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28" r:id="rId1"/>
  </p:sldMasterIdLst>
  <p:notesMasterIdLst>
    <p:notesMasterId r:id="rId28"/>
  </p:notesMasterIdLst>
  <p:handoutMasterIdLst>
    <p:handoutMasterId r:id="rId29"/>
  </p:handoutMasterIdLst>
  <p:sldIdLst>
    <p:sldId id="613" r:id="rId2"/>
    <p:sldId id="631" r:id="rId3"/>
    <p:sldId id="632" r:id="rId4"/>
    <p:sldId id="633" r:id="rId5"/>
    <p:sldId id="609" r:id="rId6"/>
    <p:sldId id="634" r:id="rId7"/>
    <p:sldId id="635" r:id="rId8"/>
    <p:sldId id="636" r:id="rId9"/>
    <p:sldId id="637" r:id="rId10"/>
    <p:sldId id="638" r:id="rId11"/>
    <p:sldId id="645" r:id="rId12"/>
    <p:sldId id="639" r:id="rId13"/>
    <p:sldId id="640" r:id="rId14"/>
    <p:sldId id="641" r:id="rId15"/>
    <p:sldId id="642" r:id="rId16"/>
    <p:sldId id="643" r:id="rId17"/>
    <p:sldId id="644" r:id="rId18"/>
    <p:sldId id="655" r:id="rId19"/>
    <p:sldId id="646" r:id="rId20"/>
    <p:sldId id="647" r:id="rId21"/>
    <p:sldId id="648" r:id="rId22"/>
    <p:sldId id="649" r:id="rId23"/>
    <p:sldId id="650" r:id="rId24"/>
    <p:sldId id="653" r:id="rId25"/>
    <p:sldId id="652" r:id="rId26"/>
    <p:sldId id="654" r:id="rId27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26183"/>
    <a:srgbClr val="4E4462"/>
    <a:srgbClr val="49519D"/>
    <a:srgbClr val="27318B"/>
    <a:srgbClr val="508A9F"/>
    <a:srgbClr val="458899"/>
    <a:srgbClr val="1A3D46"/>
    <a:srgbClr val="3333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55" autoAdjust="0"/>
    <p:restoredTop sz="87882" autoAdjust="0"/>
  </p:normalViewPr>
  <p:slideViewPr>
    <p:cSldViewPr snapToGrid="0">
      <p:cViewPr varScale="1">
        <p:scale>
          <a:sx n="49" d="100"/>
          <a:sy n="49" d="100"/>
        </p:scale>
        <p:origin x="566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9" d="100"/>
        <a:sy n="99" d="100"/>
      </p:scale>
      <p:origin x="0" y="-1382"/>
    </p:cViewPr>
  </p:sorterViewPr>
  <p:notesViewPr>
    <p:cSldViewPr snapToGrid="0">
      <p:cViewPr varScale="1">
        <p:scale>
          <a:sx n="68" d="100"/>
          <a:sy n="68" d="100"/>
        </p:scale>
        <p:origin x="247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01654A70-D3DF-4237-8220-59E012FD20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2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6913"/>
            <a:ext cx="6192838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35F4FE4D-D970-41C4-A419-AB92A14E0D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06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 bwMode="auto">
          <a:xfrm>
            <a:off x="0" y="5499100"/>
            <a:ext cx="12192000" cy="137296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8" name="Group 4"/>
          <p:cNvGrpSpPr>
            <a:grpSpLocks noChangeAspect="1"/>
          </p:cNvGrpSpPr>
          <p:nvPr userDrawn="1"/>
        </p:nvGrpSpPr>
        <p:grpSpPr bwMode="auto">
          <a:xfrm>
            <a:off x="366713" y="5694218"/>
            <a:ext cx="2561920" cy="992626"/>
            <a:chOff x="231" y="3745"/>
            <a:chExt cx="1084" cy="420"/>
          </a:xfrm>
          <a:solidFill>
            <a:schemeClr val="accent4"/>
          </a:solidFill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231" y="3750"/>
              <a:ext cx="25" cy="294"/>
            </a:xfrm>
            <a:custGeom>
              <a:avLst/>
              <a:gdLst>
                <a:gd name="T0" fmla="*/ 23 w 46"/>
                <a:gd name="T1" fmla="*/ 542 h 544"/>
                <a:gd name="T2" fmla="*/ 0 w 46"/>
                <a:gd name="T3" fmla="*/ 544 h 544"/>
                <a:gd name="T4" fmla="*/ 2 w 46"/>
                <a:gd name="T5" fmla="*/ 324 h 544"/>
                <a:gd name="T6" fmla="*/ 0 w 46"/>
                <a:gd name="T7" fmla="*/ 0 h 544"/>
                <a:gd name="T8" fmla="*/ 23 w 46"/>
                <a:gd name="T9" fmla="*/ 0 h 544"/>
                <a:gd name="T10" fmla="*/ 46 w 46"/>
                <a:gd name="T11" fmla="*/ 0 h 544"/>
                <a:gd name="T12" fmla="*/ 44 w 46"/>
                <a:gd name="T13" fmla="*/ 347 h 544"/>
                <a:gd name="T14" fmla="*/ 46 w 46"/>
                <a:gd name="T15" fmla="*/ 544 h 544"/>
                <a:gd name="T16" fmla="*/ 23 w 46"/>
                <a:gd name="T17" fmla="*/ 54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2"/>
                  </a:moveTo>
                  <a:cubicBezTo>
                    <a:pt x="15" y="542"/>
                    <a:pt x="8" y="543"/>
                    <a:pt x="0" y="544"/>
                  </a:cubicBezTo>
                  <a:cubicBezTo>
                    <a:pt x="1" y="476"/>
                    <a:pt x="2" y="403"/>
                    <a:pt x="2" y="324"/>
                  </a:cubicBezTo>
                  <a:cubicBezTo>
                    <a:pt x="2" y="240"/>
                    <a:pt x="0" y="132"/>
                    <a:pt x="0" y="0"/>
                  </a:cubicBezTo>
                  <a:cubicBezTo>
                    <a:pt x="8" y="0"/>
                    <a:pt x="16" y="0"/>
                    <a:pt x="23" y="0"/>
                  </a:cubicBezTo>
                  <a:cubicBezTo>
                    <a:pt x="32" y="0"/>
                    <a:pt x="39" y="0"/>
                    <a:pt x="46" y="0"/>
                  </a:cubicBezTo>
                  <a:cubicBezTo>
                    <a:pt x="45" y="176"/>
                    <a:pt x="44" y="292"/>
                    <a:pt x="44" y="347"/>
                  </a:cubicBezTo>
                  <a:cubicBezTo>
                    <a:pt x="44" y="427"/>
                    <a:pt x="45" y="493"/>
                    <a:pt x="46" y="544"/>
                  </a:cubicBezTo>
                  <a:cubicBezTo>
                    <a:pt x="38" y="543"/>
                    <a:pt x="31" y="542"/>
                    <a:pt x="23" y="5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274" y="3798"/>
              <a:ext cx="96" cy="246"/>
            </a:xfrm>
            <a:custGeom>
              <a:avLst/>
              <a:gdLst>
                <a:gd name="T0" fmla="*/ 155 w 177"/>
                <a:gd name="T1" fmla="*/ 455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2 h 456"/>
                <a:gd name="T8" fmla="*/ 44 w 177"/>
                <a:gd name="T9" fmla="*/ 125 h 456"/>
                <a:gd name="T10" fmla="*/ 47 w 177"/>
                <a:gd name="T11" fmla="*/ 456 h 456"/>
                <a:gd name="T12" fmla="*/ 23 w 177"/>
                <a:gd name="T13" fmla="*/ 454 h 456"/>
                <a:gd name="T14" fmla="*/ 0 w 177"/>
                <a:gd name="T15" fmla="*/ 456 h 456"/>
                <a:gd name="T16" fmla="*/ 3 w 177"/>
                <a:gd name="T17" fmla="*/ 209 h 456"/>
                <a:gd name="T18" fmla="*/ 0 w 177"/>
                <a:gd name="T19" fmla="*/ 0 h 456"/>
                <a:gd name="T20" fmla="*/ 16 w 177"/>
                <a:gd name="T21" fmla="*/ 0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8 h 456"/>
                <a:gd name="T28" fmla="*/ 131 w 177"/>
                <a:gd name="T29" fmla="*/ 0 h 456"/>
                <a:gd name="T30" fmla="*/ 155 w 177"/>
                <a:gd name="T31" fmla="*/ 0 h 456"/>
                <a:gd name="T32" fmla="*/ 177 w 177"/>
                <a:gd name="T33" fmla="*/ 0 h 456"/>
                <a:gd name="T34" fmla="*/ 174 w 177"/>
                <a:gd name="T35" fmla="*/ 225 h 456"/>
                <a:gd name="T36" fmla="*/ 177 w 177"/>
                <a:gd name="T37" fmla="*/ 456 h 456"/>
                <a:gd name="T38" fmla="*/ 155 w 177"/>
                <a:gd name="T3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5"/>
                  </a:moveTo>
                  <a:cubicBezTo>
                    <a:pt x="146" y="455"/>
                    <a:pt x="139" y="455"/>
                    <a:pt x="131" y="456"/>
                  </a:cubicBezTo>
                  <a:cubicBezTo>
                    <a:pt x="132" y="412"/>
                    <a:pt x="133" y="374"/>
                    <a:pt x="133" y="346"/>
                  </a:cubicBezTo>
                  <a:cubicBezTo>
                    <a:pt x="133" y="315"/>
                    <a:pt x="132" y="284"/>
                    <a:pt x="131" y="252"/>
                  </a:cubicBezTo>
                  <a:cubicBezTo>
                    <a:pt x="95" y="203"/>
                    <a:pt x="65" y="161"/>
                    <a:pt x="44" y="125"/>
                  </a:cubicBezTo>
                  <a:cubicBezTo>
                    <a:pt x="44" y="274"/>
                    <a:pt x="44" y="384"/>
                    <a:pt x="47" y="456"/>
                  </a:cubicBezTo>
                  <a:cubicBezTo>
                    <a:pt x="39" y="455"/>
                    <a:pt x="31" y="454"/>
                    <a:pt x="23" y="454"/>
                  </a:cubicBezTo>
                  <a:cubicBezTo>
                    <a:pt x="16" y="454"/>
                    <a:pt x="8" y="455"/>
                    <a:pt x="0" y="456"/>
                  </a:cubicBezTo>
                  <a:cubicBezTo>
                    <a:pt x="3" y="370"/>
                    <a:pt x="3" y="287"/>
                    <a:pt x="3" y="209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0"/>
                    <a:pt x="16" y="0"/>
                  </a:cubicBezTo>
                  <a:cubicBezTo>
                    <a:pt x="21" y="0"/>
                    <a:pt x="26" y="0"/>
                    <a:pt x="31" y="0"/>
                  </a:cubicBezTo>
                  <a:cubicBezTo>
                    <a:pt x="49" y="50"/>
                    <a:pt x="82" y="111"/>
                    <a:pt x="133" y="181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33" y="80"/>
                    <a:pt x="133" y="44"/>
                    <a:pt x="131" y="0"/>
                  </a:cubicBezTo>
                  <a:cubicBezTo>
                    <a:pt x="139" y="0"/>
                    <a:pt x="146" y="0"/>
                    <a:pt x="155" y="0"/>
                  </a:cubicBezTo>
                  <a:cubicBezTo>
                    <a:pt x="162" y="0"/>
                    <a:pt x="170" y="0"/>
                    <a:pt x="177" y="0"/>
                  </a:cubicBezTo>
                  <a:cubicBezTo>
                    <a:pt x="175" y="53"/>
                    <a:pt x="174" y="128"/>
                    <a:pt x="174" y="225"/>
                  </a:cubicBezTo>
                  <a:cubicBezTo>
                    <a:pt x="174" y="323"/>
                    <a:pt x="175" y="400"/>
                    <a:pt x="177" y="456"/>
                  </a:cubicBezTo>
                  <a:cubicBezTo>
                    <a:pt x="170" y="455"/>
                    <a:pt x="162" y="455"/>
                    <a:pt x="155" y="4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368" y="3798"/>
              <a:ext cx="86" cy="246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0 h 456"/>
                <a:gd name="T4" fmla="*/ 128 w 160"/>
                <a:gd name="T5" fmla="*/ 39 h 456"/>
                <a:gd name="T6" fmla="*/ 110 w 160"/>
                <a:gd name="T7" fmla="*/ 40 h 456"/>
                <a:gd name="T8" fmla="*/ 108 w 160"/>
                <a:gd name="T9" fmla="*/ 188 h 456"/>
                <a:gd name="T10" fmla="*/ 110 w 160"/>
                <a:gd name="T11" fmla="*/ 456 h 456"/>
                <a:gd name="T12" fmla="*/ 87 w 160"/>
                <a:gd name="T13" fmla="*/ 454 h 456"/>
                <a:gd name="T14" fmla="*/ 65 w 160"/>
                <a:gd name="T15" fmla="*/ 456 h 456"/>
                <a:gd name="T16" fmla="*/ 66 w 160"/>
                <a:gd name="T17" fmla="*/ 257 h 456"/>
                <a:gd name="T18" fmla="*/ 65 w 160"/>
                <a:gd name="T19" fmla="*/ 40 h 456"/>
                <a:gd name="T20" fmla="*/ 49 w 160"/>
                <a:gd name="T21" fmla="*/ 39 h 456"/>
                <a:gd name="T22" fmla="*/ 0 w 160"/>
                <a:gd name="T23" fmla="*/ 40 h 456"/>
                <a:gd name="T24" fmla="*/ 1 w 160"/>
                <a:gd name="T25" fmla="*/ 20 h 456"/>
                <a:gd name="T26" fmla="*/ 4 w 160"/>
                <a:gd name="T27" fmla="*/ 0 h 456"/>
                <a:gd name="T28" fmla="*/ 88 w 160"/>
                <a:gd name="T29" fmla="*/ 1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3"/>
                    <a:pt x="160" y="40"/>
                  </a:cubicBezTo>
                  <a:cubicBezTo>
                    <a:pt x="148" y="39"/>
                    <a:pt x="137" y="39"/>
                    <a:pt x="128" y="39"/>
                  </a:cubicBezTo>
                  <a:cubicBezTo>
                    <a:pt x="122" y="39"/>
                    <a:pt x="115" y="39"/>
                    <a:pt x="110" y="40"/>
                  </a:cubicBezTo>
                  <a:cubicBezTo>
                    <a:pt x="109" y="76"/>
                    <a:pt x="108" y="127"/>
                    <a:pt x="108" y="188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5"/>
                    <a:pt x="95" y="454"/>
                    <a:pt x="87" y="454"/>
                  </a:cubicBezTo>
                  <a:cubicBezTo>
                    <a:pt x="80" y="454"/>
                    <a:pt x="72" y="455"/>
                    <a:pt x="65" y="456"/>
                  </a:cubicBezTo>
                  <a:cubicBezTo>
                    <a:pt x="65" y="369"/>
                    <a:pt x="66" y="304"/>
                    <a:pt x="66" y="257"/>
                  </a:cubicBezTo>
                  <a:cubicBezTo>
                    <a:pt x="66" y="209"/>
                    <a:pt x="65" y="137"/>
                    <a:pt x="65" y="40"/>
                  </a:cubicBezTo>
                  <a:cubicBezTo>
                    <a:pt x="61" y="39"/>
                    <a:pt x="56" y="39"/>
                    <a:pt x="49" y="39"/>
                  </a:cubicBezTo>
                  <a:cubicBezTo>
                    <a:pt x="40" y="39"/>
                    <a:pt x="15" y="40"/>
                    <a:pt x="0" y="40"/>
                  </a:cubicBezTo>
                  <a:cubicBezTo>
                    <a:pt x="1" y="33"/>
                    <a:pt x="1" y="27"/>
                    <a:pt x="1" y="20"/>
                  </a:cubicBezTo>
                  <a:cubicBezTo>
                    <a:pt x="1" y="13"/>
                    <a:pt x="5" y="7"/>
                    <a:pt x="4" y="0"/>
                  </a:cubicBezTo>
                  <a:cubicBezTo>
                    <a:pt x="24" y="0"/>
                    <a:pt x="58" y="1"/>
                    <a:pt x="88" y="1"/>
                  </a:cubicBezTo>
                  <a:cubicBezTo>
                    <a:pt x="117" y="1"/>
                    <a:pt x="141" y="0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467" y="3798"/>
              <a:ext cx="63" cy="246"/>
            </a:xfrm>
            <a:custGeom>
              <a:avLst/>
              <a:gdLst>
                <a:gd name="T0" fmla="*/ 55 w 117"/>
                <a:gd name="T1" fmla="*/ 454 h 456"/>
                <a:gd name="T2" fmla="*/ 0 w 117"/>
                <a:gd name="T3" fmla="*/ 456 h 456"/>
                <a:gd name="T4" fmla="*/ 2 w 117"/>
                <a:gd name="T5" fmla="*/ 214 h 456"/>
                <a:gd name="T6" fmla="*/ 0 w 117"/>
                <a:gd name="T7" fmla="*/ 0 h 456"/>
                <a:gd name="T8" fmla="*/ 85 w 117"/>
                <a:gd name="T9" fmla="*/ 0 h 456"/>
                <a:gd name="T10" fmla="*/ 115 w 117"/>
                <a:gd name="T11" fmla="*/ 0 h 456"/>
                <a:gd name="T12" fmla="*/ 114 w 117"/>
                <a:gd name="T13" fmla="*/ 19 h 456"/>
                <a:gd name="T14" fmla="*/ 115 w 117"/>
                <a:gd name="T15" fmla="*/ 40 h 456"/>
                <a:gd name="T16" fmla="*/ 77 w 117"/>
                <a:gd name="T17" fmla="*/ 39 h 456"/>
                <a:gd name="T18" fmla="*/ 45 w 117"/>
                <a:gd name="T19" fmla="*/ 40 h 456"/>
                <a:gd name="T20" fmla="*/ 45 w 117"/>
                <a:gd name="T21" fmla="*/ 115 h 456"/>
                <a:gd name="T22" fmla="*/ 45 w 117"/>
                <a:gd name="T23" fmla="*/ 153 h 456"/>
                <a:gd name="T24" fmla="*/ 92 w 117"/>
                <a:gd name="T25" fmla="*/ 154 h 456"/>
                <a:gd name="T26" fmla="*/ 111 w 117"/>
                <a:gd name="T27" fmla="*/ 153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2 h 456"/>
                <a:gd name="T34" fmla="*/ 45 w 117"/>
                <a:gd name="T35" fmla="*/ 193 h 456"/>
                <a:gd name="T36" fmla="*/ 45 w 117"/>
                <a:gd name="T37" fmla="*/ 302 h 456"/>
                <a:gd name="T38" fmla="*/ 45 w 117"/>
                <a:gd name="T39" fmla="*/ 416 h 456"/>
                <a:gd name="T40" fmla="*/ 84 w 117"/>
                <a:gd name="T41" fmla="*/ 417 h 456"/>
                <a:gd name="T42" fmla="*/ 117 w 117"/>
                <a:gd name="T43" fmla="*/ 416 h 456"/>
                <a:gd name="T44" fmla="*/ 116 w 117"/>
                <a:gd name="T45" fmla="*/ 436 h 456"/>
                <a:gd name="T46" fmla="*/ 117 w 117"/>
                <a:gd name="T47" fmla="*/ 456 h 456"/>
                <a:gd name="T48" fmla="*/ 55 w 117"/>
                <a:gd name="T49" fmla="*/ 45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4"/>
                  </a:moveTo>
                  <a:cubicBezTo>
                    <a:pt x="36" y="454"/>
                    <a:pt x="17" y="455"/>
                    <a:pt x="0" y="456"/>
                  </a:cubicBezTo>
                  <a:cubicBezTo>
                    <a:pt x="1" y="347"/>
                    <a:pt x="2" y="266"/>
                    <a:pt x="2" y="214"/>
                  </a:cubicBezTo>
                  <a:cubicBezTo>
                    <a:pt x="2" y="142"/>
                    <a:pt x="1" y="70"/>
                    <a:pt x="0" y="0"/>
                  </a:cubicBezTo>
                  <a:cubicBezTo>
                    <a:pt x="27" y="0"/>
                    <a:pt x="55" y="0"/>
                    <a:pt x="85" y="0"/>
                  </a:cubicBezTo>
                  <a:cubicBezTo>
                    <a:pt x="93" y="0"/>
                    <a:pt x="103" y="0"/>
                    <a:pt x="115" y="0"/>
                  </a:cubicBezTo>
                  <a:cubicBezTo>
                    <a:pt x="114" y="7"/>
                    <a:pt x="114" y="13"/>
                    <a:pt x="114" y="19"/>
                  </a:cubicBezTo>
                  <a:cubicBezTo>
                    <a:pt x="114" y="26"/>
                    <a:pt x="114" y="33"/>
                    <a:pt x="115" y="40"/>
                  </a:cubicBezTo>
                  <a:cubicBezTo>
                    <a:pt x="101" y="39"/>
                    <a:pt x="88" y="39"/>
                    <a:pt x="77" y="39"/>
                  </a:cubicBezTo>
                  <a:cubicBezTo>
                    <a:pt x="65" y="39"/>
                    <a:pt x="55" y="39"/>
                    <a:pt x="45" y="40"/>
                  </a:cubicBezTo>
                  <a:cubicBezTo>
                    <a:pt x="45" y="59"/>
                    <a:pt x="45" y="85"/>
                    <a:pt x="45" y="115"/>
                  </a:cubicBezTo>
                  <a:cubicBezTo>
                    <a:pt x="45" y="125"/>
                    <a:pt x="45" y="138"/>
                    <a:pt x="45" y="153"/>
                  </a:cubicBezTo>
                  <a:cubicBezTo>
                    <a:pt x="60" y="153"/>
                    <a:pt x="76" y="154"/>
                    <a:pt x="92" y="154"/>
                  </a:cubicBezTo>
                  <a:cubicBezTo>
                    <a:pt x="97" y="154"/>
                    <a:pt x="103" y="153"/>
                    <a:pt x="111" y="153"/>
                  </a:cubicBezTo>
                  <a:cubicBezTo>
                    <a:pt x="111" y="158"/>
                    <a:pt x="110" y="164"/>
                    <a:pt x="110" y="171"/>
                  </a:cubicBezTo>
                  <a:cubicBezTo>
                    <a:pt x="110" y="178"/>
                    <a:pt x="111" y="184"/>
                    <a:pt x="111" y="193"/>
                  </a:cubicBezTo>
                  <a:cubicBezTo>
                    <a:pt x="99" y="192"/>
                    <a:pt x="88" y="192"/>
                    <a:pt x="77" y="192"/>
                  </a:cubicBezTo>
                  <a:cubicBezTo>
                    <a:pt x="66" y="192"/>
                    <a:pt x="55" y="192"/>
                    <a:pt x="45" y="193"/>
                  </a:cubicBezTo>
                  <a:cubicBezTo>
                    <a:pt x="45" y="234"/>
                    <a:pt x="45" y="270"/>
                    <a:pt x="45" y="302"/>
                  </a:cubicBezTo>
                  <a:cubicBezTo>
                    <a:pt x="45" y="333"/>
                    <a:pt x="45" y="371"/>
                    <a:pt x="45" y="416"/>
                  </a:cubicBezTo>
                  <a:cubicBezTo>
                    <a:pt x="60" y="416"/>
                    <a:pt x="73" y="417"/>
                    <a:pt x="84" y="417"/>
                  </a:cubicBezTo>
                  <a:cubicBezTo>
                    <a:pt x="96" y="417"/>
                    <a:pt x="107" y="416"/>
                    <a:pt x="117" y="416"/>
                  </a:cubicBezTo>
                  <a:cubicBezTo>
                    <a:pt x="117" y="422"/>
                    <a:pt x="116" y="429"/>
                    <a:pt x="116" y="436"/>
                  </a:cubicBezTo>
                  <a:cubicBezTo>
                    <a:pt x="116" y="442"/>
                    <a:pt x="117" y="449"/>
                    <a:pt x="117" y="456"/>
                  </a:cubicBezTo>
                  <a:cubicBezTo>
                    <a:pt x="96" y="455"/>
                    <a:pt x="75" y="454"/>
                    <a:pt x="55" y="4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3" name="Freeform 9"/>
            <p:cNvSpPr>
              <a:spLocks noEditPoints="1"/>
            </p:cNvSpPr>
            <p:nvPr/>
          </p:nvSpPr>
          <p:spPr bwMode="auto">
            <a:xfrm>
              <a:off x="547" y="3798"/>
              <a:ext cx="95" cy="246"/>
            </a:xfrm>
            <a:custGeom>
              <a:avLst/>
              <a:gdLst>
                <a:gd name="T0" fmla="*/ 152 w 176"/>
                <a:gd name="T1" fmla="*/ 454 h 456"/>
                <a:gd name="T2" fmla="*/ 128 w 176"/>
                <a:gd name="T3" fmla="*/ 456 h 456"/>
                <a:gd name="T4" fmla="*/ 63 w 176"/>
                <a:gd name="T5" fmla="*/ 237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4 h 456"/>
                <a:gd name="T14" fmla="*/ 0 w 176"/>
                <a:gd name="T15" fmla="*/ 456 h 456"/>
                <a:gd name="T16" fmla="*/ 2 w 176"/>
                <a:gd name="T17" fmla="*/ 244 h 456"/>
                <a:gd name="T18" fmla="*/ 0 w 176"/>
                <a:gd name="T19" fmla="*/ 0 h 456"/>
                <a:gd name="T20" fmla="*/ 23 w 176"/>
                <a:gd name="T21" fmla="*/ 0 h 456"/>
                <a:gd name="T22" fmla="*/ 59 w 176"/>
                <a:gd name="T23" fmla="*/ 0 h 456"/>
                <a:gd name="T24" fmla="*/ 151 w 176"/>
                <a:gd name="T25" fmla="*/ 102 h 456"/>
                <a:gd name="T26" fmla="*/ 100 w 176"/>
                <a:gd name="T27" fmla="*/ 221 h 456"/>
                <a:gd name="T28" fmla="*/ 176 w 176"/>
                <a:gd name="T29" fmla="*/ 456 h 456"/>
                <a:gd name="T30" fmla="*/ 152 w 176"/>
                <a:gd name="T31" fmla="*/ 454 h 456"/>
                <a:gd name="T32" fmla="*/ 110 w 176"/>
                <a:gd name="T33" fmla="*/ 102 h 456"/>
                <a:gd name="T34" fmla="*/ 52 w 176"/>
                <a:gd name="T35" fmla="*/ 39 h 456"/>
                <a:gd name="T36" fmla="*/ 45 w 176"/>
                <a:gd name="T37" fmla="*/ 39 h 456"/>
                <a:gd name="T38" fmla="*/ 45 w 176"/>
                <a:gd name="T39" fmla="*/ 197 h 456"/>
                <a:gd name="T40" fmla="*/ 110 w 176"/>
                <a:gd name="T41" fmla="*/ 10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4"/>
                  </a:moveTo>
                  <a:cubicBezTo>
                    <a:pt x="144" y="454"/>
                    <a:pt x="136" y="455"/>
                    <a:pt x="128" y="456"/>
                  </a:cubicBezTo>
                  <a:cubicBezTo>
                    <a:pt x="109" y="412"/>
                    <a:pt x="87" y="339"/>
                    <a:pt x="63" y="237"/>
                  </a:cubicBezTo>
                  <a:cubicBezTo>
                    <a:pt x="56" y="238"/>
                    <a:pt x="50" y="240"/>
                    <a:pt x="45" y="241"/>
                  </a:cubicBezTo>
                  <a:cubicBezTo>
                    <a:pt x="44" y="256"/>
                    <a:pt x="43" y="277"/>
                    <a:pt x="43" y="304"/>
                  </a:cubicBezTo>
                  <a:cubicBezTo>
                    <a:pt x="43" y="319"/>
                    <a:pt x="44" y="370"/>
                    <a:pt x="45" y="456"/>
                  </a:cubicBezTo>
                  <a:cubicBezTo>
                    <a:pt x="37" y="455"/>
                    <a:pt x="30" y="454"/>
                    <a:pt x="22" y="454"/>
                  </a:cubicBezTo>
                  <a:cubicBezTo>
                    <a:pt x="14" y="454"/>
                    <a:pt x="8" y="455"/>
                    <a:pt x="0" y="456"/>
                  </a:cubicBezTo>
                  <a:cubicBezTo>
                    <a:pt x="2" y="392"/>
                    <a:pt x="2" y="321"/>
                    <a:pt x="2" y="244"/>
                  </a:cubicBezTo>
                  <a:cubicBezTo>
                    <a:pt x="2" y="173"/>
                    <a:pt x="2" y="91"/>
                    <a:pt x="0" y="0"/>
                  </a:cubicBezTo>
                  <a:cubicBezTo>
                    <a:pt x="8" y="0"/>
                    <a:pt x="16" y="0"/>
                    <a:pt x="23" y="0"/>
                  </a:cubicBezTo>
                  <a:cubicBezTo>
                    <a:pt x="37" y="0"/>
                    <a:pt x="49" y="0"/>
                    <a:pt x="59" y="0"/>
                  </a:cubicBezTo>
                  <a:cubicBezTo>
                    <a:pt x="116" y="0"/>
                    <a:pt x="151" y="39"/>
                    <a:pt x="151" y="102"/>
                  </a:cubicBezTo>
                  <a:cubicBezTo>
                    <a:pt x="151" y="156"/>
                    <a:pt x="136" y="194"/>
                    <a:pt x="100" y="221"/>
                  </a:cubicBezTo>
                  <a:cubicBezTo>
                    <a:pt x="124" y="319"/>
                    <a:pt x="149" y="397"/>
                    <a:pt x="176" y="456"/>
                  </a:cubicBezTo>
                  <a:cubicBezTo>
                    <a:pt x="168" y="455"/>
                    <a:pt x="160" y="454"/>
                    <a:pt x="152" y="454"/>
                  </a:cubicBezTo>
                  <a:moveTo>
                    <a:pt x="110" y="102"/>
                  </a:moveTo>
                  <a:cubicBezTo>
                    <a:pt x="110" y="58"/>
                    <a:pt x="93" y="39"/>
                    <a:pt x="52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0"/>
                    <a:pt x="110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630" y="3745"/>
              <a:ext cx="103" cy="299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39 h 554"/>
                <a:gd name="T4" fmla="*/ 190 w 190"/>
                <a:gd name="T5" fmla="*/ 417 h 554"/>
                <a:gd name="T6" fmla="*/ 23 w 190"/>
                <a:gd name="T7" fmla="*/ 554 h 554"/>
                <a:gd name="T8" fmla="*/ 0 w 190"/>
                <a:gd name="T9" fmla="*/ 511 h 554"/>
                <a:gd name="T10" fmla="*/ 145 w 190"/>
                <a:gd name="T11" fmla="*/ 422 h 554"/>
                <a:gd name="T12" fmla="*/ 80 w 190"/>
                <a:gd name="T13" fmla="*/ 278 h 554"/>
                <a:gd name="T14" fmla="*/ 15 w 190"/>
                <a:gd name="T15" fmla="*/ 137 h 554"/>
                <a:gd name="T16" fmla="*/ 145 w 190"/>
                <a:gd name="T17" fmla="*/ 0 h 554"/>
                <a:gd name="T18" fmla="*/ 162 w 190"/>
                <a:gd name="T19" fmla="*/ 37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69"/>
                    <a:pt x="78" y="199"/>
                    <a:pt x="105" y="239"/>
                  </a:cubicBezTo>
                  <a:cubicBezTo>
                    <a:pt x="153" y="307"/>
                    <a:pt x="190" y="359"/>
                    <a:pt x="190" y="417"/>
                  </a:cubicBezTo>
                  <a:cubicBezTo>
                    <a:pt x="190" y="490"/>
                    <a:pt x="108" y="534"/>
                    <a:pt x="23" y="554"/>
                  </a:cubicBezTo>
                  <a:cubicBezTo>
                    <a:pt x="18" y="540"/>
                    <a:pt x="8" y="524"/>
                    <a:pt x="0" y="511"/>
                  </a:cubicBezTo>
                  <a:cubicBezTo>
                    <a:pt x="66" y="502"/>
                    <a:pt x="145" y="472"/>
                    <a:pt x="145" y="422"/>
                  </a:cubicBezTo>
                  <a:cubicBezTo>
                    <a:pt x="145" y="375"/>
                    <a:pt x="118" y="332"/>
                    <a:pt x="80" y="278"/>
                  </a:cubicBezTo>
                  <a:cubicBezTo>
                    <a:pt x="43" y="226"/>
                    <a:pt x="15" y="187"/>
                    <a:pt x="15" y="137"/>
                  </a:cubicBezTo>
                  <a:cubicBezTo>
                    <a:pt x="15" y="66"/>
                    <a:pt x="62" y="15"/>
                    <a:pt x="145" y="0"/>
                  </a:cubicBezTo>
                  <a:cubicBezTo>
                    <a:pt x="150" y="14"/>
                    <a:pt x="156" y="26"/>
                    <a:pt x="162" y="37"/>
                  </a:cubicBezTo>
                  <a:cubicBezTo>
                    <a:pt x="98" y="44"/>
                    <a:pt x="60" y="83"/>
                    <a:pt x="60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709" y="3798"/>
              <a:ext cx="105" cy="246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5 h 456"/>
                <a:gd name="T8" fmla="*/ 73 w 193"/>
                <a:gd name="T9" fmla="*/ 456 h 456"/>
                <a:gd name="T10" fmla="*/ 74 w 193"/>
                <a:gd name="T11" fmla="*/ 332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5"/>
                    <a:pt x="118" y="344"/>
                    <a:pt x="118" y="387"/>
                  </a:cubicBezTo>
                  <a:cubicBezTo>
                    <a:pt x="118" y="418"/>
                    <a:pt x="118" y="441"/>
                    <a:pt x="118" y="456"/>
                  </a:cubicBezTo>
                  <a:cubicBezTo>
                    <a:pt x="110" y="455"/>
                    <a:pt x="102" y="455"/>
                    <a:pt x="95" y="455"/>
                  </a:cubicBezTo>
                  <a:cubicBezTo>
                    <a:pt x="87" y="455"/>
                    <a:pt x="80" y="455"/>
                    <a:pt x="73" y="456"/>
                  </a:cubicBezTo>
                  <a:cubicBezTo>
                    <a:pt x="74" y="415"/>
                    <a:pt x="74" y="374"/>
                    <a:pt x="74" y="332"/>
                  </a:cubicBezTo>
                  <a:cubicBezTo>
                    <a:pt x="74" y="283"/>
                    <a:pt x="74" y="243"/>
                    <a:pt x="73" y="212"/>
                  </a:cubicBezTo>
                  <a:cubicBezTo>
                    <a:pt x="65" y="187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3"/>
                    <a:pt x="76" y="105"/>
                    <a:pt x="96" y="158"/>
                  </a:cubicBezTo>
                  <a:cubicBezTo>
                    <a:pt x="114" y="108"/>
                    <a:pt x="128" y="55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39"/>
                    <a:pt x="153" y="110"/>
                    <a:pt x="118" y="2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6" name="Freeform 12"/>
            <p:cNvSpPr>
              <a:spLocks/>
            </p:cNvSpPr>
            <p:nvPr/>
          </p:nvSpPr>
          <p:spPr bwMode="auto">
            <a:xfrm>
              <a:off x="809" y="3796"/>
              <a:ext cx="115" cy="253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8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3 h 467"/>
                <a:gd name="T16" fmla="*/ 148 w 212"/>
                <a:gd name="T17" fmla="*/ 2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8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4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6"/>
                    <a:pt x="91" y="272"/>
                    <a:pt x="57" y="227"/>
                  </a:cubicBezTo>
                  <a:cubicBezTo>
                    <a:pt x="25" y="184"/>
                    <a:pt x="0" y="151"/>
                    <a:pt x="0" y="113"/>
                  </a:cubicBezTo>
                  <a:cubicBezTo>
                    <a:pt x="0" y="49"/>
                    <a:pt x="57" y="0"/>
                    <a:pt x="148" y="2"/>
                  </a:cubicBezTo>
                  <a:cubicBezTo>
                    <a:pt x="212" y="3"/>
                    <a:pt x="121" y="44"/>
                    <a:pt x="171" y="40"/>
                  </a:cubicBezTo>
                  <a:cubicBezTo>
                    <a:pt x="91" y="46"/>
                    <a:pt x="44" y="66"/>
                    <a:pt x="45" y="1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7" name="Freeform 13"/>
            <p:cNvSpPr>
              <a:spLocks/>
            </p:cNvSpPr>
            <p:nvPr/>
          </p:nvSpPr>
          <p:spPr bwMode="auto">
            <a:xfrm>
              <a:off x="891" y="3798"/>
              <a:ext cx="79" cy="246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0 h 456"/>
                <a:gd name="T4" fmla="*/ 115 w 147"/>
                <a:gd name="T5" fmla="*/ 39 h 456"/>
                <a:gd name="T6" fmla="*/ 97 w 147"/>
                <a:gd name="T7" fmla="*/ 40 h 456"/>
                <a:gd name="T8" fmla="*/ 95 w 147"/>
                <a:gd name="T9" fmla="*/ 188 h 456"/>
                <a:gd name="T10" fmla="*/ 97 w 147"/>
                <a:gd name="T11" fmla="*/ 456 h 456"/>
                <a:gd name="T12" fmla="*/ 74 w 147"/>
                <a:gd name="T13" fmla="*/ 454 h 456"/>
                <a:gd name="T14" fmla="*/ 51 w 147"/>
                <a:gd name="T15" fmla="*/ 456 h 456"/>
                <a:gd name="T16" fmla="*/ 53 w 147"/>
                <a:gd name="T17" fmla="*/ 257 h 456"/>
                <a:gd name="T18" fmla="*/ 51 w 147"/>
                <a:gd name="T19" fmla="*/ 40 h 456"/>
                <a:gd name="T20" fmla="*/ 36 w 147"/>
                <a:gd name="T21" fmla="*/ 39 h 456"/>
                <a:gd name="T22" fmla="*/ 0 w 147"/>
                <a:gd name="T23" fmla="*/ 40 h 456"/>
                <a:gd name="T24" fmla="*/ 0 w 147"/>
                <a:gd name="T25" fmla="*/ 20 h 456"/>
                <a:gd name="T26" fmla="*/ 0 w 147"/>
                <a:gd name="T27" fmla="*/ 0 h 456"/>
                <a:gd name="T28" fmla="*/ 75 w 147"/>
                <a:gd name="T29" fmla="*/ 1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3"/>
                    <a:pt x="147" y="40"/>
                  </a:cubicBezTo>
                  <a:cubicBezTo>
                    <a:pt x="135" y="39"/>
                    <a:pt x="124" y="39"/>
                    <a:pt x="115" y="39"/>
                  </a:cubicBezTo>
                  <a:cubicBezTo>
                    <a:pt x="108" y="39"/>
                    <a:pt x="102" y="39"/>
                    <a:pt x="97" y="40"/>
                  </a:cubicBezTo>
                  <a:cubicBezTo>
                    <a:pt x="95" y="76"/>
                    <a:pt x="95" y="127"/>
                    <a:pt x="95" y="188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5"/>
                    <a:pt x="82" y="454"/>
                    <a:pt x="74" y="454"/>
                  </a:cubicBezTo>
                  <a:cubicBezTo>
                    <a:pt x="67" y="454"/>
                    <a:pt x="59" y="455"/>
                    <a:pt x="51" y="456"/>
                  </a:cubicBezTo>
                  <a:cubicBezTo>
                    <a:pt x="52" y="369"/>
                    <a:pt x="53" y="304"/>
                    <a:pt x="53" y="257"/>
                  </a:cubicBezTo>
                  <a:cubicBezTo>
                    <a:pt x="53" y="209"/>
                    <a:pt x="52" y="137"/>
                    <a:pt x="51" y="40"/>
                  </a:cubicBezTo>
                  <a:cubicBezTo>
                    <a:pt x="48" y="39"/>
                    <a:pt x="43" y="39"/>
                    <a:pt x="36" y="39"/>
                  </a:cubicBezTo>
                  <a:cubicBezTo>
                    <a:pt x="27" y="39"/>
                    <a:pt x="15" y="39"/>
                    <a:pt x="0" y="40"/>
                  </a:cubicBezTo>
                  <a:cubicBezTo>
                    <a:pt x="0" y="33"/>
                    <a:pt x="0" y="27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19" y="0"/>
                    <a:pt x="45" y="1"/>
                    <a:pt x="75" y="1"/>
                  </a:cubicBezTo>
                  <a:cubicBezTo>
                    <a:pt x="104" y="1"/>
                    <a:pt x="128" y="0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8" name="Freeform 14"/>
            <p:cNvSpPr>
              <a:spLocks/>
            </p:cNvSpPr>
            <p:nvPr/>
          </p:nvSpPr>
          <p:spPr bwMode="auto">
            <a:xfrm>
              <a:off x="983" y="3798"/>
              <a:ext cx="64" cy="246"/>
            </a:xfrm>
            <a:custGeom>
              <a:avLst/>
              <a:gdLst>
                <a:gd name="T0" fmla="*/ 55 w 117"/>
                <a:gd name="T1" fmla="*/ 454 h 456"/>
                <a:gd name="T2" fmla="*/ 0 w 117"/>
                <a:gd name="T3" fmla="*/ 456 h 456"/>
                <a:gd name="T4" fmla="*/ 2 w 117"/>
                <a:gd name="T5" fmla="*/ 214 h 456"/>
                <a:gd name="T6" fmla="*/ 0 w 117"/>
                <a:gd name="T7" fmla="*/ 0 h 456"/>
                <a:gd name="T8" fmla="*/ 85 w 117"/>
                <a:gd name="T9" fmla="*/ 0 h 456"/>
                <a:gd name="T10" fmla="*/ 114 w 117"/>
                <a:gd name="T11" fmla="*/ 0 h 456"/>
                <a:gd name="T12" fmla="*/ 114 w 117"/>
                <a:gd name="T13" fmla="*/ 19 h 456"/>
                <a:gd name="T14" fmla="*/ 114 w 117"/>
                <a:gd name="T15" fmla="*/ 40 h 456"/>
                <a:gd name="T16" fmla="*/ 76 w 117"/>
                <a:gd name="T17" fmla="*/ 39 h 456"/>
                <a:gd name="T18" fmla="*/ 45 w 117"/>
                <a:gd name="T19" fmla="*/ 40 h 456"/>
                <a:gd name="T20" fmla="*/ 45 w 117"/>
                <a:gd name="T21" fmla="*/ 115 h 456"/>
                <a:gd name="T22" fmla="*/ 45 w 117"/>
                <a:gd name="T23" fmla="*/ 153 h 456"/>
                <a:gd name="T24" fmla="*/ 92 w 117"/>
                <a:gd name="T25" fmla="*/ 154 h 456"/>
                <a:gd name="T26" fmla="*/ 111 w 117"/>
                <a:gd name="T27" fmla="*/ 153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2 h 456"/>
                <a:gd name="T34" fmla="*/ 45 w 117"/>
                <a:gd name="T35" fmla="*/ 193 h 456"/>
                <a:gd name="T36" fmla="*/ 45 w 117"/>
                <a:gd name="T37" fmla="*/ 302 h 456"/>
                <a:gd name="T38" fmla="*/ 45 w 117"/>
                <a:gd name="T39" fmla="*/ 416 h 456"/>
                <a:gd name="T40" fmla="*/ 84 w 117"/>
                <a:gd name="T41" fmla="*/ 417 h 456"/>
                <a:gd name="T42" fmla="*/ 117 w 117"/>
                <a:gd name="T43" fmla="*/ 416 h 456"/>
                <a:gd name="T44" fmla="*/ 116 w 117"/>
                <a:gd name="T45" fmla="*/ 436 h 456"/>
                <a:gd name="T46" fmla="*/ 117 w 117"/>
                <a:gd name="T47" fmla="*/ 456 h 456"/>
                <a:gd name="T48" fmla="*/ 55 w 117"/>
                <a:gd name="T49" fmla="*/ 45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4"/>
                  </a:moveTo>
                  <a:cubicBezTo>
                    <a:pt x="35" y="454"/>
                    <a:pt x="17" y="455"/>
                    <a:pt x="0" y="456"/>
                  </a:cubicBezTo>
                  <a:cubicBezTo>
                    <a:pt x="1" y="347"/>
                    <a:pt x="2" y="266"/>
                    <a:pt x="2" y="214"/>
                  </a:cubicBezTo>
                  <a:cubicBezTo>
                    <a:pt x="2" y="142"/>
                    <a:pt x="1" y="70"/>
                    <a:pt x="0" y="0"/>
                  </a:cubicBezTo>
                  <a:cubicBezTo>
                    <a:pt x="27" y="0"/>
                    <a:pt x="55" y="0"/>
                    <a:pt x="85" y="0"/>
                  </a:cubicBezTo>
                  <a:cubicBezTo>
                    <a:pt x="93" y="0"/>
                    <a:pt x="103" y="0"/>
                    <a:pt x="114" y="0"/>
                  </a:cubicBezTo>
                  <a:cubicBezTo>
                    <a:pt x="114" y="7"/>
                    <a:pt x="114" y="13"/>
                    <a:pt x="114" y="19"/>
                  </a:cubicBezTo>
                  <a:cubicBezTo>
                    <a:pt x="114" y="26"/>
                    <a:pt x="114" y="33"/>
                    <a:pt x="114" y="40"/>
                  </a:cubicBezTo>
                  <a:cubicBezTo>
                    <a:pt x="101" y="39"/>
                    <a:pt x="88" y="39"/>
                    <a:pt x="76" y="39"/>
                  </a:cubicBezTo>
                  <a:cubicBezTo>
                    <a:pt x="65" y="39"/>
                    <a:pt x="54" y="39"/>
                    <a:pt x="45" y="40"/>
                  </a:cubicBezTo>
                  <a:cubicBezTo>
                    <a:pt x="45" y="59"/>
                    <a:pt x="45" y="85"/>
                    <a:pt x="45" y="115"/>
                  </a:cubicBezTo>
                  <a:cubicBezTo>
                    <a:pt x="45" y="125"/>
                    <a:pt x="45" y="138"/>
                    <a:pt x="45" y="153"/>
                  </a:cubicBezTo>
                  <a:cubicBezTo>
                    <a:pt x="60" y="153"/>
                    <a:pt x="76" y="154"/>
                    <a:pt x="92" y="154"/>
                  </a:cubicBezTo>
                  <a:cubicBezTo>
                    <a:pt x="97" y="154"/>
                    <a:pt x="103" y="153"/>
                    <a:pt x="111" y="153"/>
                  </a:cubicBezTo>
                  <a:cubicBezTo>
                    <a:pt x="111" y="158"/>
                    <a:pt x="110" y="164"/>
                    <a:pt x="110" y="171"/>
                  </a:cubicBezTo>
                  <a:cubicBezTo>
                    <a:pt x="110" y="178"/>
                    <a:pt x="111" y="184"/>
                    <a:pt x="111" y="193"/>
                  </a:cubicBezTo>
                  <a:cubicBezTo>
                    <a:pt x="99" y="192"/>
                    <a:pt x="88" y="192"/>
                    <a:pt x="76" y="192"/>
                  </a:cubicBezTo>
                  <a:cubicBezTo>
                    <a:pt x="66" y="192"/>
                    <a:pt x="55" y="192"/>
                    <a:pt x="45" y="193"/>
                  </a:cubicBezTo>
                  <a:cubicBezTo>
                    <a:pt x="45" y="234"/>
                    <a:pt x="45" y="270"/>
                    <a:pt x="45" y="302"/>
                  </a:cubicBezTo>
                  <a:cubicBezTo>
                    <a:pt x="45" y="333"/>
                    <a:pt x="45" y="371"/>
                    <a:pt x="45" y="416"/>
                  </a:cubicBezTo>
                  <a:cubicBezTo>
                    <a:pt x="60" y="416"/>
                    <a:pt x="73" y="417"/>
                    <a:pt x="84" y="417"/>
                  </a:cubicBezTo>
                  <a:cubicBezTo>
                    <a:pt x="96" y="417"/>
                    <a:pt x="107" y="416"/>
                    <a:pt x="117" y="416"/>
                  </a:cubicBezTo>
                  <a:cubicBezTo>
                    <a:pt x="117" y="422"/>
                    <a:pt x="116" y="429"/>
                    <a:pt x="116" y="436"/>
                  </a:cubicBezTo>
                  <a:cubicBezTo>
                    <a:pt x="116" y="442"/>
                    <a:pt x="117" y="449"/>
                    <a:pt x="117" y="456"/>
                  </a:cubicBezTo>
                  <a:cubicBezTo>
                    <a:pt x="95" y="455"/>
                    <a:pt x="75" y="454"/>
                    <a:pt x="55" y="4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1059" y="3798"/>
              <a:ext cx="142" cy="246"/>
            </a:xfrm>
            <a:custGeom>
              <a:avLst/>
              <a:gdLst>
                <a:gd name="T0" fmla="*/ 239 w 262"/>
                <a:gd name="T1" fmla="*/ 455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7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4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0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0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5"/>
                  </a:moveTo>
                  <a:cubicBezTo>
                    <a:pt x="231" y="455"/>
                    <a:pt x="224" y="455"/>
                    <a:pt x="215" y="456"/>
                  </a:cubicBezTo>
                  <a:cubicBezTo>
                    <a:pt x="208" y="354"/>
                    <a:pt x="199" y="247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49"/>
                    <a:pt x="147" y="358"/>
                  </a:cubicBezTo>
                  <a:cubicBezTo>
                    <a:pt x="142" y="357"/>
                    <a:pt x="136" y="357"/>
                    <a:pt x="129" y="357"/>
                  </a:cubicBezTo>
                  <a:cubicBezTo>
                    <a:pt x="124" y="357"/>
                    <a:pt x="118" y="357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5"/>
                    <a:pt x="53" y="362"/>
                    <a:pt x="47" y="456"/>
                  </a:cubicBezTo>
                  <a:cubicBezTo>
                    <a:pt x="40" y="455"/>
                    <a:pt x="31" y="454"/>
                    <a:pt x="24" y="454"/>
                  </a:cubicBezTo>
                  <a:cubicBezTo>
                    <a:pt x="15" y="454"/>
                    <a:pt x="8" y="455"/>
                    <a:pt x="0" y="456"/>
                  </a:cubicBezTo>
                  <a:cubicBezTo>
                    <a:pt x="19" y="315"/>
                    <a:pt x="34" y="163"/>
                    <a:pt x="47" y="0"/>
                  </a:cubicBezTo>
                  <a:cubicBezTo>
                    <a:pt x="53" y="0"/>
                    <a:pt x="60" y="0"/>
                    <a:pt x="66" y="0"/>
                  </a:cubicBezTo>
                  <a:cubicBezTo>
                    <a:pt x="73" y="0"/>
                    <a:pt x="80" y="0"/>
                    <a:pt x="87" y="0"/>
                  </a:cubicBezTo>
                  <a:cubicBezTo>
                    <a:pt x="91" y="43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29"/>
                    <a:pt x="173" y="33"/>
                    <a:pt x="176" y="0"/>
                  </a:cubicBezTo>
                  <a:cubicBezTo>
                    <a:pt x="183" y="0"/>
                    <a:pt x="189" y="0"/>
                    <a:pt x="196" y="0"/>
                  </a:cubicBezTo>
                  <a:cubicBezTo>
                    <a:pt x="202" y="0"/>
                    <a:pt x="209" y="0"/>
                    <a:pt x="215" y="0"/>
                  </a:cubicBezTo>
                  <a:cubicBezTo>
                    <a:pt x="231" y="195"/>
                    <a:pt x="247" y="347"/>
                    <a:pt x="262" y="456"/>
                  </a:cubicBezTo>
                  <a:cubicBezTo>
                    <a:pt x="255" y="455"/>
                    <a:pt x="247" y="455"/>
                    <a:pt x="239" y="4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1192" y="3793"/>
              <a:ext cx="90" cy="251"/>
            </a:xfrm>
            <a:custGeom>
              <a:avLst/>
              <a:gdLst>
                <a:gd name="T0" fmla="*/ 54 w 167"/>
                <a:gd name="T1" fmla="*/ 118 h 465"/>
                <a:gd name="T2" fmla="*/ 111 w 167"/>
                <a:gd name="T3" fmla="*/ 225 h 465"/>
                <a:gd name="T4" fmla="*/ 167 w 167"/>
                <a:gd name="T5" fmla="*/ 348 h 465"/>
                <a:gd name="T6" fmla="*/ 16 w 167"/>
                <a:gd name="T7" fmla="*/ 465 h 465"/>
                <a:gd name="T8" fmla="*/ 0 w 167"/>
                <a:gd name="T9" fmla="*/ 420 h 465"/>
                <a:gd name="T10" fmla="*/ 123 w 167"/>
                <a:gd name="T11" fmla="*/ 352 h 465"/>
                <a:gd name="T12" fmla="*/ 66 w 167"/>
                <a:gd name="T13" fmla="*/ 234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6 h 465"/>
                <a:gd name="T20" fmla="*/ 54 w 167"/>
                <a:gd name="T21" fmla="*/ 118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8"/>
                  </a:moveTo>
                  <a:cubicBezTo>
                    <a:pt x="54" y="150"/>
                    <a:pt x="79" y="180"/>
                    <a:pt x="111" y="225"/>
                  </a:cubicBezTo>
                  <a:cubicBezTo>
                    <a:pt x="145" y="271"/>
                    <a:pt x="167" y="308"/>
                    <a:pt x="167" y="348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0"/>
                    <a:pt x="14" y="418"/>
                    <a:pt x="0" y="420"/>
                  </a:cubicBezTo>
                  <a:cubicBezTo>
                    <a:pt x="61" y="408"/>
                    <a:pt x="123" y="393"/>
                    <a:pt x="123" y="352"/>
                  </a:cubicBezTo>
                  <a:cubicBezTo>
                    <a:pt x="123" y="313"/>
                    <a:pt x="99" y="279"/>
                    <a:pt x="66" y="234"/>
                  </a:cubicBezTo>
                  <a:cubicBezTo>
                    <a:pt x="33" y="191"/>
                    <a:pt x="9" y="158"/>
                    <a:pt x="9" y="120"/>
                  </a:cubicBezTo>
                  <a:cubicBezTo>
                    <a:pt x="9" y="56"/>
                    <a:pt x="50" y="14"/>
                    <a:pt x="127" y="0"/>
                  </a:cubicBezTo>
                  <a:cubicBezTo>
                    <a:pt x="132" y="13"/>
                    <a:pt x="138" y="25"/>
                    <a:pt x="145" y="36"/>
                  </a:cubicBezTo>
                  <a:cubicBezTo>
                    <a:pt x="86" y="42"/>
                    <a:pt x="54" y="73"/>
                    <a:pt x="54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1" name="Freeform 17"/>
            <p:cNvSpPr>
              <a:spLocks noEditPoints="1"/>
            </p:cNvSpPr>
            <p:nvPr/>
          </p:nvSpPr>
          <p:spPr bwMode="auto">
            <a:xfrm>
              <a:off x="1279" y="3790"/>
              <a:ext cx="36" cy="35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5 h 64"/>
                <a:gd name="T4" fmla="*/ 32 w 65"/>
                <a:gd name="T5" fmla="*/ 64 h 64"/>
                <a:gd name="T6" fmla="*/ 10 w 65"/>
                <a:gd name="T7" fmla="*/ 55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5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4 h 64"/>
                <a:gd name="T60" fmla="*/ 43 w 65"/>
                <a:gd name="T61" fmla="*/ 30 h 64"/>
                <a:gd name="T62" fmla="*/ 38 w 65"/>
                <a:gd name="T63" fmla="*/ 34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2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9"/>
                    <a:pt x="55" y="55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5"/>
                  </a:cubicBezTo>
                  <a:cubicBezTo>
                    <a:pt x="3" y="49"/>
                    <a:pt x="0" y="41"/>
                    <a:pt x="0" y="32"/>
                  </a:cubicBezTo>
                  <a:cubicBezTo>
                    <a:pt x="0" y="23"/>
                    <a:pt x="3" y="16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6"/>
                    <a:pt x="65" y="23"/>
                    <a:pt x="65" y="32"/>
                  </a:cubicBezTo>
                  <a:moveTo>
                    <a:pt x="60" y="32"/>
                  </a:moveTo>
                  <a:cubicBezTo>
                    <a:pt x="60" y="24"/>
                    <a:pt x="58" y="18"/>
                    <a:pt x="52" y="12"/>
                  </a:cubicBezTo>
                  <a:cubicBezTo>
                    <a:pt x="47" y="7"/>
                    <a:pt x="40" y="4"/>
                    <a:pt x="32" y="4"/>
                  </a:cubicBezTo>
                  <a:cubicBezTo>
                    <a:pt x="25" y="4"/>
                    <a:pt x="18" y="7"/>
                    <a:pt x="13" y="12"/>
                  </a:cubicBezTo>
                  <a:cubicBezTo>
                    <a:pt x="7" y="18"/>
                    <a:pt x="4" y="24"/>
                    <a:pt x="4" y="32"/>
                  </a:cubicBezTo>
                  <a:cubicBezTo>
                    <a:pt x="4" y="40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40"/>
                    <a:pt x="60" y="32"/>
                  </a:cubicBezTo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5"/>
                  </a:cubicBezTo>
                  <a:cubicBezTo>
                    <a:pt x="38" y="15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2"/>
                    <a:pt x="45" y="24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3"/>
                    <a:pt x="38" y="34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2"/>
                  </a:cubicBezTo>
                  <a:cubicBezTo>
                    <a:pt x="38" y="21"/>
                    <a:pt x="37" y="21"/>
                    <a:pt x="37" y="20"/>
                  </a:cubicBezTo>
                  <a:cubicBezTo>
                    <a:pt x="36" y="20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30"/>
                    <a:pt x="37" y="29"/>
                  </a:cubicBezTo>
                  <a:cubicBezTo>
                    <a:pt x="37" y="28"/>
                    <a:pt x="38" y="28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2" name="Freeform 18"/>
            <p:cNvSpPr>
              <a:spLocks/>
            </p:cNvSpPr>
            <p:nvPr/>
          </p:nvSpPr>
          <p:spPr bwMode="auto">
            <a:xfrm>
              <a:off x="232" y="4102"/>
              <a:ext cx="42" cy="50"/>
            </a:xfrm>
            <a:custGeom>
              <a:avLst/>
              <a:gdLst>
                <a:gd name="T0" fmla="*/ 18 w 77"/>
                <a:gd name="T1" fmla="*/ 11 h 92"/>
                <a:gd name="T2" fmla="*/ 18 w 77"/>
                <a:gd name="T3" fmla="*/ 36 h 92"/>
                <a:gd name="T4" fmla="*/ 59 w 77"/>
                <a:gd name="T5" fmla="*/ 36 h 92"/>
                <a:gd name="T6" fmla="*/ 59 w 77"/>
                <a:gd name="T7" fmla="*/ 11 h 92"/>
                <a:gd name="T8" fmla="*/ 61 w 77"/>
                <a:gd name="T9" fmla="*/ 3 h 92"/>
                <a:gd name="T10" fmla="*/ 68 w 77"/>
                <a:gd name="T11" fmla="*/ 0 h 92"/>
                <a:gd name="T12" fmla="*/ 75 w 77"/>
                <a:gd name="T13" fmla="*/ 3 h 92"/>
                <a:gd name="T14" fmla="*/ 77 w 77"/>
                <a:gd name="T15" fmla="*/ 11 h 92"/>
                <a:gd name="T16" fmla="*/ 77 w 77"/>
                <a:gd name="T17" fmla="*/ 81 h 92"/>
                <a:gd name="T18" fmla="*/ 75 w 77"/>
                <a:gd name="T19" fmla="*/ 89 h 92"/>
                <a:gd name="T20" fmla="*/ 68 w 77"/>
                <a:gd name="T21" fmla="*/ 92 h 92"/>
                <a:gd name="T22" fmla="*/ 61 w 77"/>
                <a:gd name="T23" fmla="*/ 89 h 92"/>
                <a:gd name="T24" fmla="*/ 59 w 77"/>
                <a:gd name="T25" fmla="*/ 81 h 92"/>
                <a:gd name="T26" fmla="*/ 59 w 77"/>
                <a:gd name="T27" fmla="*/ 51 h 92"/>
                <a:gd name="T28" fmla="*/ 18 w 77"/>
                <a:gd name="T29" fmla="*/ 51 h 92"/>
                <a:gd name="T30" fmla="*/ 18 w 77"/>
                <a:gd name="T31" fmla="*/ 81 h 92"/>
                <a:gd name="T32" fmla="*/ 16 w 77"/>
                <a:gd name="T33" fmla="*/ 89 h 92"/>
                <a:gd name="T34" fmla="*/ 9 w 77"/>
                <a:gd name="T35" fmla="*/ 92 h 92"/>
                <a:gd name="T36" fmla="*/ 2 w 77"/>
                <a:gd name="T37" fmla="*/ 89 h 92"/>
                <a:gd name="T38" fmla="*/ 0 w 77"/>
                <a:gd name="T39" fmla="*/ 81 h 92"/>
                <a:gd name="T40" fmla="*/ 0 w 77"/>
                <a:gd name="T41" fmla="*/ 11 h 92"/>
                <a:gd name="T42" fmla="*/ 2 w 77"/>
                <a:gd name="T43" fmla="*/ 3 h 92"/>
                <a:gd name="T44" fmla="*/ 9 w 77"/>
                <a:gd name="T45" fmla="*/ 0 h 92"/>
                <a:gd name="T46" fmla="*/ 16 w 77"/>
                <a:gd name="T47" fmla="*/ 3 h 92"/>
                <a:gd name="T48" fmla="*/ 18 w 77"/>
                <a:gd name="T4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92">
                  <a:moveTo>
                    <a:pt x="18" y="11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7"/>
                    <a:pt x="59" y="5"/>
                    <a:pt x="61" y="3"/>
                  </a:cubicBezTo>
                  <a:cubicBezTo>
                    <a:pt x="63" y="1"/>
                    <a:pt x="65" y="0"/>
                    <a:pt x="68" y="0"/>
                  </a:cubicBezTo>
                  <a:cubicBezTo>
                    <a:pt x="71" y="0"/>
                    <a:pt x="73" y="1"/>
                    <a:pt x="75" y="3"/>
                  </a:cubicBezTo>
                  <a:cubicBezTo>
                    <a:pt x="76" y="5"/>
                    <a:pt x="77" y="7"/>
                    <a:pt x="77" y="1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7" y="84"/>
                    <a:pt x="76" y="87"/>
                    <a:pt x="75" y="89"/>
                  </a:cubicBezTo>
                  <a:cubicBezTo>
                    <a:pt x="73" y="91"/>
                    <a:pt x="71" y="92"/>
                    <a:pt x="68" y="92"/>
                  </a:cubicBezTo>
                  <a:cubicBezTo>
                    <a:pt x="65" y="92"/>
                    <a:pt x="63" y="91"/>
                    <a:pt x="61" y="89"/>
                  </a:cubicBezTo>
                  <a:cubicBezTo>
                    <a:pt x="59" y="87"/>
                    <a:pt x="59" y="84"/>
                    <a:pt x="59" y="8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84"/>
                    <a:pt x="18" y="87"/>
                    <a:pt x="16" y="89"/>
                  </a:cubicBezTo>
                  <a:cubicBezTo>
                    <a:pt x="14" y="91"/>
                    <a:pt x="12" y="92"/>
                    <a:pt x="9" y="92"/>
                  </a:cubicBezTo>
                  <a:cubicBezTo>
                    <a:pt x="6" y="92"/>
                    <a:pt x="4" y="91"/>
                    <a:pt x="2" y="89"/>
                  </a:cubicBezTo>
                  <a:cubicBezTo>
                    <a:pt x="1" y="87"/>
                    <a:pt x="0" y="84"/>
                    <a:pt x="0" y="8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2" y="0"/>
                    <a:pt x="14" y="1"/>
                    <a:pt x="16" y="3"/>
                  </a:cubicBezTo>
                  <a:cubicBezTo>
                    <a:pt x="18" y="5"/>
                    <a:pt x="18" y="7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3" name="Freeform 19"/>
            <p:cNvSpPr>
              <a:spLocks noEditPoints="1"/>
            </p:cNvSpPr>
            <p:nvPr/>
          </p:nvSpPr>
          <p:spPr bwMode="auto">
            <a:xfrm>
              <a:off x="282" y="4115"/>
              <a:ext cx="35" cy="37"/>
            </a:xfrm>
            <a:custGeom>
              <a:avLst/>
              <a:gdLst>
                <a:gd name="T0" fmla="*/ 51 w 65"/>
                <a:gd name="T1" fmla="*/ 38 h 68"/>
                <a:gd name="T2" fmla="*/ 17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4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49 w 65"/>
                <a:gd name="T15" fmla="*/ 51 h 68"/>
                <a:gd name="T16" fmla="*/ 54 w 65"/>
                <a:gd name="T17" fmla="*/ 46 h 68"/>
                <a:gd name="T18" fmla="*/ 58 w 65"/>
                <a:gd name="T19" fmla="*/ 45 h 68"/>
                <a:gd name="T20" fmla="*/ 62 w 65"/>
                <a:gd name="T21" fmla="*/ 46 h 68"/>
                <a:gd name="T22" fmla="*/ 64 w 65"/>
                <a:gd name="T23" fmla="*/ 50 h 68"/>
                <a:gd name="T24" fmla="*/ 62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9 w 65"/>
                <a:gd name="T33" fmla="*/ 59 h 68"/>
                <a:gd name="T34" fmla="*/ 0 w 65"/>
                <a:gd name="T35" fmla="*/ 34 h 68"/>
                <a:gd name="T36" fmla="*/ 2 w 65"/>
                <a:gd name="T37" fmla="*/ 20 h 68"/>
                <a:gd name="T38" fmla="*/ 9 w 65"/>
                <a:gd name="T39" fmla="*/ 10 h 68"/>
                <a:gd name="T40" fmla="*/ 19 w 65"/>
                <a:gd name="T41" fmla="*/ 3 h 68"/>
                <a:gd name="T42" fmla="*/ 33 w 65"/>
                <a:gd name="T43" fmla="*/ 0 h 68"/>
                <a:gd name="T44" fmla="*/ 51 w 65"/>
                <a:gd name="T45" fmla="*/ 5 h 68"/>
                <a:gd name="T46" fmla="*/ 61 w 65"/>
                <a:gd name="T47" fmla="*/ 15 h 68"/>
                <a:gd name="T48" fmla="*/ 65 w 65"/>
                <a:gd name="T49" fmla="*/ 28 h 68"/>
                <a:gd name="T50" fmla="*/ 61 w 65"/>
                <a:gd name="T51" fmla="*/ 36 h 68"/>
                <a:gd name="T52" fmla="*/ 51 w 65"/>
                <a:gd name="T53" fmla="*/ 38 h 68"/>
                <a:gd name="T54" fmla="*/ 17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2 w 65"/>
                <a:gd name="T63" fmla="*/ 16 h 68"/>
                <a:gd name="T64" fmla="*/ 17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42"/>
                    <a:pt x="18" y="45"/>
                    <a:pt x="20" y="48"/>
                  </a:cubicBezTo>
                  <a:cubicBezTo>
                    <a:pt x="21" y="51"/>
                    <a:pt x="23" y="53"/>
                    <a:pt x="26" y="55"/>
                  </a:cubicBezTo>
                  <a:cubicBezTo>
                    <a:pt x="28" y="56"/>
                    <a:pt x="31" y="57"/>
                    <a:pt x="34" y="57"/>
                  </a:cubicBezTo>
                  <a:cubicBezTo>
                    <a:pt x="36" y="57"/>
                    <a:pt x="38" y="57"/>
                    <a:pt x="40" y="56"/>
                  </a:cubicBezTo>
                  <a:cubicBezTo>
                    <a:pt x="42" y="56"/>
                    <a:pt x="43" y="55"/>
                    <a:pt x="45" y="54"/>
                  </a:cubicBezTo>
                  <a:cubicBezTo>
                    <a:pt x="46" y="53"/>
                    <a:pt x="48" y="52"/>
                    <a:pt x="49" y="51"/>
                  </a:cubicBezTo>
                  <a:cubicBezTo>
                    <a:pt x="51" y="50"/>
                    <a:pt x="52" y="48"/>
                    <a:pt x="54" y="46"/>
                  </a:cubicBezTo>
                  <a:cubicBezTo>
                    <a:pt x="55" y="45"/>
                    <a:pt x="57" y="45"/>
                    <a:pt x="58" y="45"/>
                  </a:cubicBezTo>
                  <a:cubicBezTo>
                    <a:pt x="60" y="45"/>
                    <a:pt x="61" y="46"/>
                    <a:pt x="62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3" y="54"/>
                    <a:pt x="62" y="56"/>
                  </a:cubicBezTo>
                  <a:cubicBezTo>
                    <a:pt x="61" y="58"/>
                    <a:pt x="59" y="60"/>
                    <a:pt x="57" y="61"/>
                  </a:cubicBezTo>
                  <a:cubicBezTo>
                    <a:pt x="54" y="63"/>
                    <a:pt x="51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5" y="65"/>
                    <a:pt x="9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2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5" y="4"/>
                    <a:pt x="19" y="3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40" y="0"/>
                    <a:pt x="46" y="2"/>
                    <a:pt x="51" y="5"/>
                  </a:cubicBezTo>
                  <a:cubicBezTo>
                    <a:pt x="56" y="7"/>
                    <a:pt x="59" y="11"/>
                    <a:pt x="61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1" y="36"/>
                  </a:cubicBezTo>
                  <a:cubicBezTo>
                    <a:pt x="59" y="38"/>
                    <a:pt x="55" y="38"/>
                    <a:pt x="51" y="38"/>
                  </a:cubicBezTo>
                  <a:close/>
                  <a:moveTo>
                    <a:pt x="17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8" y="23"/>
                    <a:pt x="47" y="19"/>
                    <a:pt x="44" y="16"/>
                  </a:cubicBezTo>
                  <a:cubicBezTo>
                    <a:pt x="41" y="13"/>
                    <a:pt x="37" y="12"/>
                    <a:pt x="33" y="12"/>
                  </a:cubicBezTo>
                  <a:cubicBezTo>
                    <a:pt x="29" y="12"/>
                    <a:pt x="25" y="13"/>
                    <a:pt x="22" y="16"/>
                  </a:cubicBezTo>
                  <a:cubicBezTo>
                    <a:pt x="20" y="19"/>
                    <a:pt x="18" y="23"/>
                    <a:pt x="1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4" name="Freeform 20"/>
            <p:cNvSpPr>
              <a:spLocks noEditPoints="1"/>
            </p:cNvSpPr>
            <p:nvPr/>
          </p:nvSpPr>
          <p:spPr bwMode="auto">
            <a:xfrm>
              <a:off x="323" y="4115"/>
              <a:ext cx="36" cy="37"/>
            </a:xfrm>
            <a:custGeom>
              <a:avLst/>
              <a:gdLst>
                <a:gd name="T0" fmla="*/ 47 w 66"/>
                <a:gd name="T1" fmla="*/ 58 h 68"/>
                <a:gd name="T2" fmla="*/ 35 w 66"/>
                <a:gd name="T3" fmla="*/ 65 h 68"/>
                <a:gd name="T4" fmla="*/ 22 w 66"/>
                <a:gd name="T5" fmla="*/ 68 h 68"/>
                <a:gd name="T6" fmla="*/ 10 w 66"/>
                <a:gd name="T7" fmla="*/ 65 h 68"/>
                <a:gd name="T8" fmla="*/ 3 w 66"/>
                <a:gd name="T9" fmla="*/ 58 h 68"/>
                <a:gd name="T10" fmla="*/ 0 w 66"/>
                <a:gd name="T11" fmla="*/ 49 h 68"/>
                <a:gd name="T12" fmla="*/ 4 w 66"/>
                <a:gd name="T13" fmla="*/ 38 h 68"/>
                <a:gd name="T14" fmla="*/ 17 w 66"/>
                <a:gd name="T15" fmla="*/ 31 h 68"/>
                <a:gd name="T16" fmla="*/ 25 w 66"/>
                <a:gd name="T17" fmla="*/ 30 h 68"/>
                <a:gd name="T18" fmla="*/ 36 w 66"/>
                <a:gd name="T19" fmla="*/ 27 h 68"/>
                <a:gd name="T20" fmla="*/ 46 w 66"/>
                <a:gd name="T21" fmla="*/ 25 h 68"/>
                <a:gd name="T22" fmla="*/ 43 w 66"/>
                <a:gd name="T23" fmla="*/ 15 h 68"/>
                <a:gd name="T24" fmla="*/ 33 w 66"/>
                <a:gd name="T25" fmla="*/ 12 h 68"/>
                <a:gd name="T26" fmla="*/ 23 w 66"/>
                <a:gd name="T27" fmla="*/ 14 h 68"/>
                <a:gd name="T28" fmla="*/ 17 w 66"/>
                <a:gd name="T29" fmla="*/ 19 h 68"/>
                <a:gd name="T30" fmla="*/ 14 w 66"/>
                <a:gd name="T31" fmla="*/ 24 h 68"/>
                <a:gd name="T32" fmla="*/ 10 w 66"/>
                <a:gd name="T33" fmla="*/ 25 h 68"/>
                <a:gd name="T34" fmla="*/ 5 w 66"/>
                <a:gd name="T35" fmla="*/ 23 h 68"/>
                <a:gd name="T36" fmla="*/ 3 w 66"/>
                <a:gd name="T37" fmla="*/ 18 h 68"/>
                <a:gd name="T38" fmla="*/ 6 w 66"/>
                <a:gd name="T39" fmla="*/ 10 h 68"/>
                <a:gd name="T40" fmla="*/ 16 w 66"/>
                <a:gd name="T41" fmla="*/ 3 h 68"/>
                <a:gd name="T42" fmla="*/ 33 w 66"/>
                <a:gd name="T43" fmla="*/ 0 h 68"/>
                <a:gd name="T44" fmla="*/ 51 w 66"/>
                <a:gd name="T45" fmla="*/ 3 h 68"/>
                <a:gd name="T46" fmla="*/ 60 w 66"/>
                <a:gd name="T47" fmla="*/ 11 h 68"/>
                <a:gd name="T48" fmla="*/ 63 w 66"/>
                <a:gd name="T49" fmla="*/ 26 h 68"/>
                <a:gd name="T50" fmla="*/ 62 w 66"/>
                <a:gd name="T51" fmla="*/ 36 h 68"/>
                <a:gd name="T52" fmla="*/ 62 w 66"/>
                <a:gd name="T53" fmla="*/ 45 h 68"/>
                <a:gd name="T54" fmla="*/ 64 w 66"/>
                <a:gd name="T55" fmla="*/ 55 h 68"/>
                <a:gd name="T56" fmla="*/ 66 w 66"/>
                <a:gd name="T57" fmla="*/ 61 h 68"/>
                <a:gd name="T58" fmla="*/ 63 w 66"/>
                <a:gd name="T59" fmla="*/ 66 h 68"/>
                <a:gd name="T60" fmla="*/ 57 w 66"/>
                <a:gd name="T61" fmla="*/ 68 h 68"/>
                <a:gd name="T62" fmla="*/ 52 w 66"/>
                <a:gd name="T63" fmla="*/ 65 h 68"/>
                <a:gd name="T64" fmla="*/ 47 w 66"/>
                <a:gd name="T65" fmla="*/ 58 h 68"/>
                <a:gd name="T66" fmla="*/ 46 w 66"/>
                <a:gd name="T67" fmla="*/ 35 h 68"/>
                <a:gd name="T68" fmla="*/ 35 w 66"/>
                <a:gd name="T69" fmla="*/ 37 h 68"/>
                <a:gd name="T70" fmla="*/ 25 w 66"/>
                <a:gd name="T71" fmla="*/ 40 h 68"/>
                <a:gd name="T72" fmla="*/ 20 w 66"/>
                <a:gd name="T73" fmla="*/ 42 h 68"/>
                <a:gd name="T74" fmla="*/ 17 w 66"/>
                <a:gd name="T75" fmla="*/ 48 h 68"/>
                <a:gd name="T76" fmla="*/ 20 w 66"/>
                <a:gd name="T77" fmla="*/ 54 h 68"/>
                <a:gd name="T78" fmla="*/ 28 w 66"/>
                <a:gd name="T79" fmla="*/ 57 h 68"/>
                <a:gd name="T80" fmla="*/ 37 w 66"/>
                <a:gd name="T81" fmla="*/ 55 h 68"/>
                <a:gd name="T82" fmla="*/ 43 w 66"/>
                <a:gd name="T83" fmla="*/ 49 h 68"/>
                <a:gd name="T84" fmla="*/ 46 w 66"/>
                <a:gd name="T85" fmla="*/ 37 h 68"/>
                <a:gd name="T86" fmla="*/ 46 w 66"/>
                <a:gd name="T87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" h="68">
                  <a:moveTo>
                    <a:pt x="47" y="58"/>
                  </a:moveTo>
                  <a:cubicBezTo>
                    <a:pt x="43" y="62"/>
                    <a:pt x="39" y="64"/>
                    <a:pt x="35" y="65"/>
                  </a:cubicBezTo>
                  <a:cubicBezTo>
                    <a:pt x="31" y="67"/>
                    <a:pt x="27" y="68"/>
                    <a:pt x="22" y="68"/>
                  </a:cubicBezTo>
                  <a:cubicBezTo>
                    <a:pt x="17" y="68"/>
                    <a:pt x="14" y="67"/>
                    <a:pt x="10" y="65"/>
                  </a:cubicBezTo>
                  <a:cubicBezTo>
                    <a:pt x="7" y="64"/>
                    <a:pt x="4" y="61"/>
                    <a:pt x="3" y="58"/>
                  </a:cubicBezTo>
                  <a:cubicBezTo>
                    <a:pt x="1" y="56"/>
                    <a:pt x="0" y="52"/>
                    <a:pt x="0" y="49"/>
                  </a:cubicBezTo>
                  <a:cubicBezTo>
                    <a:pt x="0" y="45"/>
                    <a:pt x="1" y="41"/>
                    <a:pt x="4" y="38"/>
                  </a:cubicBezTo>
                  <a:cubicBezTo>
                    <a:pt x="7" y="34"/>
                    <a:pt x="11" y="32"/>
                    <a:pt x="17" y="31"/>
                  </a:cubicBezTo>
                  <a:cubicBezTo>
                    <a:pt x="18" y="31"/>
                    <a:pt x="20" y="30"/>
                    <a:pt x="25" y="30"/>
                  </a:cubicBezTo>
                  <a:cubicBezTo>
                    <a:pt x="29" y="29"/>
                    <a:pt x="33" y="28"/>
                    <a:pt x="36" y="27"/>
                  </a:cubicBezTo>
                  <a:cubicBezTo>
                    <a:pt x="39" y="26"/>
                    <a:pt x="42" y="26"/>
                    <a:pt x="46" y="25"/>
                  </a:cubicBezTo>
                  <a:cubicBezTo>
                    <a:pt x="45" y="20"/>
                    <a:pt x="45" y="17"/>
                    <a:pt x="43" y="15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5" y="13"/>
                    <a:pt x="23" y="14"/>
                  </a:cubicBezTo>
                  <a:cubicBezTo>
                    <a:pt x="21" y="15"/>
                    <a:pt x="19" y="17"/>
                    <a:pt x="17" y="19"/>
                  </a:cubicBezTo>
                  <a:cubicBezTo>
                    <a:pt x="16" y="21"/>
                    <a:pt x="15" y="23"/>
                    <a:pt x="14" y="24"/>
                  </a:cubicBezTo>
                  <a:cubicBezTo>
                    <a:pt x="14" y="24"/>
                    <a:pt x="12" y="25"/>
                    <a:pt x="10" y="25"/>
                  </a:cubicBezTo>
                  <a:cubicBezTo>
                    <a:pt x="8" y="25"/>
                    <a:pt x="6" y="24"/>
                    <a:pt x="5" y="23"/>
                  </a:cubicBezTo>
                  <a:cubicBezTo>
                    <a:pt x="4" y="22"/>
                    <a:pt x="3" y="20"/>
                    <a:pt x="3" y="18"/>
                  </a:cubicBezTo>
                  <a:cubicBezTo>
                    <a:pt x="3" y="15"/>
                    <a:pt x="4" y="13"/>
                    <a:pt x="6" y="10"/>
                  </a:cubicBezTo>
                  <a:cubicBezTo>
                    <a:pt x="8" y="7"/>
                    <a:pt x="12" y="5"/>
                    <a:pt x="16" y="3"/>
                  </a:cubicBezTo>
                  <a:cubicBezTo>
                    <a:pt x="21" y="1"/>
                    <a:pt x="26" y="0"/>
                    <a:pt x="33" y="0"/>
                  </a:cubicBezTo>
                  <a:cubicBezTo>
                    <a:pt x="40" y="0"/>
                    <a:pt x="46" y="1"/>
                    <a:pt x="51" y="3"/>
                  </a:cubicBezTo>
                  <a:cubicBezTo>
                    <a:pt x="55" y="5"/>
                    <a:pt x="58" y="7"/>
                    <a:pt x="60" y="11"/>
                  </a:cubicBezTo>
                  <a:cubicBezTo>
                    <a:pt x="62" y="15"/>
                    <a:pt x="63" y="20"/>
                    <a:pt x="63" y="26"/>
                  </a:cubicBezTo>
                  <a:cubicBezTo>
                    <a:pt x="63" y="30"/>
                    <a:pt x="63" y="33"/>
                    <a:pt x="62" y="36"/>
                  </a:cubicBezTo>
                  <a:cubicBezTo>
                    <a:pt x="62" y="39"/>
                    <a:pt x="62" y="42"/>
                    <a:pt x="62" y="45"/>
                  </a:cubicBezTo>
                  <a:cubicBezTo>
                    <a:pt x="62" y="48"/>
                    <a:pt x="63" y="51"/>
                    <a:pt x="64" y="55"/>
                  </a:cubicBezTo>
                  <a:cubicBezTo>
                    <a:pt x="65" y="58"/>
                    <a:pt x="66" y="60"/>
                    <a:pt x="66" y="61"/>
                  </a:cubicBezTo>
                  <a:cubicBezTo>
                    <a:pt x="66" y="63"/>
                    <a:pt x="65" y="64"/>
                    <a:pt x="63" y="66"/>
                  </a:cubicBezTo>
                  <a:cubicBezTo>
                    <a:pt x="61" y="67"/>
                    <a:pt x="60" y="68"/>
                    <a:pt x="57" y="68"/>
                  </a:cubicBezTo>
                  <a:cubicBezTo>
                    <a:pt x="56" y="68"/>
                    <a:pt x="54" y="67"/>
                    <a:pt x="52" y="65"/>
                  </a:cubicBezTo>
                  <a:cubicBezTo>
                    <a:pt x="51" y="64"/>
                    <a:pt x="49" y="61"/>
                    <a:pt x="47" y="58"/>
                  </a:cubicBezTo>
                  <a:close/>
                  <a:moveTo>
                    <a:pt x="46" y="35"/>
                  </a:moveTo>
                  <a:cubicBezTo>
                    <a:pt x="43" y="35"/>
                    <a:pt x="40" y="36"/>
                    <a:pt x="35" y="37"/>
                  </a:cubicBezTo>
                  <a:cubicBezTo>
                    <a:pt x="30" y="38"/>
                    <a:pt x="27" y="39"/>
                    <a:pt x="25" y="40"/>
                  </a:cubicBezTo>
                  <a:cubicBezTo>
                    <a:pt x="23" y="40"/>
                    <a:pt x="21" y="41"/>
                    <a:pt x="20" y="42"/>
                  </a:cubicBezTo>
                  <a:cubicBezTo>
                    <a:pt x="18" y="44"/>
                    <a:pt x="17" y="46"/>
                    <a:pt x="17" y="48"/>
                  </a:cubicBezTo>
                  <a:cubicBezTo>
                    <a:pt x="17" y="50"/>
                    <a:pt x="18" y="53"/>
                    <a:pt x="20" y="54"/>
                  </a:cubicBezTo>
                  <a:cubicBezTo>
                    <a:pt x="22" y="56"/>
                    <a:pt x="24" y="57"/>
                    <a:pt x="28" y="57"/>
                  </a:cubicBezTo>
                  <a:cubicBezTo>
                    <a:pt x="31" y="57"/>
                    <a:pt x="34" y="56"/>
                    <a:pt x="37" y="55"/>
                  </a:cubicBezTo>
                  <a:cubicBezTo>
                    <a:pt x="40" y="53"/>
                    <a:pt x="42" y="52"/>
                    <a:pt x="43" y="49"/>
                  </a:cubicBezTo>
                  <a:cubicBezTo>
                    <a:pt x="45" y="47"/>
                    <a:pt x="46" y="43"/>
                    <a:pt x="46" y="37"/>
                  </a:cubicBezTo>
                  <a:lnTo>
                    <a:pt x="4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5" name="Freeform 21"/>
            <p:cNvSpPr>
              <a:spLocks/>
            </p:cNvSpPr>
            <p:nvPr/>
          </p:nvSpPr>
          <p:spPr bwMode="auto">
            <a:xfrm>
              <a:off x="367" y="4102"/>
              <a:ext cx="9" cy="50"/>
            </a:xfrm>
            <a:custGeom>
              <a:avLst/>
              <a:gdLst>
                <a:gd name="T0" fmla="*/ 0 w 17"/>
                <a:gd name="T1" fmla="*/ 82 h 92"/>
                <a:gd name="T2" fmla="*/ 0 w 17"/>
                <a:gd name="T3" fmla="*/ 10 h 92"/>
                <a:gd name="T4" fmla="*/ 2 w 17"/>
                <a:gd name="T5" fmla="*/ 3 h 92"/>
                <a:gd name="T6" fmla="*/ 8 w 17"/>
                <a:gd name="T7" fmla="*/ 0 h 92"/>
                <a:gd name="T8" fmla="*/ 15 w 17"/>
                <a:gd name="T9" fmla="*/ 3 h 92"/>
                <a:gd name="T10" fmla="*/ 17 w 17"/>
                <a:gd name="T11" fmla="*/ 10 h 92"/>
                <a:gd name="T12" fmla="*/ 17 w 17"/>
                <a:gd name="T13" fmla="*/ 82 h 92"/>
                <a:gd name="T14" fmla="*/ 15 w 17"/>
                <a:gd name="T15" fmla="*/ 89 h 92"/>
                <a:gd name="T16" fmla="*/ 8 w 17"/>
                <a:gd name="T17" fmla="*/ 92 h 92"/>
                <a:gd name="T18" fmla="*/ 2 w 17"/>
                <a:gd name="T19" fmla="*/ 89 h 92"/>
                <a:gd name="T20" fmla="*/ 0 w 17"/>
                <a:gd name="T21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2">
                  <a:moveTo>
                    <a:pt x="0" y="8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6" y="4"/>
                    <a:pt x="17" y="7"/>
                    <a:pt x="17" y="10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5"/>
                    <a:pt x="16" y="88"/>
                    <a:pt x="15" y="89"/>
                  </a:cubicBezTo>
                  <a:cubicBezTo>
                    <a:pt x="13" y="91"/>
                    <a:pt x="11" y="92"/>
                    <a:pt x="8" y="92"/>
                  </a:cubicBezTo>
                  <a:cubicBezTo>
                    <a:pt x="6" y="92"/>
                    <a:pt x="4" y="91"/>
                    <a:pt x="2" y="89"/>
                  </a:cubicBezTo>
                  <a:cubicBezTo>
                    <a:pt x="1" y="87"/>
                    <a:pt x="0" y="85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6" name="Freeform 22"/>
            <p:cNvSpPr>
              <a:spLocks/>
            </p:cNvSpPr>
            <p:nvPr/>
          </p:nvSpPr>
          <p:spPr bwMode="auto">
            <a:xfrm>
              <a:off x="382" y="4103"/>
              <a:ext cx="25" cy="49"/>
            </a:xfrm>
            <a:custGeom>
              <a:avLst/>
              <a:gdLst>
                <a:gd name="T0" fmla="*/ 8 w 46"/>
                <a:gd name="T1" fmla="*/ 24 h 90"/>
                <a:gd name="T2" fmla="*/ 10 w 46"/>
                <a:gd name="T3" fmla="*/ 24 h 90"/>
                <a:gd name="T4" fmla="*/ 10 w 46"/>
                <a:gd name="T5" fmla="*/ 14 h 90"/>
                <a:gd name="T6" fmla="*/ 10 w 46"/>
                <a:gd name="T7" fmla="*/ 8 h 90"/>
                <a:gd name="T8" fmla="*/ 11 w 46"/>
                <a:gd name="T9" fmla="*/ 4 h 90"/>
                <a:gd name="T10" fmla="*/ 14 w 46"/>
                <a:gd name="T11" fmla="*/ 1 h 90"/>
                <a:gd name="T12" fmla="*/ 18 w 46"/>
                <a:gd name="T13" fmla="*/ 0 h 90"/>
                <a:gd name="T14" fmla="*/ 24 w 46"/>
                <a:gd name="T15" fmla="*/ 3 h 90"/>
                <a:gd name="T16" fmla="*/ 26 w 46"/>
                <a:gd name="T17" fmla="*/ 6 h 90"/>
                <a:gd name="T18" fmla="*/ 27 w 46"/>
                <a:gd name="T19" fmla="*/ 13 h 90"/>
                <a:gd name="T20" fmla="*/ 27 w 46"/>
                <a:gd name="T21" fmla="*/ 24 h 90"/>
                <a:gd name="T22" fmla="*/ 33 w 46"/>
                <a:gd name="T23" fmla="*/ 24 h 90"/>
                <a:gd name="T24" fmla="*/ 39 w 46"/>
                <a:gd name="T25" fmla="*/ 26 h 90"/>
                <a:gd name="T26" fmla="*/ 40 w 46"/>
                <a:gd name="T27" fmla="*/ 30 h 90"/>
                <a:gd name="T28" fmla="*/ 38 w 46"/>
                <a:gd name="T29" fmla="*/ 35 h 90"/>
                <a:gd name="T30" fmla="*/ 30 w 46"/>
                <a:gd name="T31" fmla="*/ 36 h 90"/>
                <a:gd name="T32" fmla="*/ 27 w 46"/>
                <a:gd name="T33" fmla="*/ 36 h 90"/>
                <a:gd name="T34" fmla="*/ 27 w 46"/>
                <a:gd name="T35" fmla="*/ 66 h 90"/>
                <a:gd name="T36" fmla="*/ 27 w 46"/>
                <a:gd name="T37" fmla="*/ 72 h 90"/>
                <a:gd name="T38" fmla="*/ 28 w 46"/>
                <a:gd name="T39" fmla="*/ 76 h 90"/>
                <a:gd name="T40" fmla="*/ 32 w 46"/>
                <a:gd name="T41" fmla="*/ 77 h 90"/>
                <a:gd name="T42" fmla="*/ 37 w 46"/>
                <a:gd name="T43" fmla="*/ 76 h 90"/>
                <a:gd name="T44" fmla="*/ 41 w 46"/>
                <a:gd name="T45" fmla="*/ 76 h 90"/>
                <a:gd name="T46" fmla="*/ 44 w 46"/>
                <a:gd name="T47" fmla="*/ 78 h 90"/>
                <a:gd name="T48" fmla="*/ 46 w 46"/>
                <a:gd name="T49" fmla="*/ 82 h 90"/>
                <a:gd name="T50" fmla="*/ 41 w 46"/>
                <a:gd name="T51" fmla="*/ 88 h 90"/>
                <a:gd name="T52" fmla="*/ 28 w 46"/>
                <a:gd name="T53" fmla="*/ 90 h 90"/>
                <a:gd name="T54" fmla="*/ 16 w 46"/>
                <a:gd name="T55" fmla="*/ 87 h 90"/>
                <a:gd name="T56" fmla="*/ 11 w 46"/>
                <a:gd name="T57" fmla="*/ 80 h 90"/>
                <a:gd name="T58" fmla="*/ 10 w 46"/>
                <a:gd name="T59" fmla="*/ 68 h 90"/>
                <a:gd name="T60" fmla="*/ 10 w 46"/>
                <a:gd name="T61" fmla="*/ 36 h 90"/>
                <a:gd name="T62" fmla="*/ 7 w 46"/>
                <a:gd name="T63" fmla="*/ 36 h 90"/>
                <a:gd name="T64" fmla="*/ 2 w 46"/>
                <a:gd name="T65" fmla="*/ 34 h 90"/>
                <a:gd name="T66" fmla="*/ 0 w 46"/>
                <a:gd name="T67" fmla="*/ 30 h 90"/>
                <a:gd name="T68" fmla="*/ 2 w 46"/>
                <a:gd name="T69" fmla="*/ 26 h 90"/>
                <a:gd name="T70" fmla="*/ 8 w 46"/>
                <a:gd name="T71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90">
                  <a:moveTo>
                    <a:pt x="8" y="24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1"/>
                    <a:pt x="10" y="9"/>
                    <a:pt x="10" y="8"/>
                  </a:cubicBezTo>
                  <a:cubicBezTo>
                    <a:pt x="10" y="6"/>
                    <a:pt x="10" y="5"/>
                    <a:pt x="11" y="4"/>
                  </a:cubicBezTo>
                  <a:cubicBezTo>
                    <a:pt x="12" y="3"/>
                    <a:pt x="13" y="2"/>
                    <a:pt x="14" y="1"/>
                  </a:cubicBezTo>
                  <a:cubicBezTo>
                    <a:pt x="15" y="1"/>
                    <a:pt x="17" y="0"/>
                    <a:pt x="18" y="0"/>
                  </a:cubicBezTo>
                  <a:cubicBezTo>
                    <a:pt x="20" y="0"/>
                    <a:pt x="22" y="1"/>
                    <a:pt x="24" y="3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7" y="8"/>
                    <a:pt x="27" y="10"/>
                    <a:pt x="27" y="1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5" y="24"/>
                    <a:pt x="37" y="25"/>
                    <a:pt x="39" y="26"/>
                  </a:cubicBezTo>
                  <a:cubicBezTo>
                    <a:pt x="40" y="27"/>
                    <a:pt x="40" y="28"/>
                    <a:pt x="40" y="30"/>
                  </a:cubicBezTo>
                  <a:cubicBezTo>
                    <a:pt x="40" y="32"/>
                    <a:pt x="40" y="34"/>
                    <a:pt x="38" y="35"/>
                  </a:cubicBezTo>
                  <a:cubicBezTo>
                    <a:pt x="36" y="36"/>
                    <a:pt x="33" y="36"/>
                    <a:pt x="30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69"/>
                    <a:pt x="27" y="71"/>
                    <a:pt x="27" y="72"/>
                  </a:cubicBezTo>
                  <a:cubicBezTo>
                    <a:pt x="27" y="74"/>
                    <a:pt x="28" y="75"/>
                    <a:pt x="28" y="76"/>
                  </a:cubicBezTo>
                  <a:cubicBezTo>
                    <a:pt x="29" y="77"/>
                    <a:pt x="31" y="77"/>
                    <a:pt x="32" y="77"/>
                  </a:cubicBezTo>
                  <a:cubicBezTo>
                    <a:pt x="33" y="77"/>
                    <a:pt x="35" y="77"/>
                    <a:pt x="37" y="76"/>
                  </a:cubicBezTo>
                  <a:cubicBezTo>
                    <a:pt x="38" y="76"/>
                    <a:pt x="40" y="76"/>
                    <a:pt x="41" y="76"/>
                  </a:cubicBezTo>
                  <a:cubicBezTo>
                    <a:pt x="42" y="76"/>
                    <a:pt x="43" y="77"/>
                    <a:pt x="44" y="78"/>
                  </a:cubicBezTo>
                  <a:cubicBezTo>
                    <a:pt x="45" y="79"/>
                    <a:pt x="46" y="80"/>
                    <a:pt x="46" y="82"/>
                  </a:cubicBezTo>
                  <a:cubicBezTo>
                    <a:pt x="46" y="84"/>
                    <a:pt x="44" y="86"/>
                    <a:pt x="41" y="88"/>
                  </a:cubicBezTo>
                  <a:cubicBezTo>
                    <a:pt x="38" y="89"/>
                    <a:pt x="34" y="90"/>
                    <a:pt x="28" y="90"/>
                  </a:cubicBezTo>
                  <a:cubicBezTo>
                    <a:pt x="23" y="90"/>
                    <a:pt x="19" y="89"/>
                    <a:pt x="16" y="87"/>
                  </a:cubicBezTo>
                  <a:cubicBezTo>
                    <a:pt x="14" y="85"/>
                    <a:pt x="12" y="83"/>
                    <a:pt x="11" y="80"/>
                  </a:cubicBezTo>
                  <a:cubicBezTo>
                    <a:pt x="10" y="77"/>
                    <a:pt x="10" y="73"/>
                    <a:pt x="10" y="68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6"/>
                    <a:pt x="3" y="35"/>
                    <a:pt x="2" y="34"/>
                  </a:cubicBezTo>
                  <a:cubicBezTo>
                    <a:pt x="0" y="33"/>
                    <a:pt x="0" y="32"/>
                    <a:pt x="0" y="30"/>
                  </a:cubicBezTo>
                  <a:cubicBezTo>
                    <a:pt x="0" y="28"/>
                    <a:pt x="0" y="27"/>
                    <a:pt x="2" y="26"/>
                  </a:cubicBezTo>
                  <a:cubicBezTo>
                    <a:pt x="3" y="25"/>
                    <a:pt x="5" y="24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7" name="Freeform 23"/>
            <p:cNvSpPr>
              <a:spLocks/>
            </p:cNvSpPr>
            <p:nvPr/>
          </p:nvSpPr>
          <p:spPr bwMode="auto">
            <a:xfrm>
              <a:off x="410" y="4102"/>
              <a:ext cx="33" cy="50"/>
            </a:xfrm>
            <a:custGeom>
              <a:avLst/>
              <a:gdLst>
                <a:gd name="T0" fmla="*/ 17 w 61"/>
                <a:gd name="T1" fmla="*/ 10 h 92"/>
                <a:gd name="T2" fmla="*/ 17 w 61"/>
                <a:gd name="T3" fmla="*/ 35 h 92"/>
                <a:gd name="T4" fmla="*/ 23 w 61"/>
                <a:gd name="T5" fmla="*/ 29 h 92"/>
                <a:gd name="T6" fmla="*/ 30 w 61"/>
                <a:gd name="T7" fmla="*/ 26 h 92"/>
                <a:gd name="T8" fmla="*/ 38 w 61"/>
                <a:gd name="T9" fmla="*/ 25 h 92"/>
                <a:gd name="T10" fmla="*/ 50 w 61"/>
                <a:gd name="T11" fmla="*/ 27 h 92"/>
                <a:gd name="T12" fmla="*/ 58 w 61"/>
                <a:gd name="T13" fmla="*/ 35 h 92"/>
                <a:gd name="T14" fmla="*/ 60 w 61"/>
                <a:gd name="T15" fmla="*/ 42 h 92"/>
                <a:gd name="T16" fmla="*/ 61 w 61"/>
                <a:gd name="T17" fmla="*/ 50 h 92"/>
                <a:gd name="T18" fmla="*/ 61 w 61"/>
                <a:gd name="T19" fmla="*/ 82 h 92"/>
                <a:gd name="T20" fmla="*/ 59 w 61"/>
                <a:gd name="T21" fmla="*/ 89 h 92"/>
                <a:gd name="T22" fmla="*/ 52 w 61"/>
                <a:gd name="T23" fmla="*/ 92 h 92"/>
                <a:gd name="T24" fmla="*/ 44 w 61"/>
                <a:gd name="T25" fmla="*/ 82 h 92"/>
                <a:gd name="T26" fmla="*/ 44 w 61"/>
                <a:gd name="T27" fmla="*/ 54 h 92"/>
                <a:gd name="T28" fmla="*/ 41 w 61"/>
                <a:gd name="T29" fmla="*/ 42 h 92"/>
                <a:gd name="T30" fmla="*/ 32 w 61"/>
                <a:gd name="T31" fmla="*/ 37 h 92"/>
                <a:gd name="T32" fmla="*/ 24 w 61"/>
                <a:gd name="T33" fmla="*/ 40 h 92"/>
                <a:gd name="T34" fmla="*/ 18 w 61"/>
                <a:gd name="T35" fmla="*/ 47 h 92"/>
                <a:gd name="T36" fmla="*/ 17 w 61"/>
                <a:gd name="T37" fmla="*/ 60 h 92"/>
                <a:gd name="T38" fmla="*/ 17 w 61"/>
                <a:gd name="T39" fmla="*/ 82 h 92"/>
                <a:gd name="T40" fmla="*/ 15 w 61"/>
                <a:gd name="T41" fmla="*/ 89 h 92"/>
                <a:gd name="T42" fmla="*/ 8 w 61"/>
                <a:gd name="T43" fmla="*/ 92 h 92"/>
                <a:gd name="T44" fmla="*/ 0 w 61"/>
                <a:gd name="T45" fmla="*/ 82 h 92"/>
                <a:gd name="T46" fmla="*/ 0 w 61"/>
                <a:gd name="T47" fmla="*/ 10 h 92"/>
                <a:gd name="T48" fmla="*/ 2 w 61"/>
                <a:gd name="T49" fmla="*/ 3 h 92"/>
                <a:gd name="T50" fmla="*/ 8 w 61"/>
                <a:gd name="T51" fmla="*/ 0 h 92"/>
                <a:gd name="T52" fmla="*/ 15 w 61"/>
                <a:gd name="T53" fmla="*/ 3 h 92"/>
                <a:gd name="T54" fmla="*/ 17 w 61"/>
                <a:gd name="T55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92">
                  <a:moveTo>
                    <a:pt x="17" y="10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9" y="32"/>
                    <a:pt x="21" y="30"/>
                    <a:pt x="23" y="29"/>
                  </a:cubicBezTo>
                  <a:cubicBezTo>
                    <a:pt x="25" y="27"/>
                    <a:pt x="28" y="26"/>
                    <a:pt x="30" y="26"/>
                  </a:cubicBezTo>
                  <a:cubicBezTo>
                    <a:pt x="33" y="25"/>
                    <a:pt x="35" y="25"/>
                    <a:pt x="38" y="25"/>
                  </a:cubicBezTo>
                  <a:cubicBezTo>
                    <a:pt x="43" y="25"/>
                    <a:pt x="47" y="26"/>
                    <a:pt x="50" y="27"/>
                  </a:cubicBezTo>
                  <a:cubicBezTo>
                    <a:pt x="53" y="29"/>
                    <a:pt x="56" y="32"/>
                    <a:pt x="58" y="35"/>
                  </a:cubicBezTo>
                  <a:cubicBezTo>
                    <a:pt x="59" y="37"/>
                    <a:pt x="60" y="39"/>
                    <a:pt x="60" y="42"/>
                  </a:cubicBezTo>
                  <a:cubicBezTo>
                    <a:pt x="61" y="44"/>
                    <a:pt x="61" y="47"/>
                    <a:pt x="61" y="50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5"/>
                    <a:pt x="60" y="88"/>
                    <a:pt x="59" y="89"/>
                  </a:cubicBezTo>
                  <a:cubicBezTo>
                    <a:pt x="57" y="91"/>
                    <a:pt x="55" y="92"/>
                    <a:pt x="52" y="92"/>
                  </a:cubicBezTo>
                  <a:cubicBezTo>
                    <a:pt x="47" y="92"/>
                    <a:pt x="44" y="88"/>
                    <a:pt x="44" y="82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49"/>
                    <a:pt x="43" y="44"/>
                    <a:pt x="41" y="42"/>
                  </a:cubicBezTo>
                  <a:cubicBezTo>
                    <a:pt x="40" y="39"/>
                    <a:pt x="37" y="37"/>
                    <a:pt x="32" y="37"/>
                  </a:cubicBezTo>
                  <a:cubicBezTo>
                    <a:pt x="29" y="37"/>
                    <a:pt x="26" y="38"/>
                    <a:pt x="24" y="40"/>
                  </a:cubicBezTo>
                  <a:cubicBezTo>
                    <a:pt x="21" y="42"/>
                    <a:pt x="20" y="44"/>
                    <a:pt x="18" y="47"/>
                  </a:cubicBezTo>
                  <a:cubicBezTo>
                    <a:pt x="17" y="49"/>
                    <a:pt x="17" y="54"/>
                    <a:pt x="17" y="60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5"/>
                    <a:pt x="16" y="87"/>
                    <a:pt x="15" y="89"/>
                  </a:cubicBezTo>
                  <a:cubicBezTo>
                    <a:pt x="13" y="91"/>
                    <a:pt x="11" y="92"/>
                    <a:pt x="8" y="92"/>
                  </a:cubicBezTo>
                  <a:cubicBezTo>
                    <a:pt x="3" y="92"/>
                    <a:pt x="0" y="88"/>
                    <a:pt x="0" y="8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6" y="4"/>
                    <a:pt x="17" y="7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8" name="Freeform 24"/>
            <p:cNvSpPr>
              <a:spLocks/>
            </p:cNvSpPr>
            <p:nvPr/>
          </p:nvSpPr>
          <p:spPr bwMode="auto">
            <a:xfrm>
              <a:off x="470" y="4102"/>
              <a:ext cx="8" cy="63"/>
            </a:xfrm>
            <a:custGeom>
              <a:avLst/>
              <a:gdLst>
                <a:gd name="T0" fmla="*/ 14 w 14"/>
                <a:gd name="T1" fmla="*/ 8 h 116"/>
                <a:gd name="T2" fmla="*/ 14 w 14"/>
                <a:gd name="T3" fmla="*/ 108 h 116"/>
                <a:gd name="T4" fmla="*/ 12 w 14"/>
                <a:gd name="T5" fmla="*/ 114 h 116"/>
                <a:gd name="T6" fmla="*/ 7 w 14"/>
                <a:gd name="T7" fmla="*/ 116 h 116"/>
                <a:gd name="T8" fmla="*/ 2 w 14"/>
                <a:gd name="T9" fmla="*/ 114 h 116"/>
                <a:gd name="T10" fmla="*/ 0 w 14"/>
                <a:gd name="T11" fmla="*/ 108 h 116"/>
                <a:gd name="T12" fmla="*/ 0 w 14"/>
                <a:gd name="T13" fmla="*/ 8 h 116"/>
                <a:gd name="T14" fmla="*/ 2 w 14"/>
                <a:gd name="T15" fmla="*/ 2 h 116"/>
                <a:gd name="T16" fmla="*/ 7 w 14"/>
                <a:gd name="T17" fmla="*/ 0 h 116"/>
                <a:gd name="T18" fmla="*/ 12 w 14"/>
                <a:gd name="T19" fmla="*/ 2 h 116"/>
                <a:gd name="T20" fmla="*/ 14 w 14"/>
                <a:gd name="T21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16">
                  <a:moveTo>
                    <a:pt x="14" y="8"/>
                  </a:moveTo>
                  <a:cubicBezTo>
                    <a:pt x="14" y="108"/>
                    <a:pt x="14" y="108"/>
                    <a:pt x="14" y="108"/>
                  </a:cubicBezTo>
                  <a:cubicBezTo>
                    <a:pt x="14" y="111"/>
                    <a:pt x="14" y="113"/>
                    <a:pt x="12" y="114"/>
                  </a:cubicBezTo>
                  <a:cubicBezTo>
                    <a:pt x="11" y="116"/>
                    <a:pt x="9" y="116"/>
                    <a:pt x="7" y="116"/>
                  </a:cubicBezTo>
                  <a:cubicBezTo>
                    <a:pt x="5" y="116"/>
                    <a:pt x="4" y="116"/>
                    <a:pt x="2" y="114"/>
                  </a:cubicBezTo>
                  <a:cubicBezTo>
                    <a:pt x="1" y="113"/>
                    <a:pt x="0" y="111"/>
                    <a:pt x="0" y="1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4" y="4"/>
                    <a:pt x="14" y="6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9" name="Freeform 25"/>
            <p:cNvSpPr>
              <a:spLocks noEditPoints="1"/>
            </p:cNvSpPr>
            <p:nvPr/>
          </p:nvSpPr>
          <p:spPr bwMode="auto">
            <a:xfrm>
              <a:off x="507" y="4103"/>
              <a:ext cx="41" cy="47"/>
            </a:xfrm>
            <a:custGeom>
              <a:avLst/>
              <a:gdLst>
                <a:gd name="T0" fmla="*/ 40 w 77"/>
                <a:gd name="T1" fmla="*/ 88 h 88"/>
                <a:gd name="T2" fmla="*/ 12 w 77"/>
                <a:gd name="T3" fmla="*/ 88 h 88"/>
                <a:gd name="T4" fmla="*/ 3 w 77"/>
                <a:gd name="T5" fmla="*/ 86 h 88"/>
                <a:gd name="T6" fmla="*/ 0 w 77"/>
                <a:gd name="T7" fmla="*/ 77 h 88"/>
                <a:gd name="T8" fmla="*/ 0 w 77"/>
                <a:gd name="T9" fmla="*/ 11 h 88"/>
                <a:gd name="T10" fmla="*/ 3 w 77"/>
                <a:gd name="T11" fmla="*/ 2 h 88"/>
                <a:gd name="T12" fmla="*/ 12 w 77"/>
                <a:gd name="T13" fmla="*/ 0 h 88"/>
                <a:gd name="T14" fmla="*/ 41 w 77"/>
                <a:gd name="T15" fmla="*/ 0 h 88"/>
                <a:gd name="T16" fmla="*/ 53 w 77"/>
                <a:gd name="T17" fmla="*/ 0 h 88"/>
                <a:gd name="T18" fmla="*/ 62 w 77"/>
                <a:gd name="T19" fmla="*/ 3 h 88"/>
                <a:gd name="T20" fmla="*/ 67 w 77"/>
                <a:gd name="T21" fmla="*/ 8 h 88"/>
                <a:gd name="T22" fmla="*/ 71 w 77"/>
                <a:gd name="T23" fmla="*/ 14 h 88"/>
                <a:gd name="T24" fmla="*/ 72 w 77"/>
                <a:gd name="T25" fmla="*/ 22 h 88"/>
                <a:gd name="T26" fmla="*/ 59 w 77"/>
                <a:gd name="T27" fmla="*/ 41 h 88"/>
                <a:gd name="T28" fmla="*/ 77 w 77"/>
                <a:gd name="T29" fmla="*/ 63 h 88"/>
                <a:gd name="T30" fmla="*/ 73 w 77"/>
                <a:gd name="T31" fmla="*/ 76 h 88"/>
                <a:gd name="T32" fmla="*/ 62 w 77"/>
                <a:gd name="T33" fmla="*/ 85 h 88"/>
                <a:gd name="T34" fmla="*/ 52 w 77"/>
                <a:gd name="T35" fmla="*/ 88 h 88"/>
                <a:gd name="T36" fmla="*/ 40 w 77"/>
                <a:gd name="T37" fmla="*/ 88 h 88"/>
                <a:gd name="T38" fmla="*/ 19 w 77"/>
                <a:gd name="T39" fmla="*/ 13 h 88"/>
                <a:gd name="T40" fmla="*/ 19 w 77"/>
                <a:gd name="T41" fmla="*/ 36 h 88"/>
                <a:gd name="T42" fmla="*/ 36 w 77"/>
                <a:gd name="T43" fmla="*/ 36 h 88"/>
                <a:gd name="T44" fmla="*/ 47 w 77"/>
                <a:gd name="T45" fmla="*/ 35 h 88"/>
                <a:gd name="T46" fmla="*/ 53 w 77"/>
                <a:gd name="T47" fmla="*/ 30 h 88"/>
                <a:gd name="T48" fmla="*/ 54 w 77"/>
                <a:gd name="T49" fmla="*/ 24 h 88"/>
                <a:gd name="T50" fmla="*/ 49 w 77"/>
                <a:gd name="T51" fmla="*/ 15 h 88"/>
                <a:gd name="T52" fmla="*/ 34 w 77"/>
                <a:gd name="T53" fmla="*/ 13 h 88"/>
                <a:gd name="T54" fmla="*/ 19 w 77"/>
                <a:gd name="T55" fmla="*/ 13 h 88"/>
                <a:gd name="T56" fmla="*/ 38 w 77"/>
                <a:gd name="T57" fmla="*/ 49 h 88"/>
                <a:gd name="T58" fmla="*/ 19 w 77"/>
                <a:gd name="T59" fmla="*/ 49 h 88"/>
                <a:gd name="T60" fmla="*/ 19 w 77"/>
                <a:gd name="T61" fmla="*/ 75 h 88"/>
                <a:gd name="T62" fmla="*/ 39 w 77"/>
                <a:gd name="T63" fmla="*/ 75 h 88"/>
                <a:gd name="T64" fmla="*/ 58 w 77"/>
                <a:gd name="T65" fmla="*/ 62 h 88"/>
                <a:gd name="T66" fmla="*/ 53 w 77"/>
                <a:gd name="T67" fmla="*/ 52 h 88"/>
                <a:gd name="T68" fmla="*/ 38 w 77"/>
                <a:gd name="T69" fmla="*/ 4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88">
                  <a:moveTo>
                    <a:pt x="40" y="88"/>
                  </a:moveTo>
                  <a:cubicBezTo>
                    <a:pt x="12" y="88"/>
                    <a:pt x="12" y="88"/>
                    <a:pt x="12" y="88"/>
                  </a:cubicBezTo>
                  <a:cubicBezTo>
                    <a:pt x="8" y="88"/>
                    <a:pt x="5" y="87"/>
                    <a:pt x="3" y="86"/>
                  </a:cubicBezTo>
                  <a:cubicBezTo>
                    <a:pt x="1" y="84"/>
                    <a:pt x="0" y="81"/>
                    <a:pt x="0" y="7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5" y="0"/>
                    <a:pt x="8" y="0"/>
                    <a:pt x="1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0" y="0"/>
                    <a:pt x="53" y="0"/>
                  </a:cubicBezTo>
                  <a:cubicBezTo>
                    <a:pt x="56" y="1"/>
                    <a:pt x="59" y="2"/>
                    <a:pt x="62" y="3"/>
                  </a:cubicBezTo>
                  <a:cubicBezTo>
                    <a:pt x="64" y="5"/>
                    <a:pt x="66" y="6"/>
                    <a:pt x="67" y="8"/>
                  </a:cubicBezTo>
                  <a:cubicBezTo>
                    <a:pt x="69" y="10"/>
                    <a:pt x="70" y="12"/>
                    <a:pt x="71" y="14"/>
                  </a:cubicBezTo>
                  <a:cubicBezTo>
                    <a:pt x="72" y="17"/>
                    <a:pt x="72" y="19"/>
                    <a:pt x="72" y="22"/>
                  </a:cubicBezTo>
                  <a:cubicBezTo>
                    <a:pt x="72" y="31"/>
                    <a:pt x="68" y="37"/>
                    <a:pt x="59" y="41"/>
                  </a:cubicBezTo>
                  <a:cubicBezTo>
                    <a:pt x="71" y="45"/>
                    <a:pt x="77" y="52"/>
                    <a:pt x="77" y="63"/>
                  </a:cubicBezTo>
                  <a:cubicBezTo>
                    <a:pt x="77" y="68"/>
                    <a:pt x="75" y="72"/>
                    <a:pt x="73" y="76"/>
                  </a:cubicBezTo>
                  <a:cubicBezTo>
                    <a:pt x="70" y="80"/>
                    <a:pt x="67" y="83"/>
                    <a:pt x="62" y="85"/>
                  </a:cubicBezTo>
                  <a:cubicBezTo>
                    <a:pt x="59" y="86"/>
                    <a:pt x="56" y="87"/>
                    <a:pt x="52" y="88"/>
                  </a:cubicBezTo>
                  <a:cubicBezTo>
                    <a:pt x="49" y="88"/>
                    <a:pt x="45" y="88"/>
                    <a:pt x="40" y="88"/>
                  </a:cubicBezTo>
                  <a:close/>
                  <a:moveTo>
                    <a:pt x="19" y="13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1" y="36"/>
                    <a:pt x="44" y="36"/>
                    <a:pt x="47" y="35"/>
                  </a:cubicBezTo>
                  <a:cubicBezTo>
                    <a:pt x="49" y="34"/>
                    <a:pt x="51" y="32"/>
                    <a:pt x="53" y="30"/>
                  </a:cubicBezTo>
                  <a:cubicBezTo>
                    <a:pt x="54" y="28"/>
                    <a:pt x="54" y="26"/>
                    <a:pt x="54" y="24"/>
                  </a:cubicBezTo>
                  <a:cubicBezTo>
                    <a:pt x="54" y="20"/>
                    <a:pt x="53" y="17"/>
                    <a:pt x="49" y="15"/>
                  </a:cubicBezTo>
                  <a:cubicBezTo>
                    <a:pt x="46" y="14"/>
                    <a:pt x="41" y="13"/>
                    <a:pt x="34" y="13"/>
                  </a:cubicBezTo>
                  <a:lnTo>
                    <a:pt x="19" y="13"/>
                  </a:lnTo>
                  <a:close/>
                  <a:moveTo>
                    <a:pt x="38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52" y="75"/>
                    <a:pt x="58" y="70"/>
                    <a:pt x="58" y="62"/>
                  </a:cubicBezTo>
                  <a:cubicBezTo>
                    <a:pt x="58" y="57"/>
                    <a:pt x="56" y="54"/>
                    <a:pt x="53" y="52"/>
                  </a:cubicBezTo>
                  <a:cubicBezTo>
                    <a:pt x="50" y="50"/>
                    <a:pt x="45" y="49"/>
                    <a:pt x="3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0" name="Freeform 26"/>
            <p:cNvSpPr>
              <a:spLocks/>
            </p:cNvSpPr>
            <p:nvPr/>
          </p:nvSpPr>
          <p:spPr bwMode="auto">
            <a:xfrm>
              <a:off x="556" y="4115"/>
              <a:ext cx="33" cy="37"/>
            </a:xfrm>
            <a:custGeom>
              <a:avLst/>
              <a:gdLst>
                <a:gd name="T0" fmla="*/ 45 w 61"/>
                <a:gd name="T1" fmla="*/ 57 h 67"/>
                <a:gd name="T2" fmla="*/ 45 w 61"/>
                <a:gd name="T3" fmla="*/ 55 h 67"/>
                <a:gd name="T4" fmla="*/ 39 w 61"/>
                <a:gd name="T5" fmla="*/ 62 h 67"/>
                <a:gd name="T6" fmla="*/ 31 w 61"/>
                <a:gd name="T7" fmla="*/ 65 h 67"/>
                <a:gd name="T8" fmla="*/ 22 w 61"/>
                <a:gd name="T9" fmla="*/ 67 h 67"/>
                <a:gd name="T10" fmla="*/ 11 w 61"/>
                <a:gd name="T11" fmla="*/ 64 h 67"/>
                <a:gd name="T12" fmla="*/ 3 w 61"/>
                <a:gd name="T13" fmla="*/ 57 h 67"/>
                <a:gd name="T14" fmla="*/ 0 w 61"/>
                <a:gd name="T15" fmla="*/ 42 h 67"/>
                <a:gd name="T16" fmla="*/ 0 w 61"/>
                <a:gd name="T17" fmla="*/ 9 h 67"/>
                <a:gd name="T18" fmla="*/ 3 w 61"/>
                <a:gd name="T19" fmla="*/ 2 h 67"/>
                <a:gd name="T20" fmla="*/ 9 w 61"/>
                <a:gd name="T21" fmla="*/ 0 h 67"/>
                <a:gd name="T22" fmla="*/ 15 w 61"/>
                <a:gd name="T23" fmla="*/ 2 h 67"/>
                <a:gd name="T24" fmla="*/ 17 w 61"/>
                <a:gd name="T25" fmla="*/ 9 h 67"/>
                <a:gd name="T26" fmla="*/ 17 w 61"/>
                <a:gd name="T27" fmla="*/ 36 h 67"/>
                <a:gd name="T28" fmla="*/ 18 w 61"/>
                <a:gd name="T29" fmla="*/ 46 h 67"/>
                <a:gd name="T30" fmla="*/ 22 w 61"/>
                <a:gd name="T31" fmla="*/ 52 h 67"/>
                <a:gd name="T32" fmla="*/ 29 w 61"/>
                <a:gd name="T33" fmla="*/ 54 h 67"/>
                <a:gd name="T34" fmla="*/ 37 w 61"/>
                <a:gd name="T35" fmla="*/ 51 h 67"/>
                <a:gd name="T36" fmla="*/ 43 w 61"/>
                <a:gd name="T37" fmla="*/ 45 h 67"/>
                <a:gd name="T38" fmla="*/ 44 w 61"/>
                <a:gd name="T39" fmla="*/ 30 h 67"/>
                <a:gd name="T40" fmla="*/ 44 w 61"/>
                <a:gd name="T41" fmla="*/ 9 h 67"/>
                <a:gd name="T42" fmla="*/ 47 w 61"/>
                <a:gd name="T43" fmla="*/ 2 h 67"/>
                <a:gd name="T44" fmla="*/ 53 w 61"/>
                <a:gd name="T45" fmla="*/ 0 h 67"/>
                <a:gd name="T46" fmla="*/ 59 w 61"/>
                <a:gd name="T47" fmla="*/ 2 h 67"/>
                <a:gd name="T48" fmla="*/ 61 w 61"/>
                <a:gd name="T49" fmla="*/ 9 h 67"/>
                <a:gd name="T50" fmla="*/ 61 w 61"/>
                <a:gd name="T51" fmla="*/ 57 h 67"/>
                <a:gd name="T52" fmla="*/ 59 w 61"/>
                <a:gd name="T53" fmla="*/ 64 h 67"/>
                <a:gd name="T54" fmla="*/ 53 w 61"/>
                <a:gd name="T55" fmla="*/ 67 h 67"/>
                <a:gd name="T56" fmla="*/ 48 w 61"/>
                <a:gd name="T57" fmla="*/ 64 h 67"/>
                <a:gd name="T58" fmla="*/ 45 w 61"/>
                <a:gd name="T59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45" y="57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3" y="58"/>
                    <a:pt x="41" y="60"/>
                    <a:pt x="39" y="62"/>
                  </a:cubicBezTo>
                  <a:cubicBezTo>
                    <a:pt x="37" y="63"/>
                    <a:pt x="34" y="65"/>
                    <a:pt x="31" y="65"/>
                  </a:cubicBezTo>
                  <a:cubicBezTo>
                    <a:pt x="29" y="66"/>
                    <a:pt x="26" y="67"/>
                    <a:pt x="22" y="67"/>
                  </a:cubicBezTo>
                  <a:cubicBezTo>
                    <a:pt x="18" y="67"/>
                    <a:pt x="14" y="66"/>
                    <a:pt x="11" y="64"/>
                  </a:cubicBezTo>
                  <a:cubicBezTo>
                    <a:pt x="8" y="63"/>
                    <a:pt x="5" y="60"/>
                    <a:pt x="3" y="57"/>
                  </a:cubicBezTo>
                  <a:cubicBezTo>
                    <a:pt x="1" y="54"/>
                    <a:pt x="0" y="49"/>
                    <a:pt x="0" y="4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4" y="0"/>
                    <a:pt x="6" y="0"/>
                    <a:pt x="9" y="0"/>
                  </a:cubicBezTo>
                  <a:cubicBezTo>
                    <a:pt x="11" y="0"/>
                    <a:pt x="13" y="0"/>
                    <a:pt x="15" y="2"/>
                  </a:cubicBezTo>
                  <a:cubicBezTo>
                    <a:pt x="17" y="4"/>
                    <a:pt x="17" y="6"/>
                    <a:pt x="17" y="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40"/>
                    <a:pt x="18" y="43"/>
                    <a:pt x="18" y="46"/>
                  </a:cubicBezTo>
                  <a:cubicBezTo>
                    <a:pt x="19" y="48"/>
                    <a:pt x="20" y="50"/>
                    <a:pt x="22" y="52"/>
                  </a:cubicBezTo>
                  <a:cubicBezTo>
                    <a:pt x="24" y="53"/>
                    <a:pt x="26" y="54"/>
                    <a:pt x="29" y="54"/>
                  </a:cubicBezTo>
                  <a:cubicBezTo>
                    <a:pt x="32" y="54"/>
                    <a:pt x="35" y="53"/>
                    <a:pt x="37" y="51"/>
                  </a:cubicBezTo>
                  <a:cubicBezTo>
                    <a:pt x="40" y="50"/>
                    <a:pt x="42" y="48"/>
                    <a:pt x="43" y="45"/>
                  </a:cubicBezTo>
                  <a:cubicBezTo>
                    <a:pt x="44" y="43"/>
                    <a:pt x="44" y="37"/>
                    <a:pt x="44" y="30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6"/>
                    <a:pt x="45" y="4"/>
                    <a:pt x="47" y="2"/>
                  </a:cubicBezTo>
                  <a:cubicBezTo>
                    <a:pt x="48" y="0"/>
                    <a:pt x="50" y="0"/>
                    <a:pt x="53" y="0"/>
                  </a:cubicBezTo>
                  <a:cubicBezTo>
                    <a:pt x="55" y="0"/>
                    <a:pt x="57" y="0"/>
                    <a:pt x="59" y="2"/>
                  </a:cubicBezTo>
                  <a:cubicBezTo>
                    <a:pt x="61" y="4"/>
                    <a:pt x="61" y="6"/>
                    <a:pt x="61" y="9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1" y="63"/>
                    <a:pt x="59" y="64"/>
                  </a:cubicBezTo>
                  <a:cubicBezTo>
                    <a:pt x="58" y="66"/>
                    <a:pt x="56" y="67"/>
                    <a:pt x="53" y="67"/>
                  </a:cubicBezTo>
                  <a:cubicBezTo>
                    <a:pt x="51" y="67"/>
                    <a:pt x="49" y="66"/>
                    <a:pt x="48" y="64"/>
                  </a:cubicBezTo>
                  <a:cubicBezTo>
                    <a:pt x="46" y="63"/>
                    <a:pt x="45" y="60"/>
                    <a:pt x="4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1" name="Freeform 27"/>
            <p:cNvSpPr>
              <a:spLocks/>
            </p:cNvSpPr>
            <p:nvPr/>
          </p:nvSpPr>
          <p:spPr bwMode="auto">
            <a:xfrm>
              <a:off x="596" y="4115"/>
              <a:ext cx="32" cy="37"/>
            </a:xfrm>
            <a:custGeom>
              <a:avLst/>
              <a:gdLst>
                <a:gd name="T0" fmla="*/ 59 w 59"/>
                <a:gd name="T1" fmla="*/ 45 h 67"/>
                <a:gd name="T2" fmla="*/ 55 w 59"/>
                <a:gd name="T3" fmla="*/ 57 h 67"/>
                <a:gd name="T4" fmla="*/ 45 w 59"/>
                <a:gd name="T5" fmla="*/ 64 h 67"/>
                <a:gd name="T6" fmla="*/ 28 w 59"/>
                <a:gd name="T7" fmla="*/ 67 h 67"/>
                <a:gd name="T8" fmla="*/ 13 w 59"/>
                <a:gd name="T9" fmla="*/ 64 h 67"/>
                <a:gd name="T10" fmla="*/ 3 w 59"/>
                <a:gd name="T11" fmla="*/ 57 h 67"/>
                <a:gd name="T12" fmla="*/ 0 w 59"/>
                <a:gd name="T13" fmla="*/ 49 h 67"/>
                <a:gd name="T14" fmla="*/ 2 w 59"/>
                <a:gd name="T15" fmla="*/ 44 h 67"/>
                <a:gd name="T16" fmla="*/ 7 w 59"/>
                <a:gd name="T17" fmla="*/ 42 h 67"/>
                <a:gd name="T18" fmla="*/ 11 w 59"/>
                <a:gd name="T19" fmla="*/ 44 h 67"/>
                <a:gd name="T20" fmla="*/ 14 w 59"/>
                <a:gd name="T21" fmla="*/ 47 h 67"/>
                <a:gd name="T22" fmla="*/ 20 w 59"/>
                <a:gd name="T23" fmla="*/ 54 h 67"/>
                <a:gd name="T24" fmla="*/ 30 w 59"/>
                <a:gd name="T25" fmla="*/ 56 h 67"/>
                <a:gd name="T26" fmla="*/ 39 w 59"/>
                <a:gd name="T27" fmla="*/ 54 h 67"/>
                <a:gd name="T28" fmla="*/ 42 w 59"/>
                <a:gd name="T29" fmla="*/ 49 h 67"/>
                <a:gd name="T30" fmla="*/ 38 w 59"/>
                <a:gd name="T31" fmla="*/ 42 h 67"/>
                <a:gd name="T32" fmla="*/ 27 w 59"/>
                <a:gd name="T33" fmla="*/ 39 h 67"/>
                <a:gd name="T34" fmla="*/ 13 w 59"/>
                <a:gd name="T35" fmla="*/ 34 h 67"/>
                <a:gd name="T36" fmla="*/ 4 w 59"/>
                <a:gd name="T37" fmla="*/ 28 h 67"/>
                <a:gd name="T38" fmla="*/ 1 w 59"/>
                <a:gd name="T39" fmla="*/ 19 h 67"/>
                <a:gd name="T40" fmla="*/ 4 w 59"/>
                <a:gd name="T41" fmla="*/ 9 h 67"/>
                <a:gd name="T42" fmla="*/ 13 w 59"/>
                <a:gd name="T43" fmla="*/ 2 h 67"/>
                <a:gd name="T44" fmla="*/ 27 w 59"/>
                <a:gd name="T45" fmla="*/ 0 h 67"/>
                <a:gd name="T46" fmla="*/ 39 w 59"/>
                <a:gd name="T47" fmla="*/ 1 h 67"/>
                <a:gd name="T48" fmla="*/ 48 w 59"/>
                <a:gd name="T49" fmla="*/ 5 h 67"/>
                <a:gd name="T50" fmla="*/ 53 w 59"/>
                <a:gd name="T51" fmla="*/ 9 h 67"/>
                <a:gd name="T52" fmla="*/ 55 w 59"/>
                <a:gd name="T53" fmla="*/ 15 h 67"/>
                <a:gd name="T54" fmla="*/ 53 w 59"/>
                <a:gd name="T55" fmla="*/ 19 h 67"/>
                <a:gd name="T56" fmla="*/ 48 w 59"/>
                <a:gd name="T57" fmla="*/ 21 h 67"/>
                <a:gd name="T58" fmla="*/ 43 w 59"/>
                <a:gd name="T59" fmla="*/ 20 h 67"/>
                <a:gd name="T60" fmla="*/ 39 w 59"/>
                <a:gd name="T61" fmla="*/ 15 h 67"/>
                <a:gd name="T62" fmla="*/ 34 w 59"/>
                <a:gd name="T63" fmla="*/ 12 h 67"/>
                <a:gd name="T64" fmla="*/ 27 w 59"/>
                <a:gd name="T65" fmla="*/ 10 h 67"/>
                <a:gd name="T66" fmla="*/ 19 w 59"/>
                <a:gd name="T67" fmla="*/ 12 h 67"/>
                <a:gd name="T68" fmla="*/ 16 w 59"/>
                <a:gd name="T69" fmla="*/ 17 h 67"/>
                <a:gd name="T70" fmla="*/ 19 w 59"/>
                <a:gd name="T71" fmla="*/ 21 h 67"/>
                <a:gd name="T72" fmla="*/ 25 w 59"/>
                <a:gd name="T73" fmla="*/ 24 h 67"/>
                <a:gd name="T74" fmla="*/ 35 w 59"/>
                <a:gd name="T75" fmla="*/ 26 h 67"/>
                <a:gd name="T76" fmla="*/ 48 w 59"/>
                <a:gd name="T77" fmla="*/ 31 h 67"/>
                <a:gd name="T78" fmla="*/ 56 w 59"/>
                <a:gd name="T79" fmla="*/ 37 h 67"/>
                <a:gd name="T80" fmla="*/ 59 w 59"/>
                <a:gd name="T81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67">
                  <a:moveTo>
                    <a:pt x="59" y="45"/>
                  </a:moveTo>
                  <a:cubicBezTo>
                    <a:pt x="59" y="50"/>
                    <a:pt x="57" y="54"/>
                    <a:pt x="55" y="57"/>
                  </a:cubicBezTo>
                  <a:cubicBezTo>
                    <a:pt x="53" y="60"/>
                    <a:pt x="49" y="63"/>
                    <a:pt x="45" y="64"/>
                  </a:cubicBezTo>
                  <a:cubicBezTo>
                    <a:pt x="40" y="66"/>
                    <a:pt x="35" y="67"/>
                    <a:pt x="28" y="67"/>
                  </a:cubicBezTo>
                  <a:cubicBezTo>
                    <a:pt x="22" y="67"/>
                    <a:pt x="17" y="66"/>
                    <a:pt x="13" y="64"/>
                  </a:cubicBezTo>
                  <a:cubicBezTo>
                    <a:pt x="8" y="62"/>
                    <a:pt x="5" y="60"/>
                    <a:pt x="3" y="57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47"/>
                    <a:pt x="0" y="46"/>
                    <a:pt x="2" y="44"/>
                  </a:cubicBezTo>
                  <a:cubicBezTo>
                    <a:pt x="3" y="43"/>
                    <a:pt x="5" y="42"/>
                    <a:pt x="7" y="42"/>
                  </a:cubicBezTo>
                  <a:cubicBezTo>
                    <a:pt x="9" y="42"/>
                    <a:pt x="10" y="43"/>
                    <a:pt x="11" y="44"/>
                  </a:cubicBezTo>
                  <a:cubicBezTo>
                    <a:pt x="12" y="45"/>
                    <a:pt x="13" y="46"/>
                    <a:pt x="14" y="47"/>
                  </a:cubicBezTo>
                  <a:cubicBezTo>
                    <a:pt x="16" y="50"/>
                    <a:pt x="18" y="52"/>
                    <a:pt x="20" y="54"/>
                  </a:cubicBezTo>
                  <a:cubicBezTo>
                    <a:pt x="23" y="55"/>
                    <a:pt x="26" y="56"/>
                    <a:pt x="30" y="56"/>
                  </a:cubicBezTo>
                  <a:cubicBezTo>
                    <a:pt x="34" y="56"/>
                    <a:pt x="36" y="55"/>
                    <a:pt x="39" y="54"/>
                  </a:cubicBezTo>
                  <a:cubicBezTo>
                    <a:pt x="41" y="52"/>
                    <a:pt x="42" y="51"/>
                    <a:pt x="42" y="49"/>
                  </a:cubicBezTo>
                  <a:cubicBezTo>
                    <a:pt x="42" y="46"/>
                    <a:pt x="41" y="44"/>
                    <a:pt x="38" y="42"/>
                  </a:cubicBezTo>
                  <a:cubicBezTo>
                    <a:pt x="36" y="41"/>
                    <a:pt x="32" y="40"/>
                    <a:pt x="27" y="39"/>
                  </a:cubicBezTo>
                  <a:cubicBezTo>
                    <a:pt x="21" y="37"/>
                    <a:pt x="16" y="36"/>
                    <a:pt x="13" y="34"/>
                  </a:cubicBezTo>
                  <a:cubicBezTo>
                    <a:pt x="9" y="33"/>
                    <a:pt x="6" y="31"/>
                    <a:pt x="4" y="28"/>
                  </a:cubicBezTo>
                  <a:cubicBezTo>
                    <a:pt x="2" y="26"/>
                    <a:pt x="1" y="22"/>
                    <a:pt x="1" y="19"/>
                  </a:cubicBezTo>
                  <a:cubicBezTo>
                    <a:pt x="1" y="15"/>
                    <a:pt x="2" y="12"/>
                    <a:pt x="4" y="9"/>
                  </a:cubicBezTo>
                  <a:cubicBezTo>
                    <a:pt x="6" y="6"/>
                    <a:pt x="9" y="4"/>
                    <a:pt x="13" y="2"/>
                  </a:cubicBezTo>
                  <a:cubicBezTo>
                    <a:pt x="17" y="0"/>
                    <a:pt x="22" y="0"/>
                    <a:pt x="27" y="0"/>
                  </a:cubicBezTo>
                  <a:cubicBezTo>
                    <a:pt x="32" y="0"/>
                    <a:pt x="36" y="0"/>
                    <a:pt x="39" y="1"/>
                  </a:cubicBezTo>
                  <a:cubicBezTo>
                    <a:pt x="43" y="2"/>
                    <a:pt x="46" y="3"/>
                    <a:pt x="48" y="5"/>
                  </a:cubicBezTo>
                  <a:cubicBezTo>
                    <a:pt x="50" y="6"/>
                    <a:pt x="52" y="8"/>
                    <a:pt x="53" y="9"/>
                  </a:cubicBezTo>
                  <a:cubicBezTo>
                    <a:pt x="55" y="11"/>
                    <a:pt x="55" y="13"/>
                    <a:pt x="55" y="15"/>
                  </a:cubicBezTo>
                  <a:cubicBezTo>
                    <a:pt x="55" y="17"/>
                    <a:pt x="55" y="18"/>
                    <a:pt x="53" y="19"/>
                  </a:cubicBezTo>
                  <a:cubicBezTo>
                    <a:pt x="52" y="21"/>
                    <a:pt x="50" y="21"/>
                    <a:pt x="48" y="21"/>
                  </a:cubicBezTo>
                  <a:cubicBezTo>
                    <a:pt x="46" y="21"/>
                    <a:pt x="44" y="21"/>
                    <a:pt x="43" y="20"/>
                  </a:cubicBezTo>
                  <a:cubicBezTo>
                    <a:pt x="42" y="19"/>
                    <a:pt x="40" y="17"/>
                    <a:pt x="39" y="15"/>
                  </a:cubicBezTo>
                  <a:cubicBezTo>
                    <a:pt x="38" y="14"/>
                    <a:pt x="36" y="13"/>
                    <a:pt x="34" y="12"/>
                  </a:cubicBezTo>
                  <a:cubicBezTo>
                    <a:pt x="33" y="11"/>
                    <a:pt x="30" y="10"/>
                    <a:pt x="27" y="10"/>
                  </a:cubicBezTo>
                  <a:cubicBezTo>
                    <a:pt x="24" y="10"/>
                    <a:pt x="21" y="11"/>
                    <a:pt x="19" y="12"/>
                  </a:cubicBezTo>
                  <a:cubicBezTo>
                    <a:pt x="17" y="13"/>
                    <a:pt x="16" y="15"/>
                    <a:pt x="16" y="17"/>
                  </a:cubicBezTo>
                  <a:cubicBezTo>
                    <a:pt x="16" y="19"/>
                    <a:pt x="17" y="20"/>
                    <a:pt x="19" y="21"/>
                  </a:cubicBezTo>
                  <a:cubicBezTo>
                    <a:pt x="20" y="22"/>
                    <a:pt x="22" y="23"/>
                    <a:pt x="25" y="24"/>
                  </a:cubicBezTo>
                  <a:cubicBezTo>
                    <a:pt x="27" y="25"/>
                    <a:pt x="31" y="25"/>
                    <a:pt x="35" y="26"/>
                  </a:cubicBezTo>
                  <a:cubicBezTo>
                    <a:pt x="41" y="28"/>
                    <a:pt x="45" y="29"/>
                    <a:pt x="48" y="31"/>
                  </a:cubicBezTo>
                  <a:cubicBezTo>
                    <a:pt x="52" y="33"/>
                    <a:pt x="54" y="35"/>
                    <a:pt x="56" y="37"/>
                  </a:cubicBezTo>
                  <a:cubicBezTo>
                    <a:pt x="58" y="39"/>
                    <a:pt x="59" y="42"/>
                    <a:pt x="5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2" name="Freeform 28"/>
            <p:cNvSpPr>
              <a:spLocks noEditPoints="1"/>
            </p:cNvSpPr>
            <p:nvPr/>
          </p:nvSpPr>
          <p:spPr bwMode="auto">
            <a:xfrm>
              <a:off x="636" y="4102"/>
              <a:ext cx="9" cy="50"/>
            </a:xfrm>
            <a:custGeom>
              <a:avLst/>
              <a:gdLst>
                <a:gd name="T0" fmla="*/ 9 w 17"/>
                <a:gd name="T1" fmla="*/ 16 h 91"/>
                <a:gd name="T2" fmla="*/ 3 w 17"/>
                <a:gd name="T3" fmla="*/ 14 h 91"/>
                <a:gd name="T4" fmla="*/ 0 w 17"/>
                <a:gd name="T5" fmla="*/ 8 h 91"/>
                <a:gd name="T6" fmla="*/ 3 w 17"/>
                <a:gd name="T7" fmla="*/ 2 h 91"/>
                <a:gd name="T8" fmla="*/ 9 w 17"/>
                <a:gd name="T9" fmla="*/ 0 h 91"/>
                <a:gd name="T10" fmla="*/ 15 w 17"/>
                <a:gd name="T11" fmla="*/ 2 h 91"/>
                <a:gd name="T12" fmla="*/ 17 w 17"/>
                <a:gd name="T13" fmla="*/ 8 h 91"/>
                <a:gd name="T14" fmla="*/ 15 w 17"/>
                <a:gd name="T15" fmla="*/ 14 h 91"/>
                <a:gd name="T16" fmla="*/ 9 w 17"/>
                <a:gd name="T17" fmla="*/ 16 h 91"/>
                <a:gd name="T18" fmla="*/ 17 w 17"/>
                <a:gd name="T19" fmla="*/ 33 h 91"/>
                <a:gd name="T20" fmla="*/ 17 w 17"/>
                <a:gd name="T21" fmla="*/ 81 h 91"/>
                <a:gd name="T22" fmla="*/ 15 w 17"/>
                <a:gd name="T23" fmla="*/ 88 h 91"/>
                <a:gd name="T24" fmla="*/ 9 w 17"/>
                <a:gd name="T25" fmla="*/ 91 h 91"/>
                <a:gd name="T26" fmla="*/ 2 w 17"/>
                <a:gd name="T27" fmla="*/ 88 h 91"/>
                <a:gd name="T28" fmla="*/ 0 w 17"/>
                <a:gd name="T29" fmla="*/ 81 h 91"/>
                <a:gd name="T30" fmla="*/ 0 w 17"/>
                <a:gd name="T31" fmla="*/ 33 h 91"/>
                <a:gd name="T32" fmla="*/ 2 w 17"/>
                <a:gd name="T33" fmla="*/ 26 h 91"/>
                <a:gd name="T34" fmla="*/ 9 w 17"/>
                <a:gd name="T35" fmla="*/ 24 h 91"/>
                <a:gd name="T36" fmla="*/ 15 w 17"/>
                <a:gd name="T37" fmla="*/ 26 h 91"/>
                <a:gd name="T38" fmla="*/ 17 w 17"/>
                <a:gd name="T39" fmla="*/ 3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91">
                  <a:moveTo>
                    <a:pt x="9" y="16"/>
                  </a:moveTo>
                  <a:cubicBezTo>
                    <a:pt x="6" y="16"/>
                    <a:pt x="4" y="15"/>
                    <a:pt x="3" y="14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5"/>
                    <a:pt x="1" y="4"/>
                    <a:pt x="3" y="2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" y="0"/>
                    <a:pt x="13" y="0"/>
                    <a:pt x="15" y="2"/>
                  </a:cubicBezTo>
                  <a:cubicBezTo>
                    <a:pt x="16" y="3"/>
                    <a:pt x="17" y="5"/>
                    <a:pt x="17" y="8"/>
                  </a:cubicBezTo>
                  <a:cubicBezTo>
                    <a:pt x="17" y="10"/>
                    <a:pt x="16" y="12"/>
                    <a:pt x="15" y="14"/>
                  </a:cubicBezTo>
                  <a:cubicBezTo>
                    <a:pt x="13" y="15"/>
                    <a:pt x="11" y="16"/>
                    <a:pt x="9" y="16"/>
                  </a:cubicBezTo>
                  <a:close/>
                  <a:moveTo>
                    <a:pt x="17" y="33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17" y="84"/>
                    <a:pt x="16" y="87"/>
                    <a:pt x="15" y="88"/>
                  </a:cubicBezTo>
                  <a:cubicBezTo>
                    <a:pt x="13" y="90"/>
                    <a:pt x="11" y="91"/>
                    <a:pt x="9" y="91"/>
                  </a:cubicBezTo>
                  <a:cubicBezTo>
                    <a:pt x="6" y="91"/>
                    <a:pt x="4" y="90"/>
                    <a:pt x="2" y="88"/>
                  </a:cubicBezTo>
                  <a:cubicBezTo>
                    <a:pt x="1" y="86"/>
                    <a:pt x="0" y="84"/>
                    <a:pt x="0" y="8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1" y="28"/>
                    <a:pt x="2" y="26"/>
                  </a:cubicBezTo>
                  <a:cubicBezTo>
                    <a:pt x="4" y="24"/>
                    <a:pt x="6" y="24"/>
                    <a:pt x="9" y="24"/>
                  </a:cubicBezTo>
                  <a:cubicBezTo>
                    <a:pt x="11" y="24"/>
                    <a:pt x="13" y="24"/>
                    <a:pt x="15" y="26"/>
                  </a:cubicBezTo>
                  <a:cubicBezTo>
                    <a:pt x="16" y="28"/>
                    <a:pt x="17" y="30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3" name="Freeform 29"/>
            <p:cNvSpPr>
              <a:spLocks/>
            </p:cNvSpPr>
            <p:nvPr/>
          </p:nvSpPr>
          <p:spPr bwMode="auto">
            <a:xfrm>
              <a:off x="654" y="4115"/>
              <a:ext cx="33" cy="37"/>
            </a:xfrm>
            <a:custGeom>
              <a:avLst/>
              <a:gdLst>
                <a:gd name="T0" fmla="*/ 16 w 61"/>
                <a:gd name="T1" fmla="*/ 9 h 67"/>
                <a:gd name="T2" fmla="*/ 16 w 61"/>
                <a:gd name="T3" fmla="*/ 11 h 67"/>
                <a:gd name="T4" fmla="*/ 26 w 61"/>
                <a:gd name="T5" fmla="*/ 2 h 67"/>
                <a:gd name="T6" fmla="*/ 39 w 61"/>
                <a:gd name="T7" fmla="*/ 0 h 67"/>
                <a:gd name="T8" fmla="*/ 51 w 61"/>
                <a:gd name="T9" fmla="*/ 2 h 67"/>
                <a:gd name="T10" fmla="*/ 59 w 61"/>
                <a:gd name="T11" fmla="*/ 11 h 67"/>
                <a:gd name="T12" fmla="*/ 61 w 61"/>
                <a:gd name="T13" fmla="*/ 17 h 67"/>
                <a:gd name="T14" fmla="*/ 61 w 61"/>
                <a:gd name="T15" fmla="*/ 26 h 67"/>
                <a:gd name="T16" fmla="*/ 61 w 61"/>
                <a:gd name="T17" fmla="*/ 57 h 67"/>
                <a:gd name="T18" fmla="*/ 59 w 61"/>
                <a:gd name="T19" fmla="*/ 64 h 67"/>
                <a:gd name="T20" fmla="*/ 53 w 61"/>
                <a:gd name="T21" fmla="*/ 67 h 67"/>
                <a:gd name="T22" fmla="*/ 47 w 61"/>
                <a:gd name="T23" fmla="*/ 64 h 67"/>
                <a:gd name="T24" fmla="*/ 44 w 61"/>
                <a:gd name="T25" fmla="*/ 57 h 67"/>
                <a:gd name="T26" fmla="*/ 44 w 61"/>
                <a:gd name="T27" fmla="*/ 29 h 67"/>
                <a:gd name="T28" fmla="*/ 42 w 61"/>
                <a:gd name="T29" fmla="*/ 17 h 67"/>
                <a:gd name="T30" fmla="*/ 33 w 61"/>
                <a:gd name="T31" fmla="*/ 12 h 67"/>
                <a:gd name="T32" fmla="*/ 24 w 61"/>
                <a:gd name="T33" fmla="*/ 15 h 67"/>
                <a:gd name="T34" fmla="*/ 19 w 61"/>
                <a:gd name="T35" fmla="*/ 22 h 67"/>
                <a:gd name="T36" fmla="*/ 18 w 61"/>
                <a:gd name="T37" fmla="*/ 36 h 67"/>
                <a:gd name="T38" fmla="*/ 18 w 61"/>
                <a:gd name="T39" fmla="*/ 57 h 67"/>
                <a:gd name="T40" fmla="*/ 15 w 61"/>
                <a:gd name="T41" fmla="*/ 64 h 67"/>
                <a:gd name="T42" fmla="*/ 9 w 61"/>
                <a:gd name="T43" fmla="*/ 67 h 67"/>
                <a:gd name="T44" fmla="*/ 3 w 61"/>
                <a:gd name="T45" fmla="*/ 64 h 67"/>
                <a:gd name="T46" fmla="*/ 0 w 61"/>
                <a:gd name="T47" fmla="*/ 57 h 67"/>
                <a:gd name="T48" fmla="*/ 0 w 61"/>
                <a:gd name="T49" fmla="*/ 9 h 67"/>
                <a:gd name="T50" fmla="*/ 3 w 61"/>
                <a:gd name="T51" fmla="*/ 2 h 67"/>
                <a:gd name="T52" fmla="*/ 8 w 61"/>
                <a:gd name="T53" fmla="*/ 0 h 67"/>
                <a:gd name="T54" fmla="*/ 12 w 61"/>
                <a:gd name="T55" fmla="*/ 1 h 67"/>
                <a:gd name="T56" fmla="*/ 15 w 61"/>
                <a:gd name="T57" fmla="*/ 4 h 67"/>
                <a:gd name="T58" fmla="*/ 16 w 61"/>
                <a:gd name="T59" fmla="*/ 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16" y="9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9" y="7"/>
                    <a:pt x="23" y="4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3" y="0"/>
                    <a:pt x="47" y="1"/>
                    <a:pt x="51" y="2"/>
                  </a:cubicBezTo>
                  <a:cubicBezTo>
                    <a:pt x="54" y="4"/>
                    <a:pt x="57" y="7"/>
                    <a:pt x="59" y="11"/>
                  </a:cubicBezTo>
                  <a:cubicBezTo>
                    <a:pt x="60" y="13"/>
                    <a:pt x="61" y="15"/>
                    <a:pt x="61" y="17"/>
                  </a:cubicBezTo>
                  <a:cubicBezTo>
                    <a:pt x="61" y="19"/>
                    <a:pt x="61" y="22"/>
                    <a:pt x="61" y="2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1" y="63"/>
                    <a:pt x="59" y="64"/>
                  </a:cubicBezTo>
                  <a:cubicBezTo>
                    <a:pt x="58" y="66"/>
                    <a:pt x="56" y="67"/>
                    <a:pt x="53" y="67"/>
                  </a:cubicBezTo>
                  <a:cubicBezTo>
                    <a:pt x="50" y="67"/>
                    <a:pt x="48" y="66"/>
                    <a:pt x="47" y="64"/>
                  </a:cubicBezTo>
                  <a:cubicBezTo>
                    <a:pt x="45" y="62"/>
                    <a:pt x="44" y="60"/>
                    <a:pt x="44" y="5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4"/>
                    <a:pt x="44" y="20"/>
                    <a:pt x="42" y="17"/>
                  </a:cubicBezTo>
                  <a:cubicBezTo>
                    <a:pt x="40" y="14"/>
                    <a:pt x="37" y="12"/>
                    <a:pt x="33" y="12"/>
                  </a:cubicBezTo>
                  <a:cubicBezTo>
                    <a:pt x="30" y="12"/>
                    <a:pt x="27" y="13"/>
                    <a:pt x="24" y="15"/>
                  </a:cubicBezTo>
                  <a:cubicBezTo>
                    <a:pt x="22" y="17"/>
                    <a:pt x="20" y="19"/>
                    <a:pt x="19" y="22"/>
                  </a:cubicBezTo>
                  <a:cubicBezTo>
                    <a:pt x="18" y="25"/>
                    <a:pt x="18" y="29"/>
                    <a:pt x="18" y="3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60"/>
                    <a:pt x="17" y="63"/>
                    <a:pt x="15" y="64"/>
                  </a:cubicBezTo>
                  <a:cubicBezTo>
                    <a:pt x="13" y="66"/>
                    <a:pt x="11" y="67"/>
                    <a:pt x="9" y="67"/>
                  </a:cubicBezTo>
                  <a:cubicBezTo>
                    <a:pt x="6" y="67"/>
                    <a:pt x="4" y="66"/>
                    <a:pt x="3" y="64"/>
                  </a:cubicBezTo>
                  <a:cubicBezTo>
                    <a:pt x="1" y="62"/>
                    <a:pt x="0" y="60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4" y="1"/>
                    <a:pt x="15" y="2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4" name="Freeform 30"/>
            <p:cNvSpPr>
              <a:spLocks noEditPoints="1"/>
            </p:cNvSpPr>
            <p:nvPr/>
          </p:nvSpPr>
          <p:spPr bwMode="auto">
            <a:xfrm>
              <a:off x="695" y="4115"/>
              <a:ext cx="35" cy="37"/>
            </a:xfrm>
            <a:custGeom>
              <a:avLst/>
              <a:gdLst>
                <a:gd name="T0" fmla="*/ 51 w 65"/>
                <a:gd name="T1" fmla="*/ 38 h 68"/>
                <a:gd name="T2" fmla="*/ 18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5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50 w 65"/>
                <a:gd name="T15" fmla="*/ 51 h 68"/>
                <a:gd name="T16" fmla="*/ 55 w 65"/>
                <a:gd name="T17" fmla="*/ 46 h 68"/>
                <a:gd name="T18" fmla="*/ 59 w 65"/>
                <a:gd name="T19" fmla="*/ 45 h 68"/>
                <a:gd name="T20" fmla="*/ 63 w 65"/>
                <a:gd name="T21" fmla="*/ 46 h 68"/>
                <a:gd name="T22" fmla="*/ 64 w 65"/>
                <a:gd name="T23" fmla="*/ 50 h 68"/>
                <a:gd name="T24" fmla="*/ 63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10 w 65"/>
                <a:gd name="T33" fmla="*/ 59 h 68"/>
                <a:gd name="T34" fmla="*/ 0 w 65"/>
                <a:gd name="T35" fmla="*/ 34 h 68"/>
                <a:gd name="T36" fmla="*/ 3 w 65"/>
                <a:gd name="T37" fmla="*/ 20 h 68"/>
                <a:gd name="T38" fmla="*/ 9 w 65"/>
                <a:gd name="T39" fmla="*/ 10 h 68"/>
                <a:gd name="T40" fmla="*/ 20 w 65"/>
                <a:gd name="T41" fmla="*/ 3 h 68"/>
                <a:gd name="T42" fmla="*/ 34 w 65"/>
                <a:gd name="T43" fmla="*/ 0 h 68"/>
                <a:gd name="T44" fmla="*/ 51 w 65"/>
                <a:gd name="T45" fmla="*/ 5 h 68"/>
                <a:gd name="T46" fmla="*/ 62 w 65"/>
                <a:gd name="T47" fmla="*/ 15 h 68"/>
                <a:gd name="T48" fmla="*/ 65 w 65"/>
                <a:gd name="T49" fmla="*/ 28 h 68"/>
                <a:gd name="T50" fmla="*/ 62 w 65"/>
                <a:gd name="T51" fmla="*/ 36 h 68"/>
                <a:gd name="T52" fmla="*/ 51 w 65"/>
                <a:gd name="T53" fmla="*/ 38 h 68"/>
                <a:gd name="T54" fmla="*/ 18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3 w 65"/>
                <a:gd name="T63" fmla="*/ 16 h 68"/>
                <a:gd name="T64" fmla="*/ 18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42"/>
                    <a:pt x="19" y="45"/>
                    <a:pt x="20" y="48"/>
                  </a:cubicBezTo>
                  <a:cubicBezTo>
                    <a:pt x="22" y="51"/>
                    <a:pt x="24" y="53"/>
                    <a:pt x="26" y="55"/>
                  </a:cubicBezTo>
                  <a:cubicBezTo>
                    <a:pt x="29" y="56"/>
                    <a:pt x="32" y="57"/>
                    <a:pt x="35" y="57"/>
                  </a:cubicBezTo>
                  <a:cubicBezTo>
                    <a:pt x="37" y="57"/>
                    <a:pt x="39" y="57"/>
                    <a:pt x="40" y="56"/>
                  </a:cubicBezTo>
                  <a:cubicBezTo>
                    <a:pt x="42" y="56"/>
                    <a:pt x="44" y="55"/>
                    <a:pt x="45" y="54"/>
                  </a:cubicBezTo>
                  <a:cubicBezTo>
                    <a:pt x="47" y="53"/>
                    <a:pt x="48" y="52"/>
                    <a:pt x="50" y="51"/>
                  </a:cubicBezTo>
                  <a:cubicBezTo>
                    <a:pt x="51" y="50"/>
                    <a:pt x="53" y="48"/>
                    <a:pt x="55" y="46"/>
                  </a:cubicBezTo>
                  <a:cubicBezTo>
                    <a:pt x="56" y="45"/>
                    <a:pt x="57" y="45"/>
                    <a:pt x="59" y="45"/>
                  </a:cubicBezTo>
                  <a:cubicBezTo>
                    <a:pt x="60" y="45"/>
                    <a:pt x="62" y="46"/>
                    <a:pt x="63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4" y="54"/>
                    <a:pt x="63" y="56"/>
                  </a:cubicBezTo>
                  <a:cubicBezTo>
                    <a:pt x="61" y="58"/>
                    <a:pt x="60" y="60"/>
                    <a:pt x="57" y="61"/>
                  </a:cubicBezTo>
                  <a:cubicBezTo>
                    <a:pt x="55" y="63"/>
                    <a:pt x="52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6" y="65"/>
                    <a:pt x="10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3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6" y="4"/>
                    <a:pt x="20" y="3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1" y="0"/>
                    <a:pt x="46" y="2"/>
                    <a:pt x="51" y="5"/>
                  </a:cubicBezTo>
                  <a:cubicBezTo>
                    <a:pt x="56" y="7"/>
                    <a:pt x="60" y="11"/>
                    <a:pt x="62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2" y="36"/>
                  </a:cubicBezTo>
                  <a:cubicBezTo>
                    <a:pt x="59" y="38"/>
                    <a:pt x="56" y="38"/>
                    <a:pt x="51" y="38"/>
                  </a:cubicBezTo>
                  <a:close/>
                  <a:moveTo>
                    <a:pt x="18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9" y="23"/>
                    <a:pt x="47" y="19"/>
                    <a:pt x="44" y="16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6" y="13"/>
                    <a:pt x="23" y="16"/>
                  </a:cubicBezTo>
                  <a:cubicBezTo>
                    <a:pt x="20" y="19"/>
                    <a:pt x="18" y="23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5" name="Freeform 31"/>
            <p:cNvSpPr>
              <a:spLocks/>
            </p:cNvSpPr>
            <p:nvPr/>
          </p:nvSpPr>
          <p:spPr bwMode="auto">
            <a:xfrm>
              <a:off x="736" y="4115"/>
              <a:ext cx="32" cy="37"/>
            </a:xfrm>
            <a:custGeom>
              <a:avLst/>
              <a:gdLst>
                <a:gd name="T0" fmla="*/ 59 w 59"/>
                <a:gd name="T1" fmla="*/ 45 h 67"/>
                <a:gd name="T2" fmla="*/ 56 w 59"/>
                <a:gd name="T3" fmla="*/ 57 h 67"/>
                <a:gd name="T4" fmla="*/ 45 w 59"/>
                <a:gd name="T5" fmla="*/ 64 h 67"/>
                <a:gd name="T6" fmla="*/ 29 w 59"/>
                <a:gd name="T7" fmla="*/ 67 h 67"/>
                <a:gd name="T8" fmla="*/ 13 w 59"/>
                <a:gd name="T9" fmla="*/ 64 h 67"/>
                <a:gd name="T10" fmla="*/ 3 w 59"/>
                <a:gd name="T11" fmla="*/ 57 h 67"/>
                <a:gd name="T12" fmla="*/ 0 w 59"/>
                <a:gd name="T13" fmla="*/ 49 h 67"/>
                <a:gd name="T14" fmla="*/ 2 w 59"/>
                <a:gd name="T15" fmla="*/ 44 h 67"/>
                <a:gd name="T16" fmla="*/ 7 w 59"/>
                <a:gd name="T17" fmla="*/ 42 h 67"/>
                <a:gd name="T18" fmla="*/ 12 w 59"/>
                <a:gd name="T19" fmla="*/ 44 h 67"/>
                <a:gd name="T20" fmla="*/ 14 w 59"/>
                <a:gd name="T21" fmla="*/ 47 h 67"/>
                <a:gd name="T22" fmla="*/ 21 w 59"/>
                <a:gd name="T23" fmla="*/ 54 h 67"/>
                <a:gd name="T24" fmla="*/ 31 w 59"/>
                <a:gd name="T25" fmla="*/ 56 h 67"/>
                <a:gd name="T26" fmla="*/ 39 w 59"/>
                <a:gd name="T27" fmla="*/ 54 h 67"/>
                <a:gd name="T28" fmla="*/ 42 w 59"/>
                <a:gd name="T29" fmla="*/ 49 h 67"/>
                <a:gd name="T30" fmla="*/ 39 w 59"/>
                <a:gd name="T31" fmla="*/ 42 h 67"/>
                <a:gd name="T32" fmla="*/ 28 w 59"/>
                <a:gd name="T33" fmla="*/ 39 h 67"/>
                <a:gd name="T34" fmla="*/ 13 w 59"/>
                <a:gd name="T35" fmla="*/ 34 h 67"/>
                <a:gd name="T36" fmla="*/ 4 w 59"/>
                <a:gd name="T37" fmla="*/ 28 h 67"/>
                <a:gd name="T38" fmla="*/ 1 w 59"/>
                <a:gd name="T39" fmla="*/ 19 h 67"/>
                <a:gd name="T40" fmla="*/ 4 w 59"/>
                <a:gd name="T41" fmla="*/ 9 h 67"/>
                <a:gd name="T42" fmla="*/ 13 w 59"/>
                <a:gd name="T43" fmla="*/ 2 h 67"/>
                <a:gd name="T44" fmla="*/ 28 w 59"/>
                <a:gd name="T45" fmla="*/ 0 h 67"/>
                <a:gd name="T46" fmla="*/ 40 w 59"/>
                <a:gd name="T47" fmla="*/ 1 h 67"/>
                <a:gd name="T48" fmla="*/ 49 w 59"/>
                <a:gd name="T49" fmla="*/ 5 h 67"/>
                <a:gd name="T50" fmla="*/ 54 w 59"/>
                <a:gd name="T51" fmla="*/ 9 h 67"/>
                <a:gd name="T52" fmla="*/ 56 w 59"/>
                <a:gd name="T53" fmla="*/ 15 h 67"/>
                <a:gd name="T54" fmla="*/ 54 w 59"/>
                <a:gd name="T55" fmla="*/ 19 h 67"/>
                <a:gd name="T56" fmla="*/ 48 w 59"/>
                <a:gd name="T57" fmla="*/ 21 h 67"/>
                <a:gd name="T58" fmla="*/ 44 w 59"/>
                <a:gd name="T59" fmla="*/ 20 h 67"/>
                <a:gd name="T60" fmla="*/ 39 w 59"/>
                <a:gd name="T61" fmla="*/ 15 h 67"/>
                <a:gd name="T62" fmla="*/ 35 w 59"/>
                <a:gd name="T63" fmla="*/ 12 h 67"/>
                <a:gd name="T64" fmla="*/ 28 w 59"/>
                <a:gd name="T65" fmla="*/ 10 h 67"/>
                <a:gd name="T66" fmla="*/ 20 w 59"/>
                <a:gd name="T67" fmla="*/ 12 h 67"/>
                <a:gd name="T68" fmla="*/ 17 w 59"/>
                <a:gd name="T69" fmla="*/ 17 h 67"/>
                <a:gd name="T70" fmla="*/ 19 w 59"/>
                <a:gd name="T71" fmla="*/ 21 h 67"/>
                <a:gd name="T72" fmla="*/ 25 w 59"/>
                <a:gd name="T73" fmla="*/ 24 h 67"/>
                <a:gd name="T74" fmla="*/ 36 w 59"/>
                <a:gd name="T75" fmla="*/ 26 h 67"/>
                <a:gd name="T76" fmla="*/ 49 w 59"/>
                <a:gd name="T77" fmla="*/ 31 h 67"/>
                <a:gd name="T78" fmla="*/ 57 w 59"/>
                <a:gd name="T79" fmla="*/ 37 h 67"/>
                <a:gd name="T80" fmla="*/ 59 w 59"/>
                <a:gd name="T81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67">
                  <a:moveTo>
                    <a:pt x="59" y="45"/>
                  </a:moveTo>
                  <a:cubicBezTo>
                    <a:pt x="59" y="50"/>
                    <a:pt x="58" y="54"/>
                    <a:pt x="56" y="57"/>
                  </a:cubicBezTo>
                  <a:cubicBezTo>
                    <a:pt x="53" y="60"/>
                    <a:pt x="50" y="63"/>
                    <a:pt x="45" y="64"/>
                  </a:cubicBezTo>
                  <a:cubicBezTo>
                    <a:pt x="41" y="66"/>
                    <a:pt x="35" y="67"/>
                    <a:pt x="29" y="67"/>
                  </a:cubicBezTo>
                  <a:cubicBezTo>
                    <a:pt x="23" y="67"/>
                    <a:pt x="18" y="66"/>
                    <a:pt x="13" y="64"/>
                  </a:cubicBezTo>
                  <a:cubicBezTo>
                    <a:pt x="9" y="62"/>
                    <a:pt x="6" y="60"/>
                    <a:pt x="3" y="57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47"/>
                    <a:pt x="1" y="46"/>
                    <a:pt x="2" y="44"/>
                  </a:cubicBezTo>
                  <a:cubicBezTo>
                    <a:pt x="4" y="43"/>
                    <a:pt x="5" y="42"/>
                    <a:pt x="7" y="42"/>
                  </a:cubicBezTo>
                  <a:cubicBezTo>
                    <a:pt x="9" y="42"/>
                    <a:pt x="11" y="43"/>
                    <a:pt x="12" y="44"/>
                  </a:cubicBezTo>
                  <a:cubicBezTo>
                    <a:pt x="13" y="45"/>
                    <a:pt x="13" y="46"/>
                    <a:pt x="14" y="47"/>
                  </a:cubicBezTo>
                  <a:cubicBezTo>
                    <a:pt x="16" y="50"/>
                    <a:pt x="18" y="52"/>
                    <a:pt x="21" y="54"/>
                  </a:cubicBezTo>
                  <a:cubicBezTo>
                    <a:pt x="23" y="55"/>
                    <a:pt x="26" y="56"/>
                    <a:pt x="31" y="56"/>
                  </a:cubicBezTo>
                  <a:cubicBezTo>
                    <a:pt x="34" y="56"/>
                    <a:pt x="37" y="55"/>
                    <a:pt x="39" y="54"/>
                  </a:cubicBezTo>
                  <a:cubicBezTo>
                    <a:pt x="41" y="52"/>
                    <a:pt x="42" y="51"/>
                    <a:pt x="42" y="49"/>
                  </a:cubicBezTo>
                  <a:cubicBezTo>
                    <a:pt x="42" y="46"/>
                    <a:pt x="41" y="44"/>
                    <a:pt x="39" y="42"/>
                  </a:cubicBezTo>
                  <a:cubicBezTo>
                    <a:pt x="37" y="41"/>
                    <a:pt x="33" y="40"/>
                    <a:pt x="28" y="39"/>
                  </a:cubicBezTo>
                  <a:cubicBezTo>
                    <a:pt x="22" y="37"/>
                    <a:pt x="17" y="36"/>
                    <a:pt x="13" y="34"/>
                  </a:cubicBezTo>
                  <a:cubicBezTo>
                    <a:pt x="10" y="33"/>
                    <a:pt x="7" y="31"/>
                    <a:pt x="4" y="28"/>
                  </a:cubicBezTo>
                  <a:cubicBezTo>
                    <a:pt x="2" y="26"/>
                    <a:pt x="1" y="22"/>
                    <a:pt x="1" y="19"/>
                  </a:cubicBezTo>
                  <a:cubicBezTo>
                    <a:pt x="1" y="15"/>
                    <a:pt x="2" y="12"/>
                    <a:pt x="4" y="9"/>
                  </a:cubicBezTo>
                  <a:cubicBezTo>
                    <a:pt x="6" y="6"/>
                    <a:pt x="9" y="4"/>
                    <a:pt x="13" y="2"/>
                  </a:cubicBezTo>
                  <a:cubicBezTo>
                    <a:pt x="17" y="0"/>
                    <a:pt x="22" y="0"/>
                    <a:pt x="28" y="0"/>
                  </a:cubicBezTo>
                  <a:cubicBezTo>
                    <a:pt x="32" y="0"/>
                    <a:pt x="36" y="0"/>
                    <a:pt x="40" y="1"/>
                  </a:cubicBezTo>
                  <a:cubicBezTo>
                    <a:pt x="43" y="2"/>
                    <a:pt x="46" y="3"/>
                    <a:pt x="49" y="5"/>
                  </a:cubicBezTo>
                  <a:cubicBezTo>
                    <a:pt x="51" y="6"/>
                    <a:pt x="53" y="8"/>
                    <a:pt x="54" y="9"/>
                  </a:cubicBezTo>
                  <a:cubicBezTo>
                    <a:pt x="55" y="11"/>
                    <a:pt x="56" y="13"/>
                    <a:pt x="56" y="15"/>
                  </a:cubicBezTo>
                  <a:cubicBezTo>
                    <a:pt x="56" y="17"/>
                    <a:pt x="55" y="18"/>
                    <a:pt x="54" y="19"/>
                  </a:cubicBezTo>
                  <a:cubicBezTo>
                    <a:pt x="52" y="21"/>
                    <a:pt x="51" y="21"/>
                    <a:pt x="48" y="21"/>
                  </a:cubicBezTo>
                  <a:cubicBezTo>
                    <a:pt x="46" y="21"/>
                    <a:pt x="45" y="21"/>
                    <a:pt x="44" y="20"/>
                  </a:cubicBezTo>
                  <a:cubicBezTo>
                    <a:pt x="42" y="19"/>
                    <a:pt x="41" y="17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cubicBezTo>
                    <a:pt x="25" y="10"/>
                    <a:pt x="22" y="11"/>
                    <a:pt x="20" y="12"/>
                  </a:cubicBezTo>
                  <a:cubicBezTo>
                    <a:pt x="18" y="13"/>
                    <a:pt x="17" y="15"/>
                    <a:pt x="17" y="17"/>
                  </a:cubicBezTo>
                  <a:cubicBezTo>
                    <a:pt x="17" y="19"/>
                    <a:pt x="18" y="20"/>
                    <a:pt x="19" y="21"/>
                  </a:cubicBezTo>
                  <a:cubicBezTo>
                    <a:pt x="21" y="22"/>
                    <a:pt x="23" y="23"/>
                    <a:pt x="25" y="24"/>
                  </a:cubicBezTo>
                  <a:cubicBezTo>
                    <a:pt x="28" y="25"/>
                    <a:pt x="31" y="25"/>
                    <a:pt x="36" y="26"/>
                  </a:cubicBezTo>
                  <a:cubicBezTo>
                    <a:pt x="41" y="28"/>
                    <a:pt x="45" y="29"/>
                    <a:pt x="49" y="31"/>
                  </a:cubicBezTo>
                  <a:cubicBezTo>
                    <a:pt x="52" y="33"/>
                    <a:pt x="55" y="35"/>
                    <a:pt x="57" y="37"/>
                  </a:cubicBezTo>
                  <a:cubicBezTo>
                    <a:pt x="58" y="39"/>
                    <a:pt x="59" y="42"/>
                    <a:pt x="5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6" name="Freeform 32"/>
            <p:cNvSpPr>
              <a:spLocks/>
            </p:cNvSpPr>
            <p:nvPr/>
          </p:nvSpPr>
          <p:spPr bwMode="auto">
            <a:xfrm>
              <a:off x="774" y="4115"/>
              <a:ext cx="31" cy="37"/>
            </a:xfrm>
            <a:custGeom>
              <a:avLst/>
              <a:gdLst>
                <a:gd name="T0" fmla="*/ 59 w 59"/>
                <a:gd name="T1" fmla="*/ 45 h 67"/>
                <a:gd name="T2" fmla="*/ 55 w 59"/>
                <a:gd name="T3" fmla="*/ 57 h 67"/>
                <a:gd name="T4" fmla="*/ 45 w 59"/>
                <a:gd name="T5" fmla="*/ 64 h 67"/>
                <a:gd name="T6" fmla="*/ 29 w 59"/>
                <a:gd name="T7" fmla="*/ 67 h 67"/>
                <a:gd name="T8" fmla="*/ 13 w 59"/>
                <a:gd name="T9" fmla="*/ 64 h 67"/>
                <a:gd name="T10" fmla="*/ 3 w 59"/>
                <a:gd name="T11" fmla="*/ 57 h 67"/>
                <a:gd name="T12" fmla="*/ 0 w 59"/>
                <a:gd name="T13" fmla="*/ 49 h 67"/>
                <a:gd name="T14" fmla="*/ 2 w 59"/>
                <a:gd name="T15" fmla="*/ 44 h 67"/>
                <a:gd name="T16" fmla="*/ 7 w 59"/>
                <a:gd name="T17" fmla="*/ 42 h 67"/>
                <a:gd name="T18" fmla="*/ 11 w 59"/>
                <a:gd name="T19" fmla="*/ 44 h 67"/>
                <a:gd name="T20" fmla="*/ 14 w 59"/>
                <a:gd name="T21" fmla="*/ 47 h 67"/>
                <a:gd name="T22" fmla="*/ 20 w 59"/>
                <a:gd name="T23" fmla="*/ 54 h 67"/>
                <a:gd name="T24" fmla="*/ 30 w 59"/>
                <a:gd name="T25" fmla="*/ 56 h 67"/>
                <a:gd name="T26" fmla="*/ 39 w 59"/>
                <a:gd name="T27" fmla="*/ 54 h 67"/>
                <a:gd name="T28" fmla="*/ 42 w 59"/>
                <a:gd name="T29" fmla="*/ 49 h 67"/>
                <a:gd name="T30" fmla="*/ 39 w 59"/>
                <a:gd name="T31" fmla="*/ 42 h 67"/>
                <a:gd name="T32" fmla="*/ 27 w 59"/>
                <a:gd name="T33" fmla="*/ 39 h 67"/>
                <a:gd name="T34" fmla="*/ 13 w 59"/>
                <a:gd name="T35" fmla="*/ 34 h 67"/>
                <a:gd name="T36" fmla="*/ 4 w 59"/>
                <a:gd name="T37" fmla="*/ 28 h 67"/>
                <a:gd name="T38" fmla="*/ 1 w 59"/>
                <a:gd name="T39" fmla="*/ 19 h 67"/>
                <a:gd name="T40" fmla="*/ 4 w 59"/>
                <a:gd name="T41" fmla="*/ 9 h 67"/>
                <a:gd name="T42" fmla="*/ 13 w 59"/>
                <a:gd name="T43" fmla="*/ 2 h 67"/>
                <a:gd name="T44" fmla="*/ 27 w 59"/>
                <a:gd name="T45" fmla="*/ 0 h 67"/>
                <a:gd name="T46" fmla="*/ 39 w 59"/>
                <a:gd name="T47" fmla="*/ 1 h 67"/>
                <a:gd name="T48" fmla="*/ 48 w 59"/>
                <a:gd name="T49" fmla="*/ 5 h 67"/>
                <a:gd name="T50" fmla="*/ 54 w 59"/>
                <a:gd name="T51" fmla="*/ 9 h 67"/>
                <a:gd name="T52" fmla="*/ 55 w 59"/>
                <a:gd name="T53" fmla="*/ 15 h 67"/>
                <a:gd name="T54" fmla="*/ 53 w 59"/>
                <a:gd name="T55" fmla="*/ 19 h 67"/>
                <a:gd name="T56" fmla="*/ 48 w 59"/>
                <a:gd name="T57" fmla="*/ 21 h 67"/>
                <a:gd name="T58" fmla="*/ 43 w 59"/>
                <a:gd name="T59" fmla="*/ 20 h 67"/>
                <a:gd name="T60" fmla="*/ 39 w 59"/>
                <a:gd name="T61" fmla="*/ 15 h 67"/>
                <a:gd name="T62" fmla="*/ 35 w 59"/>
                <a:gd name="T63" fmla="*/ 12 h 67"/>
                <a:gd name="T64" fmla="*/ 27 w 59"/>
                <a:gd name="T65" fmla="*/ 10 h 67"/>
                <a:gd name="T66" fmla="*/ 20 w 59"/>
                <a:gd name="T67" fmla="*/ 12 h 67"/>
                <a:gd name="T68" fmla="*/ 17 w 59"/>
                <a:gd name="T69" fmla="*/ 17 h 67"/>
                <a:gd name="T70" fmla="*/ 19 w 59"/>
                <a:gd name="T71" fmla="*/ 21 h 67"/>
                <a:gd name="T72" fmla="*/ 25 w 59"/>
                <a:gd name="T73" fmla="*/ 24 h 67"/>
                <a:gd name="T74" fmla="*/ 35 w 59"/>
                <a:gd name="T75" fmla="*/ 26 h 67"/>
                <a:gd name="T76" fmla="*/ 49 w 59"/>
                <a:gd name="T77" fmla="*/ 31 h 67"/>
                <a:gd name="T78" fmla="*/ 56 w 59"/>
                <a:gd name="T79" fmla="*/ 37 h 67"/>
                <a:gd name="T80" fmla="*/ 59 w 59"/>
                <a:gd name="T81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67">
                  <a:moveTo>
                    <a:pt x="59" y="45"/>
                  </a:moveTo>
                  <a:cubicBezTo>
                    <a:pt x="59" y="50"/>
                    <a:pt x="58" y="54"/>
                    <a:pt x="55" y="57"/>
                  </a:cubicBezTo>
                  <a:cubicBezTo>
                    <a:pt x="53" y="60"/>
                    <a:pt x="50" y="63"/>
                    <a:pt x="45" y="64"/>
                  </a:cubicBezTo>
                  <a:cubicBezTo>
                    <a:pt x="41" y="66"/>
                    <a:pt x="35" y="67"/>
                    <a:pt x="29" y="67"/>
                  </a:cubicBezTo>
                  <a:cubicBezTo>
                    <a:pt x="23" y="67"/>
                    <a:pt x="17" y="66"/>
                    <a:pt x="13" y="64"/>
                  </a:cubicBezTo>
                  <a:cubicBezTo>
                    <a:pt x="9" y="62"/>
                    <a:pt x="5" y="60"/>
                    <a:pt x="3" y="57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47"/>
                    <a:pt x="1" y="46"/>
                    <a:pt x="2" y="44"/>
                  </a:cubicBezTo>
                  <a:cubicBezTo>
                    <a:pt x="3" y="43"/>
                    <a:pt x="5" y="42"/>
                    <a:pt x="7" y="42"/>
                  </a:cubicBezTo>
                  <a:cubicBezTo>
                    <a:pt x="9" y="42"/>
                    <a:pt x="10" y="43"/>
                    <a:pt x="11" y="44"/>
                  </a:cubicBezTo>
                  <a:cubicBezTo>
                    <a:pt x="12" y="45"/>
                    <a:pt x="13" y="46"/>
                    <a:pt x="14" y="47"/>
                  </a:cubicBezTo>
                  <a:cubicBezTo>
                    <a:pt x="16" y="50"/>
                    <a:pt x="18" y="52"/>
                    <a:pt x="20" y="54"/>
                  </a:cubicBezTo>
                  <a:cubicBezTo>
                    <a:pt x="23" y="55"/>
                    <a:pt x="26" y="56"/>
                    <a:pt x="30" y="56"/>
                  </a:cubicBezTo>
                  <a:cubicBezTo>
                    <a:pt x="34" y="56"/>
                    <a:pt x="37" y="55"/>
                    <a:pt x="39" y="54"/>
                  </a:cubicBezTo>
                  <a:cubicBezTo>
                    <a:pt x="41" y="52"/>
                    <a:pt x="42" y="51"/>
                    <a:pt x="42" y="49"/>
                  </a:cubicBezTo>
                  <a:cubicBezTo>
                    <a:pt x="42" y="46"/>
                    <a:pt x="41" y="44"/>
                    <a:pt x="39" y="42"/>
                  </a:cubicBezTo>
                  <a:cubicBezTo>
                    <a:pt x="36" y="41"/>
                    <a:pt x="33" y="40"/>
                    <a:pt x="27" y="39"/>
                  </a:cubicBezTo>
                  <a:cubicBezTo>
                    <a:pt x="22" y="37"/>
                    <a:pt x="17" y="36"/>
                    <a:pt x="13" y="34"/>
                  </a:cubicBezTo>
                  <a:cubicBezTo>
                    <a:pt x="9" y="33"/>
                    <a:pt x="6" y="31"/>
                    <a:pt x="4" y="28"/>
                  </a:cubicBezTo>
                  <a:cubicBezTo>
                    <a:pt x="2" y="26"/>
                    <a:pt x="1" y="22"/>
                    <a:pt x="1" y="19"/>
                  </a:cubicBezTo>
                  <a:cubicBezTo>
                    <a:pt x="1" y="15"/>
                    <a:pt x="2" y="12"/>
                    <a:pt x="4" y="9"/>
                  </a:cubicBezTo>
                  <a:cubicBezTo>
                    <a:pt x="6" y="6"/>
                    <a:pt x="9" y="4"/>
                    <a:pt x="13" y="2"/>
                  </a:cubicBezTo>
                  <a:cubicBezTo>
                    <a:pt x="17" y="0"/>
                    <a:pt x="22" y="0"/>
                    <a:pt x="27" y="0"/>
                  </a:cubicBezTo>
                  <a:cubicBezTo>
                    <a:pt x="32" y="0"/>
                    <a:pt x="36" y="0"/>
                    <a:pt x="39" y="1"/>
                  </a:cubicBezTo>
                  <a:cubicBezTo>
                    <a:pt x="43" y="2"/>
                    <a:pt x="46" y="3"/>
                    <a:pt x="48" y="5"/>
                  </a:cubicBezTo>
                  <a:cubicBezTo>
                    <a:pt x="51" y="6"/>
                    <a:pt x="52" y="8"/>
                    <a:pt x="54" y="9"/>
                  </a:cubicBezTo>
                  <a:cubicBezTo>
                    <a:pt x="55" y="11"/>
                    <a:pt x="55" y="13"/>
                    <a:pt x="55" y="15"/>
                  </a:cubicBezTo>
                  <a:cubicBezTo>
                    <a:pt x="55" y="17"/>
                    <a:pt x="55" y="18"/>
                    <a:pt x="53" y="19"/>
                  </a:cubicBezTo>
                  <a:cubicBezTo>
                    <a:pt x="52" y="21"/>
                    <a:pt x="50" y="21"/>
                    <a:pt x="48" y="21"/>
                  </a:cubicBezTo>
                  <a:cubicBezTo>
                    <a:pt x="46" y="21"/>
                    <a:pt x="45" y="21"/>
                    <a:pt x="43" y="20"/>
                  </a:cubicBezTo>
                  <a:cubicBezTo>
                    <a:pt x="42" y="19"/>
                    <a:pt x="41" y="17"/>
                    <a:pt x="39" y="15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0" y="10"/>
                    <a:pt x="27" y="10"/>
                  </a:cubicBezTo>
                  <a:cubicBezTo>
                    <a:pt x="24" y="10"/>
                    <a:pt x="22" y="11"/>
                    <a:pt x="20" y="12"/>
                  </a:cubicBezTo>
                  <a:cubicBezTo>
                    <a:pt x="18" y="13"/>
                    <a:pt x="17" y="15"/>
                    <a:pt x="17" y="17"/>
                  </a:cubicBezTo>
                  <a:cubicBezTo>
                    <a:pt x="17" y="19"/>
                    <a:pt x="17" y="20"/>
                    <a:pt x="19" y="21"/>
                  </a:cubicBezTo>
                  <a:cubicBezTo>
                    <a:pt x="20" y="22"/>
                    <a:pt x="22" y="23"/>
                    <a:pt x="25" y="24"/>
                  </a:cubicBezTo>
                  <a:cubicBezTo>
                    <a:pt x="28" y="25"/>
                    <a:pt x="31" y="25"/>
                    <a:pt x="35" y="26"/>
                  </a:cubicBezTo>
                  <a:cubicBezTo>
                    <a:pt x="41" y="28"/>
                    <a:pt x="45" y="29"/>
                    <a:pt x="49" y="31"/>
                  </a:cubicBezTo>
                  <a:cubicBezTo>
                    <a:pt x="52" y="33"/>
                    <a:pt x="54" y="35"/>
                    <a:pt x="56" y="37"/>
                  </a:cubicBezTo>
                  <a:cubicBezTo>
                    <a:pt x="58" y="39"/>
                    <a:pt x="59" y="42"/>
                    <a:pt x="5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7" name="Freeform 33"/>
            <p:cNvSpPr>
              <a:spLocks/>
            </p:cNvSpPr>
            <p:nvPr/>
          </p:nvSpPr>
          <p:spPr bwMode="auto">
            <a:xfrm>
              <a:off x="832" y="4102"/>
              <a:ext cx="8" cy="63"/>
            </a:xfrm>
            <a:custGeom>
              <a:avLst/>
              <a:gdLst>
                <a:gd name="T0" fmla="*/ 14 w 14"/>
                <a:gd name="T1" fmla="*/ 8 h 116"/>
                <a:gd name="T2" fmla="*/ 14 w 14"/>
                <a:gd name="T3" fmla="*/ 108 h 116"/>
                <a:gd name="T4" fmla="*/ 12 w 14"/>
                <a:gd name="T5" fmla="*/ 114 h 116"/>
                <a:gd name="T6" fmla="*/ 7 w 14"/>
                <a:gd name="T7" fmla="*/ 116 h 116"/>
                <a:gd name="T8" fmla="*/ 2 w 14"/>
                <a:gd name="T9" fmla="*/ 114 h 116"/>
                <a:gd name="T10" fmla="*/ 0 w 14"/>
                <a:gd name="T11" fmla="*/ 108 h 116"/>
                <a:gd name="T12" fmla="*/ 0 w 14"/>
                <a:gd name="T13" fmla="*/ 8 h 116"/>
                <a:gd name="T14" fmla="*/ 2 w 14"/>
                <a:gd name="T15" fmla="*/ 2 h 116"/>
                <a:gd name="T16" fmla="*/ 7 w 14"/>
                <a:gd name="T17" fmla="*/ 0 h 116"/>
                <a:gd name="T18" fmla="*/ 12 w 14"/>
                <a:gd name="T19" fmla="*/ 2 h 116"/>
                <a:gd name="T20" fmla="*/ 14 w 14"/>
                <a:gd name="T21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16">
                  <a:moveTo>
                    <a:pt x="14" y="8"/>
                  </a:moveTo>
                  <a:cubicBezTo>
                    <a:pt x="14" y="108"/>
                    <a:pt x="14" y="108"/>
                    <a:pt x="14" y="108"/>
                  </a:cubicBezTo>
                  <a:cubicBezTo>
                    <a:pt x="14" y="111"/>
                    <a:pt x="13" y="113"/>
                    <a:pt x="12" y="114"/>
                  </a:cubicBezTo>
                  <a:cubicBezTo>
                    <a:pt x="10" y="116"/>
                    <a:pt x="9" y="116"/>
                    <a:pt x="7" y="116"/>
                  </a:cubicBezTo>
                  <a:cubicBezTo>
                    <a:pt x="5" y="116"/>
                    <a:pt x="3" y="116"/>
                    <a:pt x="2" y="114"/>
                  </a:cubicBezTo>
                  <a:cubicBezTo>
                    <a:pt x="0" y="113"/>
                    <a:pt x="0" y="111"/>
                    <a:pt x="0" y="1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4" y="6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8" name="Freeform 34"/>
            <p:cNvSpPr>
              <a:spLocks/>
            </p:cNvSpPr>
            <p:nvPr/>
          </p:nvSpPr>
          <p:spPr bwMode="auto">
            <a:xfrm>
              <a:off x="866" y="4102"/>
              <a:ext cx="48" cy="50"/>
            </a:xfrm>
            <a:custGeom>
              <a:avLst/>
              <a:gdLst>
                <a:gd name="T0" fmla="*/ 88 w 88"/>
                <a:gd name="T1" fmla="*/ 54 h 92"/>
                <a:gd name="T2" fmla="*/ 88 w 88"/>
                <a:gd name="T3" fmla="*/ 71 h 92"/>
                <a:gd name="T4" fmla="*/ 87 w 88"/>
                <a:gd name="T5" fmla="*/ 77 h 92"/>
                <a:gd name="T6" fmla="*/ 85 w 88"/>
                <a:gd name="T7" fmla="*/ 80 h 92"/>
                <a:gd name="T8" fmla="*/ 80 w 88"/>
                <a:gd name="T9" fmla="*/ 83 h 92"/>
                <a:gd name="T10" fmla="*/ 64 w 88"/>
                <a:gd name="T11" fmla="*/ 90 h 92"/>
                <a:gd name="T12" fmla="*/ 47 w 88"/>
                <a:gd name="T13" fmla="*/ 92 h 92"/>
                <a:gd name="T14" fmla="*/ 28 w 88"/>
                <a:gd name="T15" fmla="*/ 89 h 92"/>
                <a:gd name="T16" fmla="*/ 13 w 88"/>
                <a:gd name="T17" fmla="*/ 79 h 92"/>
                <a:gd name="T18" fmla="*/ 3 w 88"/>
                <a:gd name="T19" fmla="*/ 65 h 92"/>
                <a:gd name="T20" fmla="*/ 0 w 88"/>
                <a:gd name="T21" fmla="*/ 46 h 92"/>
                <a:gd name="T22" fmla="*/ 3 w 88"/>
                <a:gd name="T23" fmla="*/ 27 h 92"/>
                <a:gd name="T24" fmla="*/ 13 w 88"/>
                <a:gd name="T25" fmla="*/ 12 h 92"/>
                <a:gd name="T26" fmla="*/ 28 w 88"/>
                <a:gd name="T27" fmla="*/ 3 h 92"/>
                <a:gd name="T28" fmla="*/ 48 w 88"/>
                <a:gd name="T29" fmla="*/ 0 h 92"/>
                <a:gd name="T30" fmla="*/ 64 w 88"/>
                <a:gd name="T31" fmla="*/ 2 h 92"/>
                <a:gd name="T32" fmla="*/ 76 w 88"/>
                <a:gd name="T33" fmla="*/ 8 h 92"/>
                <a:gd name="T34" fmla="*/ 83 w 88"/>
                <a:gd name="T35" fmla="*/ 16 h 92"/>
                <a:gd name="T36" fmla="*/ 85 w 88"/>
                <a:gd name="T37" fmla="*/ 23 h 92"/>
                <a:gd name="T38" fmla="*/ 82 w 88"/>
                <a:gd name="T39" fmla="*/ 29 h 92"/>
                <a:gd name="T40" fmla="*/ 76 w 88"/>
                <a:gd name="T41" fmla="*/ 32 h 92"/>
                <a:gd name="T42" fmla="*/ 72 w 88"/>
                <a:gd name="T43" fmla="*/ 31 h 92"/>
                <a:gd name="T44" fmla="*/ 69 w 88"/>
                <a:gd name="T45" fmla="*/ 28 h 92"/>
                <a:gd name="T46" fmla="*/ 63 w 88"/>
                <a:gd name="T47" fmla="*/ 20 h 92"/>
                <a:gd name="T48" fmla="*/ 57 w 88"/>
                <a:gd name="T49" fmla="*/ 16 h 92"/>
                <a:gd name="T50" fmla="*/ 47 w 88"/>
                <a:gd name="T51" fmla="*/ 14 h 92"/>
                <a:gd name="T52" fmla="*/ 35 w 88"/>
                <a:gd name="T53" fmla="*/ 16 h 92"/>
                <a:gd name="T54" fmla="*/ 26 w 88"/>
                <a:gd name="T55" fmla="*/ 22 h 92"/>
                <a:gd name="T56" fmla="*/ 21 w 88"/>
                <a:gd name="T57" fmla="*/ 32 h 92"/>
                <a:gd name="T58" fmla="*/ 19 w 88"/>
                <a:gd name="T59" fmla="*/ 45 h 92"/>
                <a:gd name="T60" fmla="*/ 26 w 88"/>
                <a:gd name="T61" fmla="*/ 69 h 92"/>
                <a:gd name="T62" fmla="*/ 47 w 88"/>
                <a:gd name="T63" fmla="*/ 78 h 92"/>
                <a:gd name="T64" fmla="*/ 59 w 88"/>
                <a:gd name="T65" fmla="*/ 76 h 92"/>
                <a:gd name="T66" fmla="*/ 71 w 88"/>
                <a:gd name="T67" fmla="*/ 72 h 92"/>
                <a:gd name="T68" fmla="*/ 71 w 88"/>
                <a:gd name="T69" fmla="*/ 57 h 92"/>
                <a:gd name="T70" fmla="*/ 56 w 88"/>
                <a:gd name="T71" fmla="*/ 57 h 92"/>
                <a:gd name="T72" fmla="*/ 48 w 88"/>
                <a:gd name="T73" fmla="*/ 56 h 92"/>
                <a:gd name="T74" fmla="*/ 46 w 88"/>
                <a:gd name="T75" fmla="*/ 51 h 92"/>
                <a:gd name="T76" fmla="*/ 48 w 88"/>
                <a:gd name="T77" fmla="*/ 46 h 92"/>
                <a:gd name="T78" fmla="*/ 54 w 88"/>
                <a:gd name="T79" fmla="*/ 44 h 92"/>
                <a:gd name="T80" fmla="*/ 75 w 88"/>
                <a:gd name="T81" fmla="*/ 44 h 92"/>
                <a:gd name="T82" fmla="*/ 82 w 88"/>
                <a:gd name="T83" fmla="*/ 44 h 92"/>
                <a:gd name="T84" fmla="*/ 86 w 88"/>
                <a:gd name="T85" fmla="*/ 47 h 92"/>
                <a:gd name="T86" fmla="*/ 88 w 88"/>
                <a:gd name="T87" fmla="*/ 5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" h="92">
                  <a:moveTo>
                    <a:pt x="88" y="54"/>
                  </a:moveTo>
                  <a:cubicBezTo>
                    <a:pt x="88" y="71"/>
                    <a:pt x="88" y="71"/>
                    <a:pt x="88" y="71"/>
                  </a:cubicBezTo>
                  <a:cubicBezTo>
                    <a:pt x="88" y="73"/>
                    <a:pt x="88" y="75"/>
                    <a:pt x="87" y="77"/>
                  </a:cubicBezTo>
                  <a:cubicBezTo>
                    <a:pt x="87" y="78"/>
                    <a:pt x="86" y="79"/>
                    <a:pt x="85" y="80"/>
                  </a:cubicBezTo>
                  <a:cubicBezTo>
                    <a:pt x="83" y="81"/>
                    <a:pt x="82" y="82"/>
                    <a:pt x="80" y="83"/>
                  </a:cubicBezTo>
                  <a:cubicBezTo>
                    <a:pt x="74" y="86"/>
                    <a:pt x="69" y="88"/>
                    <a:pt x="64" y="90"/>
                  </a:cubicBezTo>
                  <a:cubicBezTo>
                    <a:pt x="59" y="91"/>
                    <a:pt x="53" y="92"/>
                    <a:pt x="47" y="92"/>
                  </a:cubicBezTo>
                  <a:cubicBezTo>
                    <a:pt x="40" y="92"/>
                    <a:pt x="33" y="91"/>
                    <a:pt x="28" y="89"/>
                  </a:cubicBezTo>
                  <a:cubicBezTo>
                    <a:pt x="22" y="87"/>
                    <a:pt x="17" y="83"/>
                    <a:pt x="13" y="79"/>
                  </a:cubicBezTo>
                  <a:cubicBezTo>
                    <a:pt x="9" y="75"/>
                    <a:pt x="6" y="71"/>
                    <a:pt x="3" y="65"/>
                  </a:cubicBezTo>
                  <a:cubicBezTo>
                    <a:pt x="1" y="59"/>
                    <a:pt x="0" y="53"/>
                    <a:pt x="0" y="46"/>
                  </a:cubicBezTo>
                  <a:cubicBezTo>
                    <a:pt x="0" y="39"/>
                    <a:pt x="1" y="33"/>
                    <a:pt x="3" y="27"/>
                  </a:cubicBezTo>
                  <a:cubicBezTo>
                    <a:pt x="5" y="21"/>
                    <a:pt x="9" y="16"/>
                    <a:pt x="13" y="12"/>
                  </a:cubicBezTo>
                  <a:cubicBezTo>
                    <a:pt x="17" y="8"/>
                    <a:pt x="22" y="5"/>
                    <a:pt x="28" y="3"/>
                  </a:cubicBezTo>
                  <a:cubicBezTo>
                    <a:pt x="34" y="1"/>
                    <a:pt x="40" y="0"/>
                    <a:pt x="48" y="0"/>
                  </a:cubicBezTo>
                  <a:cubicBezTo>
                    <a:pt x="54" y="0"/>
                    <a:pt x="60" y="1"/>
                    <a:pt x="64" y="2"/>
                  </a:cubicBezTo>
                  <a:cubicBezTo>
                    <a:pt x="69" y="4"/>
                    <a:pt x="73" y="6"/>
                    <a:pt x="76" y="8"/>
                  </a:cubicBezTo>
                  <a:cubicBezTo>
                    <a:pt x="79" y="11"/>
                    <a:pt x="81" y="13"/>
                    <a:pt x="83" y="16"/>
                  </a:cubicBezTo>
                  <a:cubicBezTo>
                    <a:pt x="84" y="19"/>
                    <a:pt x="85" y="21"/>
                    <a:pt x="85" y="23"/>
                  </a:cubicBezTo>
                  <a:cubicBezTo>
                    <a:pt x="85" y="26"/>
                    <a:pt x="84" y="28"/>
                    <a:pt x="82" y="29"/>
                  </a:cubicBezTo>
                  <a:cubicBezTo>
                    <a:pt x="81" y="31"/>
                    <a:pt x="79" y="32"/>
                    <a:pt x="76" y="32"/>
                  </a:cubicBezTo>
                  <a:cubicBezTo>
                    <a:pt x="75" y="32"/>
                    <a:pt x="74" y="31"/>
                    <a:pt x="72" y="31"/>
                  </a:cubicBezTo>
                  <a:cubicBezTo>
                    <a:pt x="71" y="30"/>
                    <a:pt x="70" y="29"/>
                    <a:pt x="69" y="28"/>
                  </a:cubicBezTo>
                  <a:cubicBezTo>
                    <a:pt x="67" y="25"/>
                    <a:pt x="65" y="22"/>
                    <a:pt x="63" y="20"/>
                  </a:cubicBezTo>
                  <a:cubicBezTo>
                    <a:pt x="62" y="18"/>
                    <a:pt x="60" y="17"/>
                    <a:pt x="57" y="16"/>
                  </a:cubicBezTo>
                  <a:cubicBezTo>
                    <a:pt x="54" y="15"/>
                    <a:pt x="51" y="14"/>
                    <a:pt x="47" y="14"/>
                  </a:cubicBezTo>
                  <a:cubicBezTo>
                    <a:pt x="42" y="14"/>
                    <a:pt x="38" y="15"/>
                    <a:pt x="35" y="16"/>
                  </a:cubicBezTo>
                  <a:cubicBezTo>
                    <a:pt x="32" y="17"/>
                    <a:pt x="29" y="20"/>
                    <a:pt x="26" y="22"/>
                  </a:cubicBezTo>
                  <a:cubicBezTo>
                    <a:pt x="24" y="25"/>
                    <a:pt x="22" y="28"/>
                    <a:pt x="21" y="32"/>
                  </a:cubicBezTo>
                  <a:cubicBezTo>
                    <a:pt x="20" y="36"/>
                    <a:pt x="19" y="41"/>
                    <a:pt x="19" y="45"/>
                  </a:cubicBezTo>
                  <a:cubicBezTo>
                    <a:pt x="19" y="56"/>
                    <a:pt x="21" y="64"/>
                    <a:pt x="26" y="69"/>
                  </a:cubicBezTo>
                  <a:cubicBezTo>
                    <a:pt x="31" y="75"/>
                    <a:pt x="38" y="78"/>
                    <a:pt x="47" y="78"/>
                  </a:cubicBezTo>
                  <a:cubicBezTo>
                    <a:pt x="51" y="78"/>
                    <a:pt x="55" y="77"/>
                    <a:pt x="59" y="76"/>
                  </a:cubicBezTo>
                  <a:cubicBezTo>
                    <a:pt x="63" y="75"/>
                    <a:pt x="67" y="74"/>
                    <a:pt x="71" y="72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3" y="57"/>
                    <a:pt x="50" y="57"/>
                    <a:pt x="48" y="56"/>
                  </a:cubicBezTo>
                  <a:cubicBezTo>
                    <a:pt x="47" y="55"/>
                    <a:pt x="46" y="53"/>
                    <a:pt x="46" y="51"/>
                  </a:cubicBezTo>
                  <a:cubicBezTo>
                    <a:pt x="46" y="49"/>
                    <a:pt x="47" y="47"/>
                    <a:pt x="48" y="46"/>
                  </a:cubicBezTo>
                  <a:cubicBezTo>
                    <a:pt x="50" y="44"/>
                    <a:pt x="52" y="44"/>
                    <a:pt x="54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8" y="44"/>
                    <a:pt x="80" y="44"/>
                    <a:pt x="82" y="44"/>
                  </a:cubicBezTo>
                  <a:cubicBezTo>
                    <a:pt x="84" y="45"/>
                    <a:pt x="85" y="46"/>
                    <a:pt x="86" y="47"/>
                  </a:cubicBezTo>
                  <a:cubicBezTo>
                    <a:pt x="87" y="49"/>
                    <a:pt x="88" y="51"/>
                    <a:pt x="8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9" name="Freeform 35"/>
            <p:cNvSpPr>
              <a:spLocks noEditPoints="1"/>
            </p:cNvSpPr>
            <p:nvPr/>
          </p:nvSpPr>
          <p:spPr bwMode="auto">
            <a:xfrm>
              <a:off x="920" y="4115"/>
              <a:ext cx="37" cy="37"/>
            </a:xfrm>
            <a:custGeom>
              <a:avLst/>
              <a:gdLst>
                <a:gd name="T0" fmla="*/ 69 w 69"/>
                <a:gd name="T1" fmla="*/ 33 h 67"/>
                <a:gd name="T2" fmla="*/ 66 w 69"/>
                <a:gd name="T3" fmla="*/ 47 h 67"/>
                <a:gd name="T4" fmla="*/ 59 w 69"/>
                <a:gd name="T5" fmla="*/ 58 h 67"/>
                <a:gd name="T6" fmla="*/ 49 w 69"/>
                <a:gd name="T7" fmla="*/ 64 h 67"/>
                <a:gd name="T8" fmla="*/ 34 w 69"/>
                <a:gd name="T9" fmla="*/ 67 h 67"/>
                <a:gd name="T10" fmla="*/ 20 w 69"/>
                <a:gd name="T11" fmla="*/ 64 h 67"/>
                <a:gd name="T12" fmla="*/ 10 w 69"/>
                <a:gd name="T13" fmla="*/ 57 h 67"/>
                <a:gd name="T14" fmla="*/ 3 w 69"/>
                <a:gd name="T15" fmla="*/ 47 h 67"/>
                <a:gd name="T16" fmla="*/ 0 w 69"/>
                <a:gd name="T17" fmla="*/ 33 h 67"/>
                <a:gd name="T18" fmla="*/ 3 w 69"/>
                <a:gd name="T19" fmla="*/ 19 h 67"/>
                <a:gd name="T20" fmla="*/ 10 w 69"/>
                <a:gd name="T21" fmla="*/ 9 h 67"/>
                <a:gd name="T22" fmla="*/ 20 w 69"/>
                <a:gd name="T23" fmla="*/ 2 h 67"/>
                <a:gd name="T24" fmla="*/ 34 w 69"/>
                <a:gd name="T25" fmla="*/ 0 h 67"/>
                <a:gd name="T26" fmla="*/ 49 w 69"/>
                <a:gd name="T27" fmla="*/ 2 h 67"/>
                <a:gd name="T28" fmla="*/ 59 w 69"/>
                <a:gd name="T29" fmla="*/ 9 h 67"/>
                <a:gd name="T30" fmla="*/ 66 w 69"/>
                <a:gd name="T31" fmla="*/ 20 h 67"/>
                <a:gd name="T32" fmla="*/ 69 w 69"/>
                <a:gd name="T33" fmla="*/ 33 h 67"/>
                <a:gd name="T34" fmla="*/ 51 w 69"/>
                <a:gd name="T35" fmla="*/ 33 h 67"/>
                <a:gd name="T36" fmla="*/ 47 w 69"/>
                <a:gd name="T37" fmla="*/ 17 h 67"/>
                <a:gd name="T38" fmla="*/ 34 w 69"/>
                <a:gd name="T39" fmla="*/ 12 h 67"/>
                <a:gd name="T40" fmla="*/ 26 w 69"/>
                <a:gd name="T41" fmla="*/ 14 h 67"/>
                <a:gd name="T42" fmla="*/ 20 w 69"/>
                <a:gd name="T43" fmla="*/ 22 h 67"/>
                <a:gd name="T44" fmla="*/ 18 w 69"/>
                <a:gd name="T45" fmla="*/ 33 h 67"/>
                <a:gd name="T46" fmla="*/ 20 w 69"/>
                <a:gd name="T47" fmla="*/ 45 h 67"/>
                <a:gd name="T48" fmla="*/ 25 w 69"/>
                <a:gd name="T49" fmla="*/ 52 h 67"/>
                <a:gd name="T50" fmla="*/ 34 w 69"/>
                <a:gd name="T51" fmla="*/ 54 h 67"/>
                <a:gd name="T52" fmla="*/ 47 w 69"/>
                <a:gd name="T53" fmla="*/ 49 h 67"/>
                <a:gd name="T54" fmla="*/ 51 w 69"/>
                <a:gd name="T55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67">
                  <a:moveTo>
                    <a:pt x="69" y="33"/>
                  </a:moveTo>
                  <a:cubicBezTo>
                    <a:pt x="69" y="38"/>
                    <a:pt x="68" y="43"/>
                    <a:pt x="66" y="47"/>
                  </a:cubicBezTo>
                  <a:cubicBezTo>
                    <a:pt x="65" y="51"/>
                    <a:pt x="62" y="55"/>
                    <a:pt x="59" y="58"/>
                  </a:cubicBezTo>
                  <a:cubicBezTo>
                    <a:pt x="56" y="60"/>
                    <a:pt x="53" y="63"/>
                    <a:pt x="49" y="64"/>
                  </a:cubicBezTo>
                  <a:cubicBezTo>
                    <a:pt x="44" y="66"/>
                    <a:pt x="40" y="67"/>
                    <a:pt x="34" y="67"/>
                  </a:cubicBezTo>
                  <a:cubicBezTo>
                    <a:pt x="29" y="67"/>
                    <a:pt x="25" y="66"/>
                    <a:pt x="20" y="64"/>
                  </a:cubicBezTo>
                  <a:cubicBezTo>
                    <a:pt x="16" y="63"/>
                    <a:pt x="13" y="60"/>
                    <a:pt x="10" y="57"/>
                  </a:cubicBezTo>
                  <a:cubicBezTo>
                    <a:pt x="7" y="54"/>
                    <a:pt x="4" y="51"/>
                    <a:pt x="3" y="47"/>
                  </a:cubicBezTo>
                  <a:cubicBezTo>
                    <a:pt x="1" y="43"/>
                    <a:pt x="0" y="38"/>
                    <a:pt x="0" y="33"/>
                  </a:cubicBezTo>
                  <a:cubicBezTo>
                    <a:pt x="0" y="28"/>
                    <a:pt x="1" y="24"/>
                    <a:pt x="3" y="19"/>
                  </a:cubicBezTo>
                  <a:cubicBezTo>
                    <a:pt x="4" y="15"/>
                    <a:pt x="7" y="12"/>
                    <a:pt x="10" y="9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5" y="0"/>
                    <a:pt x="29" y="0"/>
                    <a:pt x="34" y="0"/>
                  </a:cubicBezTo>
                  <a:cubicBezTo>
                    <a:pt x="40" y="0"/>
                    <a:pt x="44" y="0"/>
                    <a:pt x="49" y="2"/>
                  </a:cubicBezTo>
                  <a:cubicBezTo>
                    <a:pt x="53" y="4"/>
                    <a:pt x="56" y="6"/>
                    <a:pt x="59" y="9"/>
                  </a:cubicBezTo>
                  <a:cubicBezTo>
                    <a:pt x="62" y="12"/>
                    <a:pt x="65" y="15"/>
                    <a:pt x="66" y="20"/>
                  </a:cubicBezTo>
                  <a:cubicBezTo>
                    <a:pt x="68" y="24"/>
                    <a:pt x="69" y="28"/>
                    <a:pt x="69" y="33"/>
                  </a:cubicBezTo>
                  <a:close/>
                  <a:moveTo>
                    <a:pt x="51" y="33"/>
                  </a:moveTo>
                  <a:cubicBezTo>
                    <a:pt x="51" y="26"/>
                    <a:pt x="50" y="21"/>
                    <a:pt x="47" y="17"/>
                  </a:cubicBezTo>
                  <a:cubicBezTo>
                    <a:pt x="44" y="14"/>
                    <a:pt x="40" y="12"/>
                    <a:pt x="34" y="12"/>
                  </a:cubicBezTo>
                  <a:cubicBezTo>
                    <a:pt x="31" y="12"/>
                    <a:pt x="28" y="13"/>
                    <a:pt x="26" y="14"/>
                  </a:cubicBezTo>
                  <a:cubicBezTo>
                    <a:pt x="23" y="16"/>
                    <a:pt x="21" y="18"/>
                    <a:pt x="20" y="22"/>
                  </a:cubicBezTo>
                  <a:cubicBezTo>
                    <a:pt x="18" y="25"/>
                    <a:pt x="18" y="29"/>
                    <a:pt x="18" y="33"/>
                  </a:cubicBezTo>
                  <a:cubicBezTo>
                    <a:pt x="18" y="38"/>
                    <a:pt x="18" y="41"/>
                    <a:pt x="20" y="45"/>
                  </a:cubicBezTo>
                  <a:cubicBezTo>
                    <a:pt x="21" y="48"/>
                    <a:pt x="23" y="50"/>
                    <a:pt x="25" y="52"/>
                  </a:cubicBezTo>
                  <a:cubicBezTo>
                    <a:pt x="28" y="54"/>
                    <a:pt x="31" y="54"/>
                    <a:pt x="34" y="54"/>
                  </a:cubicBezTo>
                  <a:cubicBezTo>
                    <a:pt x="40" y="54"/>
                    <a:pt x="44" y="53"/>
                    <a:pt x="47" y="49"/>
                  </a:cubicBezTo>
                  <a:cubicBezTo>
                    <a:pt x="50" y="45"/>
                    <a:pt x="51" y="40"/>
                    <a:pt x="5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0" name="Freeform 36"/>
            <p:cNvSpPr>
              <a:spLocks/>
            </p:cNvSpPr>
            <p:nvPr/>
          </p:nvSpPr>
          <p:spPr bwMode="auto">
            <a:xfrm>
              <a:off x="961" y="4115"/>
              <a:ext cx="34" cy="37"/>
            </a:xfrm>
            <a:custGeom>
              <a:avLst/>
              <a:gdLst>
                <a:gd name="T0" fmla="*/ 18 w 63"/>
                <a:gd name="T1" fmla="*/ 10 h 67"/>
                <a:gd name="T2" fmla="*/ 31 w 63"/>
                <a:gd name="T3" fmla="*/ 47 h 67"/>
                <a:gd name="T4" fmla="*/ 46 w 63"/>
                <a:gd name="T5" fmla="*/ 8 h 67"/>
                <a:gd name="T6" fmla="*/ 50 w 63"/>
                <a:gd name="T7" fmla="*/ 2 h 67"/>
                <a:gd name="T8" fmla="*/ 55 w 63"/>
                <a:gd name="T9" fmla="*/ 0 h 67"/>
                <a:gd name="T10" fmla="*/ 61 w 63"/>
                <a:gd name="T11" fmla="*/ 2 h 67"/>
                <a:gd name="T12" fmla="*/ 63 w 63"/>
                <a:gd name="T13" fmla="*/ 7 h 67"/>
                <a:gd name="T14" fmla="*/ 62 w 63"/>
                <a:gd name="T15" fmla="*/ 9 h 67"/>
                <a:gd name="T16" fmla="*/ 61 w 63"/>
                <a:gd name="T17" fmla="*/ 12 h 67"/>
                <a:gd name="T18" fmla="*/ 60 w 63"/>
                <a:gd name="T19" fmla="*/ 15 h 67"/>
                <a:gd name="T20" fmla="*/ 44 w 63"/>
                <a:gd name="T21" fmla="*/ 54 h 67"/>
                <a:gd name="T22" fmla="*/ 42 w 63"/>
                <a:gd name="T23" fmla="*/ 58 h 67"/>
                <a:gd name="T24" fmla="*/ 40 w 63"/>
                <a:gd name="T25" fmla="*/ 63 h 67"/>
                <a:gd name="T26" fmla="*/ 36 w 63"/>
                <a:gd name="T27" fmla="*/ 66 h 67"/>
                <a:gd name="T28" fmla="*/ 31 w 63"/>
                <a:gd name="T29" fmla="*/ 67 h 67"/>
                <a:gd name="T30" fmla="*/ 26 w 63"/>
                <a:gd name="T31" fmla="*/ 65 h 67"/>
                <a:gd name="T32" fmla="*/ 22 w 63"/>
                <a:gd name="T33" fmla="*/ 62 h 67"/>
                <a:gd name="T34" fmla="*/ 19 w 63"/>
                <a:gd name="T35" fmla="*/ 54 h 67"/>
                <a:gd name="T36" fmla="*/ 3 w 63"/>
                <a:gd name="T37" fmla="*/ 15 h 67"/>
                <a:gd name="T38" fmla="*/ 1 w 63"/>
                <a:gd name="T39" fmla="*/ 12 h 67"/>
                <a:gd name="T40" fmla="*/ 0 w 63"/>
                <a:gd name="T41" fmla="*/ 9 h 67"/>
                <a:gd name="T42" fmla="*/ 0 w 63"/>
                <a:gd name="T43" fmla="*/ 7 h 67"/>
                <a:gd name="T44" fmla="*/ 1 w 63"/>
                <a:gd name="T45" fmla="*/ 3 h 67"/>
                <a:gd name="T46" fmla="*/ 4 w 63"/>
                <a:gd name="T47" fmla="*/ 1 h 67"/>
                <a:gd name="T48" fmla="*/ 8 w 63"/>
                <a:gd name="T49" fmla="*/ 0 h 67"/>
                <a:gd name="T50" fmla="*/ 14 w 63"/>
                <a:gd name="T51" fmla="*/ 2 h 67"/>
                <a:gd name="T52" fmla="*/ 18 w 63"/>
                <a:gd name="T53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" h="67">
                  <a:moveTo>
                    <a:pt x="18" y="10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5"/>
                    <a:pt x="49" y="3"/>
                    <a:pt x="50" y="2"/>
                  </a:cubicBezTo>
                  <a:cubicBezTo>
                    <a:pt x="51" y="0"/>
                    <a:pt x="53" y="0"/>
                    <a:pt x="55" y="0"/>
                  </a:cubicBezTo>
                  <a:cubicBezTo>
                    <a:pt x="57" y="0"/>
                    <a:pt x="59" y="0"/>
                    <a:pt x="61" y="2"/>
                  </a:cubicBezTo>
                  <a:cubicBezTo>
                    <a:pt x="62" y="3"/>
                    <a:pt x="63" y="5"/>
                    <a:pt x="63" y="7"/>
                  </a:cubicBezTo>
                  <a:cubicBezTo>
                    <a:pt x="63" y="7"/>
                    <a:pt x="63" y="8"/>
                    <a:pt x="62" y="9"/>
                  </a:cubicBezTo>
                  <a:cubicBezTo>
                    <a:pt x="62" y="10"/>
                    <a:pt x="62" y="11"/>
                    <a:pt x="61" y="12"/>
                  </a:cubicBezTo>
                  <a:cubicBezTo>
                    <a:pt x="61" y="13"/>
                    <a:pt x="61" y="14"/>
                    <a:pt x="60" y="15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3" y="55"/>
                    <a:pt x="43" y="57"/>
                    <a:pt x="42" y="58"/>
                  </a:cubicBezTo>
                  <a:cubicBezTo>
                    <a:pt x="41" y="60"/>
                    <a:pt x="40" y="62"/>
                    <a:pt x="40" y="63"/>
                  </a:cubicBezTo>
                  <a:cubicBezTo>
                    <a:pt x="39" y="64"/>
                    <a:pt x="38" y="65"/>
                    <a:pt x="36" y="66"/>
                  </a:cubicBezTo>
                  <a:cubicBezTo>
                    <a:pt x="35" y="66"/>
                    <a:pt x="33" y="67"/>
                    <a:pt x="31" y="67"/>
                  </a:cubicBezTo>
                  <a:cubicBezTo>
                    <a:pt x="29" y="67"/>
                    <a:pt x="27" y="66"/>
                    <a:pt x="26" y="65"/>
                  </a:cubicBezTo>
                  <a:cubicBezTo>
                    <a:pt x="24" y="64"/>
                    <a:pt x="23" y="63"/>
                    <a:pt x="22" y="62"/>
                  </a:cubicBezTo>
                  <a:cubicBezTo>
                    <a:pt x="22" y="60"/>
                    <a:pt x="21" y="58"/>
                    <a:pt x="19" y="5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4"/>
                    <a:pt x="2" y="13"/>
                    <a:pt x="1" y="12"/>
                  </a:cubicBezTo>
                  <a:cubicBezTo>
                    <a:pt x="1" y="11"/>
                    <a:pt x="1" y="10"/>
                    <a:pt x="0" y="9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1" y="0"/>
                    <a:pt x="13" y="0"/>
                    <a:pt x="14" y="2"/>
                  </a:cubicBezTo>
                  <a:cubicBezTo>
                    <a:pt x="15" y="4"/>
                    <a:pt x="16" y="6"/>
                    <a:pt x="1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1" name="Freeform 37"/>
            <p:cNvSpPr>
              <a:spLocks noEditPoints="1"/>
            </p:cNvSpPr>
            <p:nvPr/>
          </p:nvSpPr>
          <p:spPr bwMode="auto">
            <a:xfrm>
              <a:off x="998" y="4115"/>
              <a:ext cx="36" cy="37"/>
            </a:xfrm>
            <a:custGeom>
              <a:avLst/>
              <a:gdLst>
                <a:gd name="T0" fmla="*/ 51 w 65"/>
                <a:gd name="T1" fmla="*/ 38 h 68"/>
                <a:gd name="T2" fmla="*/ 18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5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50 w 65"/>
                <a:gd name="T15" fmla="*/ 51 h 68"/>
                <a:gd name="T16" fmla="*/ 55 w 65"/>
                <a:gd name="T17" fmla="*/ 46 h 68"/>
                <a:gd name="T18" fmla="*/ 58 w 65"/>
                <a:gd name="T19" fmla="*/ 45 h 68"/>
                <a:gd name="T20" fmla="*/ 63 w 65"/>
                <a:gd name="T21" fmla="*/ 46 h 68"/>
                <a:gd name="T22" fmla="*/ 64 w 65"/>
                <a:gd name="T23" fmla="*/ 50 h 68"/>
                <a:gd name="T24" fmla="*/ 63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9 w 65"/>
                <a:gd name="T33" fmla="*/ 59 h 68"/>
                <a:gd name="T34" fmla="*/ 0 w 65"/>
                <a:gd name="T35" fmla="*/ 34 h 68"/>
                <a:gd name="T36" fmla="*/ 2 w 65"/>
                <a:gd name="T37" fmla="*/ 20 h 68"/>
                <a:gd name="T38" fmla="*/ 9 w 65"/>
                <a:gd name="T39" fmla="*/ 10 h 68"/>
                <a:gd name="T40" fmla="*/ 20 w 65"/>
                <a:gd name="T41" fmla="*/ 3 h 68"/>
                <a:gd name="T42" fmla="*/ 34 w 65"/>
                <a:gd name="T43" fmla="*/ 0 h 68"/>
                <a:gd name="T44" fmla="*/ 51 w 65"/>
                <a:gd name="T45" fmla="*/ 5 h 68"/>
                <a:gd name="T46" fmla="*/ 62 w 65"/>
                <a:gd name="T47" fmla="*/ 15 h 68"/>
                <a:gd name="T48" fmla="*/ 65 w 65"/>
                <a:gd name="T49" fmla="*/ 28 h 68"/>
                <a:gd name="T50" fmla="*/ 62 w 65"/>
                <a:gd name="T51" fmla="*/ 36 h 68"/>
                <a:gd name="T52" fmla="*/ 51 w 65"/>
                <a:gd name="T53" fmla="*/ 38 h 68"/>
                <a:gd name="T54" fmla="*/ 18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3 w 65"/>
                <a:gd name="T63" fmla="*/ 16 h 68"/>
                <a:gd name="T64" fmla="*/ 18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42"/>
                    <a:pt x="19" y="45"/>
                    <a:pt x="20" y="48"/>
                  </a:cubicBezTo>
                  <a:cubicBezTo>
                    <a:pt x="22" y="51"/>
                    <a:pt x="24" y="53"/>
                    <a:pt x="26" y="55"/>
                  </a:cubicBezTo>
                  <a:cubicBezTo>
                    <a:pt x="29" y="56"/>
                    <a:pt x="32" y="57"/>
                    <a:pt x="35" y="57"/>
                  </a:cubicBezTo>
                  <a:cubicBezTo>
                    <a:pt x="37" y="57"/>
                    <a:pt x="38" y="57"/>
                    <a:pt x="40" y="56"/>
                  </a:cubicBezTo>
                  <a:cubicBezTo>
                    <a:pt x="42" y="56"/>
                    <a:pt x="44" y="55"/>
                    <a:pt x="45" y="54"/>
                  </a:cubicBezTo>
                  <a:cubicBezTo>
                    <a:pt x="47" y="53"/>
                    <a:pt x="48" y="52"/>
                    <a:pt x="50" y="51"/>
                  </a:cubicBezTo>
                  <a:cubicBezTo>
                    <a:pt x="51" y="50"/>
                    <a:pt x="53" y="48"/>
                    <a:pt x="55" y="46"/>
                  </a:cubicBezTo>
                  <a:cubicBezTo>
                    <a:pt x="56" y="45"/>
                    <a:pt x="57" y="45"/>
                    <a:pt x="58" y="45"/>
                  </a:cubicBezTo>
                  <a:cubicBezTo>
                    <a:pt x="60" y="45"/>
                    <a:pt x="62" y="46"/>
                    <a:pt x="63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4" y="54"/>
                    <a:pt x="63" y="56"/>
                  </a:cubicBezTo>
                  <a:cubicBezTo>
                    <a:pt x="61" y="58"/>
                    <a:pt x="60" y="60"/>
                    <a:pt x="57" y="61"/>
                  </a:cubicBezTo>
                  <a:cubicBezTo>
                    <a:pt x="55" y="63"/>
                    <a:pt x="52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5" y="65"/>
                    <a:pt x="9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2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6" y="4"/>
                    <a:pt x="20" y="3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1" y="0"/>
                    <a:pt x="46" y="2"/>
                    <a:pt x="51" y="5"/>
                  </a:cubicBezTo>
                  <a:cubicBezTo>
                    <a:pt x="56" y="7"/>
                    <a:pt x="59" y="11"/>
                    <a:pt x="62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2" y="36"/>
                  </a:cubicBezTo>
                  <a:cubicBezTo>
                    <a:pt x="59" y="38"/>
                    <a:pt x="56" y="38"/>
                    <a:pt x="51" y="38"/>
                  </a:cubicBezTo>
                  <a:close/>
                  <a:moveTo>
                    <a:pt x="18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8" y="23"/>
                    <a:pt x="47" y="19"/>
                    <a:pt x="44" y="16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5" y="13"/>
                    <a:pt x="23" y="16"/>
                  </a:cubicBezTo>
                  <a:cubicBezTo>
                    <a:pt x="20" y="19"/>
                    <a:pt x="18" y="23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2" name="Freeform 38"/>
            <p:cNvSpPr>
              <a:spLocks/>
            </p:cNvSpPr>
            <p:nvPr/>
          </p:nvSpPr>
          <p:spPr bwMode="auto">
            <a:xfrm>
              <a:off x="1042" y="4115"/>
              <a:ext cx="25" cy="37"/>
            </a:xfrm>
            <a:custGeom>
              <a:avLst/>
              <a:gdLst>
                <a:gd name="T0" fmla="*/ 17 w 47"/>
                <a:gd name="T1" fmla="*/ 43 h 67"/>
                <a:gd name="T2" fmla="*/ 17 w 47"/>
                <a:gd name="T3" fmla="*/ 57 h 67"/>
                <a:gd name="T4" fmla="*/ 14 w 47"/>
                <a:gd name="T5" fmla="*/ 64 h 67"/>
                <a:gd name="T6" fmla="*/ 8 w 47"/>
                <a:gd name="T7" fmla="*/ 67 h 67"/>
                <a:gd name="T8" fmla="*/ 2 w 47"/>
                <a:gd name="T9" fmla="*/ 64 h 67"/>
                <a:gd name="T10" fmla="*/ 0 w 47"/>
                <a:gd name="T11" fmla="*/ 57 h 67"/>
                <a:gd name="T12" fmla="*/ 0 w 47"/>
                <a:gd name="T13" fmla="*/ 11 h 67"/>
                <a:gd name="T14" fmla="*/ 8 w 47"/>
                <a:gd name="T15" fmla="*/ 0 h 67"/>
                <a:gd name="T16" fmla="*/ 14 w 47"/>
                <a:gd name="T17" fmla="*/ 2 h 67"/>
                <a:gd name="T18" fmla="*/ 16 w 47"/>
                <a:gd name="T19" fmla="*/ 10 h 67"/>
                <a:gd name="T20" fmla="*/ 23 w 47"/>
                <a:gd name="T21" fmla="*/ 2 h 67"/>
                <a:gd name="T22" fmla="*/ 31 w 47"/>
                <a:gd name="T23" fmla="*/ 0 h 67"/>
                <a:gd name="T24" fmla="*/ 42 w 47"/>
                <a:gd name="T25" fmla="*/ 2 h 67"/>
                <a:gd name="T26" fmla="*/ 47 w 47"/>
                <a:gd name="T27" fmla="*/ 9 h 67"/>
                <a:gd name="T28" fmla="*/ 45 w 47"/>
                <a:gd name="T29" fmla="*/ 14 h 67"/>
                <a:gd name="T30" fmla="*/ 40 w 47"/>
                <a:gd name="T31" fmla="*/ 16 h 67"/>
                <a:gd name="T32" fmla="*/ 35 w 47"/>
                <a:gd name="T33" fmla="*/ 15 h 67"/>
                <a:gd name="T34" fmla="*/ 29 w 47"/>
                <a:gd name="T35" fmla="*/ 14 h 67"/>
                <a:gd name="T36" fmla="*/ 23 w 47"/>
                <a:gd name="T37" fmla="*/ 16 h 67"/>
                <a:gd name="T38" fmla="*/ 19 w 47"/>
                <a:gd name="T39" fmla="*/ 21 h 67"/>
                <a:gd name="T40" fmla="*/ 17 w 47"/>
                <a:gd name="T41" fmla="*/ 30 h 67"/>
                <a:gd name="T42" fmla="*/ 17 w 47"/>
                <a:gd name="T43" fmla="*/ 4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67">
                  <a:moveTo>
                    <a:pt x="17" y="43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7" y="60"/>
                    <a:pt x="16" y="63"/>
                    <a:pt x="14" y="64"/>
                  </a:cubicBezTo>
                  <a:cubicBezTo>
                    <a:pt x="13" y="66"/>
                    <a:pt x="11" y="67"/>
                    <a:pt x="8" y="67"/>
                  </a:cubicBezTo>
                  <a:cubicBezTo>
                    <a:pt x="6" y="67"/>
                    <a:pt x="4" y="66"/>
                    <a:pt x="2" y="64"/>
                  </a:cubicBezTo>
                  <a:cubicBezTo>
                    <a:pt x="0" y="63"/>
                    <a:pt x="0" y="60"/>
                    <a:pt x="0" y="5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2" y="0"/>
                    <a:pt x="8" y="0"/>
                  </a:cubicBezTo>
                  <a:cubicBezTo>
                    <a:pt x="11" y="0"/>
                    <a:pt x="13" y="0"/>
                    <a:pt x="14" y="2"/>
                  </a:cubicBezTo>
                  <a:cubicBezTo>
                    <a:pt x="15" y="4"/>
                    <a:pt x="16" y="7"/>
                    <a:pt x="16" y="10"/>
                  </a:cubicBezTo>
                  <a:cubicBezTo>
                    <a:pt x="18" y="7"/>
                    <a:pt x="20" y="4"/>
                    <a:pt x="23" y="2"/>
                  </a:cubicBezTo>
                  <a:cubicBezTo>
                    <a:pt x="25" y="0"/>
                    <a:pt x="28" y="0"/>
                    <a:pt x="31" y="0"/>
                  </a:cubicBezTo>
                  <a:cubicBezTo>
                    <a:pt x="35" y="0"/>
                    <a:pt x="38" y="0"/>
                    <a:pt x="42" y="2"/>
                  </a:cubicBezTo>
                  <a:cubicBezTo>
                    <a:pt x="45" y="4"/>
                    <a:pt x="47" y="6"/>
                    <a:pt x="47" y="9"/>
                  </a:cubicBezTo>
                  <a:cubicBezTo>
                    <a:pt x="47" y="11"/>
                    <a:pt x="46" y="13"/>
                    <a:pt x="45" y="14"/>
                  </a:cubicBezTo>
                  <a:cubicBezTo>
                    <a:pt x="43" y="15"/>
                    <a:pt x="42" y="16"/>
                    <a:pt x="40" y="16"/>
                  </a:cubicBezTo>
                  <a:cubicBezTo>
                    <a:pt x="39" y="16"/>
                    <a:pt x="38" y="16"/>
                    <a:pt x="35" y="15"/>
                  </a:cubicBezTo>
                  <a:cubicBezTo>
                    <a:pt x="33" y="14"/>
                    <a:pt x="31" y="14"/>
                    <a:pt x="29" y="14"/>
                  </a:cubicBezTo>
                  <a:cubicBezTo>
                    <a:pt x="26" y="14"/>
                    <a:pt x="24" y="14"/>
                    <a:pt x="23" y="16"/>
                  </a:cubicBezTo>
                  <a:cubicBezTo>
                    <a:pt x="21" y="17"/>
                    <a:pt x="20" y="19"/>
                    <a:pt x="19" y="21"/>
                  </a:cubicBezTo>
                  <a:cubicBezTo>
                    <a:pt x="18" y="24"/>
                    <a:pt x="18" y="27"/>
                    <a:pt x="17" y="30"/>
                  </a:cubicBezTo>
                  <a:cubicBezTo>
                    <a:pt x="17" y="34"/>
                    <a:pt x="17" y="38"/>
                    <a:pt x="1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3" name="Freeform 39"/>
            <p:cNvSpPr>
              <a:spLocks/>
            </p:cNvSpPr>
            <p:nvPr/>
          </p:nvSpPr>
          <p:spPr bwMode="auto">
            <a:xfrm>
              <a:off x="1072" y="4115"/>
              <a:ext cx="33" cy="37"/>
            </a:xfrm>
            <a:custGeom>
              <a:avLst/>
              <a:gdLst>
                <a:gd name="T0" fmla="*/ 16 w 61"/>
                <a:gd name="T1" fmla="*/ 9 h 67"/>
                <a:gd name="T2" fmla="*/ 16 w 61"/>
                <a:gd name="T3" fmla="*/ 11 h 67"/>
                <a:gd name="T4" fmla="*/ 26 w 61"/>
                <a:gd name="T5" fmla="*/ 2 h 67"/>
                <a:gd name="T6" fmla="*/ 38 w 61"/>
                <a:gd name="T7" fmla="*/ 0 h 67"/>
                <a:gd name="T8" fmla="*/ 50 w 61"/>
                <a:gd name="T9" fmla="*/ 2 h 67"/>
                <a:gd name="T10" fmla="*/ 58 w 61"/>
                <a:gd name="T11" fmla="*/ 11 h 67"/>
                <a:gd name="T12" fmla="*/ 60 w 61"/>
                <a:gd name="T13" fmla="*/ 17 h 67"/>
                <a:gd name="T14" fmla="*/ 61 w 61"/>
                <a:gd name="T15" fmla="*/ 26 h 67"/>
                <a:gd name="T16" fmla="*/ 61 w 61"/>
                <a:gd name="T17" fmla="*/ 57 h 67"/>
                <a:gd name="T18" fmla="*/ 58 w 61"/>
                <a:gd name="T19" fmla="*/ 64 h 67"/>
                <a:gd name="T20" fmla="*/ 52 w 61"/>
                <a:gd name="T21" fmla="*/ 67 h 67"/>
                <a:gd name="T22" fmla="*/ 46 w 61"/>
                <a:gd name="T23" fmla="*/ 64 h 67"/>
                <a:gd name="T24" fmla="*/ 44 w 61"/>
                <a:gd name="T25" fmla="*/ 57 h 67"/>
                <a:gd name="T26" fmla="*/ 44 w 61"/>
                <a:gd name="T27" fmla="*/ 29 h 67"/>
                <a:gd name="T28" fmla="*/ 41 w 61"/>
                <a:gd name="T29" fmla="*/ 17 h 67"/>
                <a:gd name="T30" fmla="*/ 32 w 61"/>
                <a:gd name="T31" fmla="*/ 12 h 67"/>
                <a:gd name="T32" fmla="*/ 24 w 61"/>
                <a:gd name="T33" fmla="*/ 15 h 67"/>
                <a:gd name="T34" fmla="*/ 18 w 61"/>
                <a:gd name="T35" fmla="*/ 22 h 67"/>
                <a:gd name="T36" fmla="*/ 17 w 61"/>
                <a:gd name="T37" fmla="*/ 36 h 67"/>
                <a:gd name="T38" fmla="*/ 17 w 61"/>
                <a:gd name="T39" fmla="*/ 57 h 67"/>
                <a:gd name="T40" fmla="*/ 14 w 61"/>
                <a:gd name="T41" fmla="*/ 64 h 67"/>
                <a:gd name="T42" fmla="*/ 8 w 61"/>
                <a:gd name="T43" fmla="*/ 67 h 67"/>
                <a:gd name="T44" fmla="*/ 2 w 61"/>
                <a:gd name="T45" fmla="*/ 64 h 67"/>
                <a:gd name="T46" fmla="*/ 0 w 61"/>
                <a:gd name="T47" fmla="*/ 57 h 67"/>
                <a:gd name="T48" fmla="*/ 0 w 61"/>
                <a:gd name="T49" fmla="*/ 9 h 67"/>
                <a:gd name="T50" fmla="*/ 2 w 61"/>
                <a:gd name="T51" fmla="*/ 2 h 67"/>
                <a:gd name="T52" fmla="*/ 8 w 61"/>
                <a:gd name="T53" fmla="*/ 0 h 67"/>
                <a:gd name="T54" fmla="*/ 12 w 61"/>
                <a:gd name="T55" fmla="*/ 1 h 67"/>
                <a:gd name="T56" fmla="*/ 15 w 61"/>
                <a:gd name="T57" fmla="*/ 4 h 67"/>
                <a:gd name="T58" fmla="*/ 16 w 61"/>
                <a:gd name="T59" fmla="*/ 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16" y="9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9" y="7"/>
                    <a:pt x="22" y="4"/>
                    <a:pt x="26" y="2"/>
                  </a:cubicBezTo>
                  <a:cubicBezTo>
                    <a:pt x="29" y="1"/>
                    <a:pt x="33" y="0"/>
                    <a:pt x="38" y="0"/>
                  </a:cubicBezTo>
                  <a:cubicBezTo>
                    <a:pt x="42" y="0"/>
                    <a:pt x="46" y="1"/>
                    <a:pt x="50" y="2"/>
                  </a:cubicBezTo>
                  <a:cubicBezTo>
                    <a:pt x="54" y="4"/>
                    <a:pt x="56" y="7"/>
                    <a:pt x="58" y="11"/>
                  </a:cubicBezTo>
                  <a:cubicBezTo>
                    <a:pt x="59" y="13"/>
                    <a:pt x="60" y="15"/>
                    <a:pt x="60" y="17"/>
                  </a:cubicBezTo>
                  <a:cubicBezTo>
                    <a:pt x="61" y="19"/>
                    <a:pt x="61" y="22"/>
                    <a:pt x="61" y="2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0" y="63"/>
                    <a:pt x="58" y="64"/>
                  </a:cubicBezTo>
                  <a:cubicBezTo>
                    <a:pt x="57" y="66"/>
                    <a:pt x="55" y="67"/>
                    <a:pt x="52" y="67"/>
                  </a:cubicBezTo>
                  <a:cubicBezTo>
                    <a:pt x="50" y="67"/>
                    <a:pt x="48" y="66"/>
                    <a:pt x="46" y="64"/>
                  </a:cubicBezTo>
                  <a:cubicBezTo>
                    <a:pt x="44" y="62"/>
                    <a:pt x="44" y="60"/>
                    <a:pt x="44" y="5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4"/>
                    <a:pt x="43" y="20"/>
                    <a:pt x="41" y="17"/>
                  </a:cubicBezTo>
                  <a:cubicBezTo>
                    <a:pt x="40" y="14"/>
                    <a:pt x="37" y="12"/>
                    <a:pt x="32" y="12"/>
                  </a:cubicBezTo>
                  <a:cubicBezTo>
                    <a:pt x="29" y="12"/>
                    <a:pt x="26" y="13"/>
                    <a:pt x="24" y="15"/>
                  </a:cubicBezTo>
                  <a:cubicBezTo>
                    <a:pt x="21" y="17"/>
                    <a:pt x="19" y="19"/>
                    <a:pt x="18" y="22"/>
                  </a:cubicBezTo>
                  <a:cubicBezTo>
                    <a:pt x="17" y="25"/>
                    <a:pt x="17" y="29"/>
                    <a:pt x="17" y="3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60"/>
                    <a:pt x="16" y="63"/>
                    <a:pt x="14" y="64"/>
                  </a:cubicBezTo>
                  <a:cubicBezTo>
                    <a:pt x="13" y="66"/>
                    <a:pt x="11" y="67"/>
                    <a:pt x="8" y="67"/>
                  </a:cubicBezTo>
                  <a:cubicBezTo>
                    <a:pt x="6" y="67"/>
                    <a:pt x="4" y="66"/>
                    <a:pt x="2" y="64"/>
                  </a:cubicBezTo>
                  <a:cubicBezTo>
                    <a:pt x="0" y="62"/>
                    <a:pt x="0" y="60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3" y="1"/>
                    <a:pt x="14" y="2"/>
                    <a:pt x="15" y="4"/>
                  </a:cubicBezTo>
                  <a:cubicBezTo>
                    <a:pt x="15" y="5"/>
                    <a:pt x="16" y="7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4" name="Freeform 40"/>
            <p:cNvSpPr>
              <a:spLocks/>
            </p:cNvSpPr>
            <p:nvPr/>
          </p:nvSpPr>
          <p:spPr bwMode="auto">
            <a:xfrm>
              <a:off x="1114" y="4115"/>
              <a:ext cx="52" cy="37"/>
            </a:xfrm>
            <a:custGeom>
              <a:avLst/>
              <a:gdLst>
                <a:gd name="T0" fmla="*/ 58 w 98"/>
                <a:gd name="T1" fmla="*/ 34 h 67"/>
                <a:gd name="T2" fmla="*/ 58 w 98"/>
                <a:gd name="T3" fmla="*/ 56 h 67"/>
                <a:gd name="T4" fmla="*/ 55 w 98"/>
                <a:gd name="T5" fmla="*/ 64 h 67"/>
                <a:gd name="T6" fmla="*/ 49 w 98"/>
                <a:gd name="T7" fmla="*/ 67 h 67"/>
                <a:gd name="T8" fmla="*/ 43 w 98"/>
                <a:gd name="T9" fmla="*/ 64 h 67"/>
                <a:gd name="T10" fmla="*/ 40 w 98"/>
                <a:gd name="T11" fmla="*/ 56 h 67"/>
                <a:gd name="T12" fmla="*/ 40 w 98"/>
                <a:gd name="T13" fmla="*/ 30 h 67"/>
                <a:gd name="T14" fmla="*/ 40 w 98"/>
                <a:gd name="T15" fmla="*/ 20 h 67"/>
                <a:gd name="T16" fmla="*/ 37 w 98"/>
                <a:gd name="T17" fmla="*/ 15 h 67"/>
                <a:gd name="T18" fmla="*/ 31 w 98"/>
                <a:gd name="T19" fmla="*/ 13 h 67"/>
                <a:gd name="T20" fmla="*/ 20 w 98"/>
                <a:gd name="T21" fmla="*/ 18 h 67"/>
                <a:gd name="T22" fmla="*/ 17 w 98"/>
                <a:gd name="T23" fmla="*/ 34 h 67"/>
                <a:gd name="T24" fmla="*/ 17 w 98"/>
                <a:gd name="T25" fmla="*/ 56 h 67"/>
                <a:gd name="T26" fmla="*/ 15 w 98"/>
                <a:gd name="T27" fmla="*/ 64 h 67"/>
                <a:gd name="T28" fmla="*/ 9 w 98"/>
                <a:gd name="T29" fmla="*/ 67 h 67"/>
                <a:gd name="T30" fmla="*/ 2 w 98"/>
                <a:gd name="T31" fmla="*/ 64 h 67"/>
                <a:gd name="T32" fmla="*/ 0 w 98"/>
                <a:gd name="T33" fmla="*/ 56 h 67"/>
                <a:gd name="T34" fmla="*/ 0 w 98"/>
                <a:gd name="T35" fmla="*/ 9 h 67"/>
                <a:gd name="T36" fmla="*/ 2 w 98"/>
                <a:gd name="T37" fmla="*/ 2 h 67"/>
                <a:gd name="T38" fmla="*/ 8 w 98"/>
                <a:gd name="T39" fmla="*/ 0 h 67"/>
                <a:gd name="T40" fmla="*/ 14 w 98"/>
                <a:gd name="T41" fmla="*/ 2 h 67"/>
                <a:gd name="T42" fmla="*/ 16 w 98"/>
                <a:gd name="T43" fmla="*/ 8 h 67"/>
                <a:gd name="T44" fmla="*/ 16 w 98"/>
                <a:gd name="T45" fmla="*/ 10 h 67"/>
                <a:gd name="T46" fmla="*/ 26 w 98"/>
                <a:gd name="T47" fmla="*/ 2 h 67"/>
                <a:gd name="T48" fmla="*/ 37 w 98"/>
                <a:gd name="T49" fmla="*/ 0 h 67"/>
                <a:gd name="T50" fmla="*/ 48 w 98"/>
                <a:gd name="T51" fmla="*/ 2 h 67"/>
                <a:gd name="T52" fmla="*/ 56 w 98"/>
                <a:gd name="T53" fmla="*/ 10 h 67"/>
                <a:gd name="T54" fmla="*/ 65 w 98"/>
                <a:gd name="T55" fmla="*/ 2 h 67"/>
                <a:gd name="T56" fmla="*/ 76 w 98"/>
                <a:gd name="T57" fmla="*/ 0 h 67"/>
                <a:gd name="T58" fmla="*/ 88 w 98"/>
                <a:gd name="T59" fmla="*/ 2 h 67"/>
                <a:gd name="T60" fmla="*/ 96 w 98"/>
                <a:gd name="T61" fmla="*/ 10 h 67"/>
                <a:gd name="T62" fmla="*/ 98 w 98"/>
                <a:gd name="T63" fmla="*/ 24 h 67"/>
                <a:gd name="T64" fmla="*/ 98 w 98"/>
                <a:gd name="T65" fmla="*/ 56 h 67"/>
                <a:gd name="T66" fmla="*/ 95 w 98"/>
                <a:gd name="T67" fmla="*/ 64 h 67"/>
                <a:gd name="T68" fmla="*/ 89 w 98"/>
                <a:gd name="T69" fmla="*/ 67 h 67"/>
                <a:gd name="T70" fmla="*/ 83 w 98"/>
                <a:gd name="T71" fmla="*/ 64 h 67"/>
                <a:gd name="T72" fmla="*/ 80 w 98"/>
                <a:gd name="T73" fmla="*/ 56 h 67"/>
                <a:gd name="T74" fmla="*/ 80 w 98"/>
                <a:gd name="T75" fmla="*/ 29 h 67"/>
                <a:gd name="T76" fmla="*/ 80 w 98"/>
                <a:gd name="T77" fmla="*/ 20 h 67"/>
                <a:gd name="T78" fmla="*/ 77 w 98"/>
                <a:gd name="T79" fmla="*/ 15 h 67"/>
                <a:gd name="T80" fmla="*/ 71 w 98"/>
                <a:gd name="T81" fmla="*/ 13 h 67"/>
                <a:gd name="T82" fmla="*/ 64 w 98"/>
                <a:gd name="T83" fmla="*/ 14 h 67"/>
                <a:gd name="T84" fmla="*/ 60 w 98"/>
                <a:gd name="T85" fmla="*/ 20 h 67"/>
                <a:gd name="T86" fmla="*/ 58 w 98"/>
                <a:gd name="T87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" h="67">
                  <a:moveTo>
                    <a:pt x="58" y="34"/>
                  </a:moveTo>
                  <a:cubicBezTo>
                    <a:pt x="58" y="56"/>
                    <a:pt x="58" y="56"/>
                    <a:pt x="58" y="56"/>
                  </a:cubicBezTo>
                  <a:cubicBezTo>
                    <a:pt x="58" y="60"/>
                    <a:pt x="57" y="62"/>
                    <a:pt x="55" y="64"/>
                  </a:cubicBezTo>
                  <a:cubicBezTo>
                    <a:pt x="54" y="66"/>
                    <a:pt x="52" y="67"/>
                    <a:pt x="49" y="67"/>
                  </a:cubicBezTo>
                  <a:cubicBezTo>
                    <a:pt x="46" y="67"/>
                    <a:pt x="44" y="66"/>
                    <a:pt x="43" y="64"/>
                  </a:cubicBezTo>
                  <a:cubicBezTo>
                    <a:pt x="41" y="62"/>
                    <a:pt x="40" y="60"/>
                    <a:pt x="40" y="5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6"/>
                    <a:pt x="40" y="23"/>
                    <a:pt x="40" y="20"/>
                  </a:cubicBezTo>
                  <a:cubicBezTo>
                    <a:pt x="39" y="18"/>
                    <a:pt x="39" y="16"/>
                    <a:pt x="37" y="15"/>
                  </a:cubicBezTo>
                  <a:cubicBezTo>
                    <a:pt x="36" y="13"/>
                    <a:pt x="34" y="13"/>
                    <a:pt x="31" y="13"/>
                  </a:cubicBezTo>
                  <a:cubicBezTo>
                    <a:pt x="26" y="13"/>
                    <a:pt x="22" y="14"/>
                    <a:pt x="20" y="18"/>
                  </a:cubicBezTo>
                  <a:cubicBezTo>
                    <a:pt x="18" y="22"/>
                    <a:pt x="17" y="27"/>
                    <a:pt x="17" y="34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60"/>
                    <a:pt x="17" y="62"/>
                    <a:pt x="15" y="64"/>
                  </a:cubicBezTo>
                  <a:cubicBezTo>
                    <a:pt x="13" y="66"/>
                    <a:pt x="11" y="67"/>
                    <a:pt x="9" y="67"/>
                  </a:cubicBezTo>
                  <a:cubicBezTo>
                    <a:pt x="6" y="67"/>
                    <a:pt x="4" y="66"/>
                    <a:pt x="2" y="64"/>
                  </a:cubicBezTo>
                  <a:cubicBezTo>
                    <a:pt x="1" y="62"/>
                    <a:pt x="0" y="60"/>
                    <a:pt x="0" y="5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0" y="0"/>
                    <a:pt x="12" y="0"/>
                    <a:pt x="14" y="2"/>
                  </a:cubicBezTo>
                  <a:cubicBezTo>
                    <a:pt x="15" y="3"/>
                    <a:pt x="16" y="5"/>
                    <a:pt x="16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6"/>
                    <a:pt x="22" y="4"/>
                    <a:pt x="26" y="2"/>
                  </a:cubicBezTo>
                  <a:cubicBezTo>
                    <a:pt x="29" y="1"/>
                    <a:pt x="33" y="0"/>
                    <a:pt x="37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1" y="4"/>
                    <a:pt x="54" y="6"/>
                    <a:pt x="56" y="10"/>
                  </a:cubicBezTo>
                  <a:cubicBezTo>
                    <a:pt x="59" y="6"/>
                    <a:pt x="62" y="4"/>
                    <a:pt x="65" y="2"/>
                  </a:cubicBezTo>
                  <a:cubicBezTo>
                    <a:pt x="68" y="1"/>
                    <a:pt x="72" y="0"/>
                    <a:pt x="76" y="0"/>
                  </a:cubicBezTo>
                  <a:cubicBezTo>
                    <a:pt x="81" y="0"/>
                    <a:pt x="85" y="1"/>
                    <a:pt x="88" y="2"/>
                  </a:cubicBezTo>
                  <a:cubicBezTo>
                    <a:pt x="91" y="4"/>
                    <a:pt x="94" y="7"/>
                    <a:pt x="96" y="10"/>
                  </a:cubicBezTo>
                  <a:cubicBezTo>
                    <a:pt x="97" y="13"/>
                    <a:pt x="98" y="18"/>
                    <a:pt x="98" y="2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8" y="60"/>
                    <a:pt x="97" y="62"/>
                    <a:pt x="95" y="64"/>
                  </a:cubicBezTo>
                  <a:cubicBezTo>
                    <a:pt x="94" y="66"/>
                    <a:pt x="92" y="67"/>
                    <a:pt x="89" y="67"/>
                  </a:cubicBezTo>
                  <a:cubicBezTo>
                    <a:pt x="86" y="67"/>
                    <a:pt x="84" y="66"/>
                    <a:pt x="83" y="64"/>
                  </a:cubicBezTo>
                  <a:cubicBezTo>
                    <a:pt x="81" y="62"/>
                    <a:pt x="80" y="60"/>
                    <a:pt x="80" y="56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5"/>
                    <a:pt x="80" y="22"/>
                    <a:pt x="80" y="20"/>
                  </a:cubicBezTo>
                  <a:cubicBezTo>
                    <a:pt x="79" y="18"/>
                    <a:pt x="78" y="16"/>
                    <a:pt x="77" y="15"/>
                  </a:cubicBezTo>
                  <a:cubicBezTo>
                    <a:pt x="76" y="13"/>
                    <a:pt x="74" y="13"/>
                    <a:pt x="71" y="13"/>
                  </a:cubicBezTo>
                  <a:cubicBezTo>
                    <a:pt x="69" y="13"/>
                    <a:pt x="66" y="13"/>
                    <a:pt x="64" y="14"/>
                  </a:cubicBezTo>
                  <a:cubicBezTo>
                    <a:pt x="62" y="16"/>
                    <a:pt x="61" y="17"/>
                    <a:pt x="60" y="20"/>
                  </a:cubicBezTo>
                  <a:cubicBezTo>
                    <a:pt x="58" y="22"/>
                    <a:pt x="58" y="27"/>
                    <a:pt x="5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5" name="Freeform 41"/>
            <p:cNvSpPr>
              <a:spLocks noEditPoints="1"/>
            </p:cNvSpPr>
            <p:nvPr/>
          </p:nvSpPr>
          <p:spPr bwMode="auto">
            <a:xfrm>
              <a:off x="1174" y="4115"/>
              <a:ext cx="35" cy="37"/>
            </a:xfrm>
            <a:custGeom>
              <a:avLst/>
              <a:gdLst>
                <a:gd name="T0" fmla="*/ 51 w 65"/>
                <a:gd name="T1" fmla="*/ 38 h 68"/>
                <a:gd name="T2" fmla="*/ 18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5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50 w 65"/>
                <a:gd name="T15" fmla="*/ 51 h 68"/>
                <a:gd name="T16" fmla="*/ 55 w 65"/>
                <a:gd name="T17" fmla="*/ 46 h 68"/>
                <a:gd name="T18" fmla="*/ 59 w 65"/>
                <a:gd name="T19" fmla="*/ 45 h 68"/>
                <a:gd name="T20" fmla="*/ 63 w 65"/>
                <a:gd name="T21" fmla="*/ 46 h 68"/>
                <a:gd name="T22" fmla="*/ 64 w 65"/>
                <a:gd name="T23" fmla="*/ 50 h 68"/>
                <a:gd name="T24" fmla="*/ 63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9 w 65"/>
                <a:gd name="T33" fmla="*/ 59 h 68"/>
                <a:gd name="T34" fmla="*/ 0 w 65"/>
                <a:gd name="T35" fmla="*/ 34 h 68"/>
                <a:gd name="T36" fmla="*/ 3 w 65"/>
                <a:gd name="T37" fmla="*/ 20 h 68"/>
                <a:gd name="T38" fmla="*/ 9 w 65"/>
                <a:gd name="T39" fmla="*/ 10 h 68"/>
                <a:gd name="T40" fmla="*/ 20 w 65"/>
                <a:gd name="T41" fmla="*/ 3 h 68"/>
                <a:gd name="T42" fmla="*/ 34 w 65"/>
                <a:gd name="T43" fmla="*/ 0 h 68"/>
                <a:gd name="T44" fmla="*/ 51 w 65"/>
                <a:gd name="T45" fmla="*/ 5 h 68"/>
                <a:gd name="T46" fmla="*/ 62 w 65"/>
                <a:gd name="T47" fmla="*/ 15 h 68"/>
                <a:gd name="T48" fmla="*/ 65 w 65"/>
                <a:gd name="T49" fmla="*/ 28 h 68"/>
                <a:gd name="T50" fmla="*/ 62 w 65"/>
                <a:gd name="T51" fmla="*/ 36 h 68"/>
                <a:gd name="T52" fmla="*/ 51 w 65"/>
                <a:gd name="T53" fmla="*/ 38 h 68"/>
                <a:gd name="T54" fmla="*/ 18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3 w 65"/>
                <a:gd name="T63" fmla="*/ 16 h 68"/>
                <a:gd name="T64" fmla="*/ 18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42"/>
                    <a:pt x="19" y="45"/>
                    <a:pt x="20" y="48"/>
                  </a:cubicBezTo>
                  <a:cubicBezTo>
                    <a:pt x="22" y="51"/>
                    <a:pt x="24" y="53"/>
                    <a:pt x="26" y="55"/>
                  </a:cubicBezTo>
                  <a:cubicBezTo>
                    <a:pt x="29" y="56"/>
                    <a:pt x="32" y="57"/>
                    <a:pt x="35" y="57"/>
                  </a:cubicBezTo>
                  <a:cubicBezTo>
                    <a:pt x="37" y="57"/>
                    <a:pt x="39" y="57"/>
                    <a:pt x="40" y="56"/>
                  </a:cubicBezTo>
                  <a:cubicBezTo>
                    <a:pt x="42" y="56"/>
                    <a:pt x="44" y="55"/>
                    <a:pt x="45" y="54"/>
                  </a:cubicBezTo>
                  <a:cubicBezTo>
                    <a:pt x="47" y="53"/>
                    <a:pt x="48" y="52"/>
                    <a:pt x="50" y="51"/>
                  </a:cubicBezTo>
                  <a:cubicBezTo>
                    <a:pt x="51" y="50"/>
                    <a:pt x="53" y="48"/>
                    <a:pt x="55" y="46"/>
                  </a:cubicBezTo>
                  <a:cubicBezTo>
                    <a:pt x="56" y="45"/>
                    <a:pt x="57" y="45"/>
                    <a:pt x="59" y="45"/>
                  </a:cubicBezTo>
                  <a:cubicBezTo>
                    <a:pt x="60" y="45"/>
                    <a:pt x="62" y="46"/>
                    <a:pt x="63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4" y="54"/>
                    <a:pt x="63" y="56"/>
                  </a:cubicBezTo>
                  <a:cubicBezTo>
                    <a:pt x="61" y="58"/>
                    <a:pt x="60" y="60"/>
                    <a:pt x="57" y="61"/>
                  </a:cubicBezTo>
                  <a:cubicBezTo>
                    <a:pt x="55" y="63"/>
                    <a:pt x="52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6" y="65"/>
                    <a:pt x="9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3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6" y="4"/>
                    <a:pt x="20" y="3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1" y="0"/>
                    <a:pt x="46" y="2"/>
                    <a:pt x="51" y="5"/>
                  </a:cubicBezTo>
                  <a:cubicBezTo>
                    <a:pt x="56" y="7"/>
                    <a:pt x="60" y="11"/>
                    <a:pt x="62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2" y="36"/>
                  </a:cubicBezTo>
                  <a:cubicBezTo>
                    <a:pt x="59" y="38"/>
                    <a:pt x="56" y="38"/>
                    <a:pt x="51" y="38"/>
                  </a:cubicBezTo>
                  <a:close/>
                  <a:moveTo>
                    <a:pt x="18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8" y="23"/>
                    <a:pt x="47" y="19"/>
                    <a:pt x="44" y="16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6" y="13"/>
                    <a:pt x="23" y="16"/>
                  </a:cubicBezTo>
                  <a:cubicBezTo>
                    <a:pt x="20" y="19"/>
                    <a:pt x="18" y="23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6" name="Freeform 42"/>
            <p:cNvSpPr>
              <a:spLocks/>
            </p:cNvSpPr>
            <p:nvPr/>
          </p:nvSpPr>
          <p:spPr bwMode="auto">
            <a:xfrm>
              <a:off x="1216" y="4115"/>
              <a:ext cx="33" cy="37"/>
            </a:xfrm>
            <a:custGeom>
              <a:avLst/>
              <a:gdLst>
                <a:gd name="T0" fmla="*/ 16 w 61"/>
                <a:gd name="T1" fmla="*/ 9 h 67"/>
                <a:gd name="T2" fmla="*/ 16 w 61"/>
                <a:gd name="T3" fmla="*/ 11 h 67"/>
                <a:gd name="T4" fmla="*/ 26 w 61"/>
                <a:gd name="T5" fmla="*/ 2 h 67"/>
                <a:gd name="T6" fmla="*/ 39 w 61"/>
                <a:gd name="T7" fmla="*/ 0 h 67"/>
                <a:gd name="T8" fmla="*/ 51 w 61"/>
                <a:gd name="T9" fmla="*/ 2 h 67"/>
                <a:gd name="T10" fmla="*/ 59 w 61"/>
                <a:gd name="T11" fmla="*/ 11 h 67"/>
                <a:gd name="T12" fmla="*/ 61 w 61"/>
                <a:gd name="T13" fmla="*/ 17 h 67"/>
                <a:gd name="T14" fmla="*/ 61 w 61"/>
                <a:gd name="T15" fmla="*/ 26 h 67"/>
                <a:gd name="T16" fmla="*/ 61 w 61"/>
                <a:gd name="T17" fmla="*/ 57 h 67"/>
                <a:gd name="T18" fmla="*/ 59 w 61"/>
                <a:gd name="T19" fmla="*/ 64 h 67"/>
                <a:gd name="T20" fmla="*/ 53 w 61"/>
                <a:gd name="T21" fmla="*/ 67 h 67"/>
                <a:gd name="T22" fmla="*/ 47 w 61"/>
                <a:gd name="T23" fmla="*/ 64 h 67"/>
                <a:gd name="T24" fmla="*/ 44 w 61"/>
                <a:gd name="T25" fmla="*/ 57 h 67"/>
                <a:gd name="T26" fmla="*/ 44 w 61"/>
                <a:gd name="T27" fmla="*/ 29 h 67"/>
                <a:gd name="T28" fmla="*/ 42 w 61"/>
                <a:gd name="T29" fmla="*/ 17 h 67"/>
                <a:gd name="T30" fmla="*/ 33 w 61"/>
                <a:gd name="T31" fmla="*/ 12 h 67"/>
                <a:gd name="T32" fmla="*/ 24 w 61"/>
                <a:gd name="T33" fmla="*/ 15 h 67"/>
                <a:gd name="T34" fmla="*/ 19 w 61"/>
                <a:gd name="T35" fmla="*/ 22 h 67"/>
                <a:gd name="T36" fmla="*/ 18 w 61"/>
                <a:gd name="T37" fmla="*/ 36 h 67"/>
                <a:gd name="T38" fmla="*/ 18 w 61"/>
                <a:gd name="T39" fmla="*/ 57 h 67"/>
                <a:gd name="T40" fmla="*/ 15 w 61"/>
                <a:gd name="T41" fmla="*/ 64 h 67"/>
                <a:gd name="T42" fmla="*/ 9 w 61"/>
                <a:gd name="T43" fmla="*/ 67 h 67"/>
                <a:gd name="T44" fmla="*/ 3 w 61"/>
                <a:gd name="T45" fmla="*/ 64 h 67"/>
                <a:gd name="T46" fmla="*/ 0 w 61"/>
                <a:gd name="T47" fmla="*/ 57 h 67"/>
                <a:gd name="T48" fmla="*/ 0 w 61"/>
                <a:gd name="T49" fmla="*/ 9 h 67"/>
                <a:gd name="T50" fmla="*/ 3 w 61"/>
                <a:gd name="T51" fmla="*/ 2 h 67"/>
                <a:gd name="T52" fmla="*/ 8 w 61"/>
                <a:gd name="T53" fmla="*/ 0 h 67"/>
                <a:gd name="T54" fmla="*/ 12 w 61"/>
                <a:gd name="T55" fmla="*/ 1 h 67"/>
                <a:gd name="T56" fmla="*/ 15 w 61"/>
                <a:gd name="T57" fmla="*/ 4 h 67"/>
                <a:gd name="T58" fmla="*/ 16 w 61"/>
                <a:gd name="T59" fmla="*/ 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16" y="9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9" y="7"/>
                    <a:pt x="23" y="4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3" y="0"/>
                    <a:pt x="47" y="1"/>
                    <a:pt x="51" y="2"/>
                  </a:cubicBezTo>
                  <a:cubicBezTo>
                    <a:pt x="54" y="4"/>
                    <a:pt x="57" y="7"/>
                    <a:pt x="59" y="11"/>
                  </a:cubicBezTo>
                  <a:cubicBezTo>
                    <a:pt x="60" y="13"/>
                    <a:pt x="61" y="15"/>
                    <a:pt x="61" y="17"/>
                  </a:cubicBezTo>
                  <a:cubicBezTo>
                    <a:pt x="61" y="19"/>
                    <a:pt x="61" y="22"/>
                    <a:pt x="61" y="2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1" y="63"/>
                    <a:pt x="59" y="64"/>
                  </a:cubicBezTo>
                  <a:cubicBezTo>
                    <a:pt x="58" y="66"/>
                    <a:pt x="56" y="67"/>
                    <a:pt x="53" y="67"/>
                  </a:cubicBezTo>
                  <a:cubicBezTo>
                    <a:pt x="50" y="67"/>
                    <a:pt x="48" y="66"/>
                    <a:pt x="47" y="64"/>
                  </a:cubicBezTo>
                  <a:cubicBezTo>
                    <a:pt x="45" y="62"/>
                    <a:pt x="44" y="60"/>
                    <a:pt x="44" y="5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4"/>
                    <a:pt x="44" y="20"/>
                    <a:pt x="42" y="17"/>
                  </a:cubicBezTo>
                  <a:cubicBezTo>
                    <a:pt x="40" y="14"/>
                    <a:pt x="37" y="12"/>
                    <a:pt x="33" y="12"/>
                  </a:cubicBezTo>
                  <a:cubicBezTo>
                    <a:pt x="30" y="12"/>
                    <a:pt x="27" y="13"/>
                    <a:pt x="24" y="15"/>
                  </a:cubicBezTo>
                  <a:cubicBezTo>
                    <a:pt x="22" y="17"/>
                    <a:pt x="20" y="19"/>
                    <a:pt x="19" y="22"/>
                  </a:cubicBezTo>
                  <a:cubicBezTo>
                    <a:pt x="18" y="25"/>
                    <a:pt x="18" y="29"/>
                    <a:pt x="18" y="3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60"/>
                    <a:pt x="17" y="63"/>
                    <a:pt x="15" y="64"/>
                  </a:cubicBezTo>
                  <a:cubicBezTo>
                    <a:pt x="14" y="66"/>
                    <a:pt x="11" y="67"/>
                    <a:pt x="9" y="67"/>
                  </a:cubicBezTo>
                  <a:cubicBezTo>
                    <a:pt x="6" y="67"/>
                    <a:pt x="4" y="66"/>
                    <a:pt x="3" y="64"/>
                  </a:cubicBezTo>
                  <a:cubicBezTo>
                    <a:pt x="1" y="62"/>
                    <a:pt x="0" y="60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4" y="1"/>
                    <a:pt x="15" y="2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7" name="Freeform 43"/>
            <p:cNvSpPr>
              <a:spLocks/>
            </p:cNvSpPr>
            <p:nvPr/>
          </p:nvSpPr>
          <p:spPr bwMode="auto">
            <a:xfrm>
              <a:off x="1255" y="4103"/>
              <a:ext cx="25" cy="49"/>
            </a:xfrm>
            <a:custGeom>
              <a:avLst/>
              <a:gdLst>
                <a:gd name="T0" fmla="*/ 7 w 46"/>
                <a:gd name="T1" fmla="*/ 24 h 90"/>
                <a:gd name="T2" fmla="*/ 9 w 46"/>
                <a:gd name="T3" fmla="*/ 24 h 90"/>
                <a:gd name="T4" fmla="*/ 9 w 46"/>
                <a:gd name="T5" fmla="*/ 14 h 90"/>
                <a:gd name="T6" fmla="*/ 10 w 46"/>
                <a:gd name="T7" fmla="*/ 8 h 90"/>
                <a:gd name="T8" fmla="*/ 11 w 46"/>
                <a:gd name="T9" fmla="*/ 4 h 90"/>
                <a:gd name="T10" fmla="*/ 14 w 46"/>
                <a:gd name="T11" fmla="*/ 1 h 90"/>
                <a:gd name="T12" fmla="*/ 18 w 46"/>
                <a:gd name="T13" fmla="*/ 0 h 90"/>
                <a:gd name="T14" fmla="*/ 24 w 46"/>
                <a:gd name="T15" fmla="*/ 3 h 90"/>
                <a:gd name="T16" fmla="*/ 26 w 46"/>
                <a:gd name="T17" fmla="*/ 6 h 90"/>
                <a:gd name="T18" fmla="*/ 27 w 46"/>
                <a:gd name="T19" fmla="*/ 13 h 90"/>
                <a:gd name="T20" fmla="*/ 27 w 46"/>
                <a:gd name="T21" fmla="*/ 24 h 90"/>
                <a:gd name="T22" fmla="*/ 33 w 46"/>
                <a:gd name="T23" fmla="*/ 24 h 90"/>
                <a:gd name="T24" fmla="*/ 38 w 46"/>
                <a:gd name="T25" fmla="*/ 26 h 90"/>
                <a:gd name="T26" fmla="*/ 40 w 46"/>
                <a:gd name="T27" fmla="*/ 30 h 90"/>
                <a:gd name="T28" fmla="*/ 38 w 46"/>
                <a:gd name="T29" fmla="*/ 35 h 90"/>
                <a:gd name="T30" fmla="*/ 30 w 46"/>
                <a:gd name="T31" fmla="*/ 36 h 90"/>
                <a:gd name="T32" fmla="*/ 27 w 46"/>
                <a:gd name="T33" fmla="*/ 36 h 90"/>
                <a:gd name="T34" fmla="*/ 27 w 46"/>
                <a:gd name="T35" fmla="*/ 66 h 90"/>
                <a:gd name="T36" fmla="*/ 27 w 46"/>
                <a:gd name="T37" fmla="*/ 72 h 90"/>
                <a:gd name="T38" fmla="*/ 28 w 46"/>
                <a:gd name="T39" fmla="*/ 76 h 90"/>
                <a:gd name="T40" fmla="*/ 32 w 46"/>
                <a:gd name="T41" fmla="*/ 77 h 90"/>
                <a:gd name="T42" fmla="*/ 36 w 46"/>
                <a:gd name="T43" fmla="*/ 76 h 90"/>
                <a:gd name="T44" fmla="*/ 40 w 46"/>
                <a:gd name="T45" fmla="*/ 76 h 90"/>
                <a:gd name="T46" fmla="*/ 44 w 46"/>
                <a:gd name="T47" fmla="*/ 78 h 90"/>
                <a:gd name="T48" fmla="*/ 46 w 46"/>
                <a:gd name="T49" fmla="*/ 82 h 90"/>
                <a:gd name="T50" fmla="*/ 41 w 46"/>
                <a:gd name="T51" fmla="*/ 88 h 90"/>
                <a:gd name="T52" fmla="*/ 28 w 46"/>
                <a:gd name="T53" fmla="*/ 90 h 90"/>
                <a:gd name="T54" fmla="*/ 16 w 46"/>
                <a:gd name="T55" fmla="*/ 87 h 90"/>
                <a:gd name="T56" fmla="*/ 11 w 46"/>
                <a:gd name="T57" fmla="*/ 80 h 90"/>
                <a:gd name="T58" fmla="*/ 9 w 46"/>
                <a:gd name="T59" fmla="*/ 68 h 90"/>
                <a:gd name="T60" fmla="*/ 9 w 46"/>
                <a:gd name="T61" fmla="*/ 36 h 90"/>
                <a:gd name="T62" fmla="*/ 7 w 46"/>
                <a:gd name="T63" fmla="*/ 36 h 90"/>
                <a:gd name="T64" fmla="*/ 1 w 46"/>
                <a:gd name="T65" fmla="*/ 34 h 90"/>
                <a:gd name="T66" fmla="*/ 0 w 46"/>
                <a:gd name="T67" fmla="*/ 30 h 90"/>
                <a:gd name="T68" fmla="*/ 2 w 46"/>
                <a:gd name="T69" fmla="*/ 26 h 90"/>
                <a:gd name="T70" fmla="*/ 7 w 46"/>
                <a:gd name="T71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90">
                  <a:moveTo>
                    <a:pt x="7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9" y="9"/>
                    <a:pt x="10" y="8"/>
                  </a:cubicBezTo>
                  <a:cubicBezTo>
                    <a:pt x="10" y="6"/>
                    <a:pt x="10" y="5"/>
                    <a:pt x="11" y="4"/>
                  </a:cubicBezTo>
                  <a:cubicBezTo>
                    <a:pt x="11" y="3"/>
                    <a:pt x="12" y="2"/>
                    <a:pt x="14" y="1"/>
                  </a:cubicBezTo>
                  <a:cubicBezTo>
                    <a:pt x="15" y="1"/>
                    <a:pt x="16" y="0"/>
                    <a:pt x="18" y="0"/>
                  </a:cubicBezTo>
                  <a:cubicBezTo>
                    <a:pt x="20" y="0"/>
                    <a:pt x="22" y="1"/>
                    <a:pt x="24" y="3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8"/>
                    <a:pt x="27" y="10"/>
                    <a:pt x="27" y="1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5" y="24"/>
                    <a:pt x="37" y="25"/>
                    <a:pt x="38" y="26"/>
                  </a:cubicBezTo>
                  <a:cubicBezTo>
                    <a:pt x="40" y="27"/>
                    <a:pt x="40" y="28"/>
                    <a:pt x="40" y="30"/>
                  </a:cubicBezTo>
                  <a:cubicBezTo>
                    <a:pt x="40" y="32"/>
                    <a:pt x="39" y="34"/>
                    <a:pt x="38" y="35"/>
                  </a:cubicBezTo>
                  <a:cubicBezTo>
                    <a:pt x="36" y="36"/>
                    <a:pt x="33" y="36"/>
                    <a:pt x="30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69"/>
                    <a:pt x="27" y="71"/>
                    <a:pt x="27" y="72"/>
                  </a:cubicBezTo>
                  <a:cubicBezTo>
                    <a:pt x="27" y="74"/>
                    <a:pt x="27" y="75"/>
                    <a:pt x="28" y="76"/>
                  </a:cubicBezTo>
                  <a:cubicBezTo>
                    <a:pt x="29" y="77"/>
                    <a:pt x="30" y="77"/>
                    <a:pt x="32" y="77"/>
                  </a:cubicBezTo>
                  <a:cubicBezTo>
                    <a:pt x="33" y="77"/>
                    <a:pt x="35" y="77"/>
                    <a:pt x="36" y="76"/>
                  </a:cubicBezTo>
                  <a:cubicBezTo>
                    <a:pt x="38" y="76"/>
                    <a:pt x="39" y="76"/>
                    <a:pt x="40" y="76"/>
                  </a:cubicBezTo>
                  <a:cubicBezTo>
                    <a:pt x="42" y="76"/>
                    <a:pt x="43" y="77"/>
                    <a:pt x="44" y="78"/>
                  </a:cubicBezTo>
                  <a:cubicBezTo>
                    <a:pt x="45" y="79"/>
                    <a:pt x="46" y="80"/>
                    <a:pt x="46" y="82"/>
                  </a:cubicBezTo>
                  <a:cubicBezTo>
                    <a:pt x="46" y="84"/>
                    <a:pt x="44" y="86"/>
                    <a:pt x="41" y="88"/>
                  </a:cubicBezTo>
                  <a:cubicBezTo>
                    <a:pt x="38" y="89"/>
                    <a:pt x="34" y="90"/>
                    <a:pt x="28" y="90"/>
                  </a:cubicBezTo>
                  <a:cubicBezTo>
                    <a:pt x="23" y="90"/>
                    <a:pt x="19" y="89"/>
                    <a:pt x="16" y="87"/>
                  </a:cubicBezTo>
                  <a:cubicBezTo>
                    <a:pt x="13" y="85"/>
                    <a:pt x="12" y="83"/>
                    <a:pt x="11" y="80"/>
                  </a:cubicBezTo>
                  <a:cubicBezTo>
                    <a:pt x="10" y="77"/>
                    <a:pt x="9" y="73"/>
                    <a:pt x="9" y="68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6"/>
                    <a:pt x="3" y="35"/>
                    <a:pt x="1" y="34"/>
                  </a:cubicBezTo>
                  <a:cubicBezTo>
                    <a:pt x="0" y="33"/>
                    <a:pt x="0" y="32"/>
                    <a:pt x="0" y="30"/>
                  </a:cubicBezTo>
                  <a:cubicBezTo>
                    <a:pt x="0" y="28"/>
                    <a:pt x="0" y="27"/>
                    <a:pt x="2" y="26"/>
                  </a:cubicBezTo>
                  <a:cubicBezTo>
                    <a:pt x="3" y="25"/>
                    <a:pt x="5" y="24"/>
                    <a:pt x="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9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94812" y="6391999"/>
            <a:ext cx="9337597" cy="261610"/>
          </a:xfrm>
          <a:prstGeom prst="rect">
            <a:avLst/>
          </a:prstGeom>
        </p:spPr>
        <p:txBody>
          <a:bodyPr lIns="91440" tIns="0" rIns="0" bIns="45720"/>
          <a:lstStyle>
            <a:lvl1pPr algn="r">
              <a:tabLst>
                <a:tab pos="1025525" algn="l"/>
              </a:tabLst>
              <a:defRPr sz="1400" b="0" i="0">
                <a:solidFill>
                  <a:schemeClr val="accent4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 userDrawn="1">
            <p:ph type="title"/>
          </p:nvPr>
        </p:nvSpPr>
        <p:spPr>
          <a:xfrm>
            <a:off x="2496457" y="6021788"/>
            <a:ext cx="9344810" cy="415498"/>
          </a:xfrm>
        </p:spPr>
        <p:txBody>
          <a:bodyPr vert="horz" wrap="square" lIns="91440" tIns="0" rIns="0" bIns="45720" rtlCol="0">
            <a:spAutoFit/>
          </a:bodyPr>
          <a:lstStyle>
            <a:lvl1pPr algn="r">
              <a:defRPr lang="en-US" sz="2400" i="0" kern="1200" dirty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 algn="r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  <a:tabLst>
                <a:tab pos="1025525" algn="l"/>
              </a:tabLst>
            </a:pPr>
            <a:r>
              <a:rPr lang="en-US" dirty="0"/>
              <a:t>Click to edit Master title style</a:t>
            </a:r>
          </a:p>
        </p:txBody>
      </p:sp>
      <p:sp>
        <p:nvSpPr>
          <p:cNvPr id="48" name="TextBox 47"/>
          <p:cNvSpPr txBox="1"/>
          <p:nvPr userDrawn="1"/>
        </p:nvSpPr>
        <p:spPr bwMode="auto">
          <a:xfrm>
            <a:off x="3944154" y="6515100"/>
            <a:ext cx="4295775" cy="12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SzTx/>
              <a:buFont typeface="Webdings" pitchFamily="18" charset="2"/>
              <a:buNone/>
              <a:tabLst/>
            </a:pPr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Arial" pitchFamily="34" charset="0"/>
              </a:rPr>
              <a:t>© 2016 </a:t>
            </a:r>
            <a:r>
              <a:rPr lang="en-US" sz="600" dirty="0" err="1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Arial" pitchFamily="34" charset="0"/>
              </a:rPr>
              <a:t>InterSystems</a:t>
            </a:r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Arial" pitchFamily="34" charset="0"/>
              </a:rPr>
              <a:t> Corporation. All rights reserved.</a:t>
            </a:r>
            <a:endParaRPr lang="en-US" sz="600" noProof="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9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4" y="354619"/>
            <a:ext cx="11318789" cy="6709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78939" y="1509535"/>
            <a:ext cx="11384692" cy="497776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>
              <a:lnSpc>
                <a:spcPct val="100000"/>
              </a:lnSpc>
              <a:spcAft>
                <a:spcPts val="400"/>
              </a:spcAft>
              <a:defRPr/>
            </a:lvl4pPr>
            <a:lvl5pPr>
              <a:lnSpc>
                <a:spcPct val="100000"/>
              </a:lnSpc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5416" y="1098994"/>
            <a:ext cx="11351741" cy="345231"/>
          </a:xfr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3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755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8924" y="1371600"/>
            <a:ext cx="11493838" cy="48006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235C-F2BB-49F2-A307-DAF5D2C4A0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6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480F06-4623-41B7-AED8-91A86F546A2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5600" y="1371600"/>
            <a:ext cx="5608320" cy="48006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224757" y="1371600"/>
            <a:ext cx="5608320" cy="48006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924" y="1309125"/>
            <a:ext cx="5608320" cy="35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0" rIns="18288" bIns="18288" numCol="1" rtlCol="0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000" smtClean="0">
                <a:solidFill>
                  <a:schemeClr val="accent4"/>
                </a:solidFill>
                <a:latin typeface="+mj-lt"/>
              </a:defRPr>
            </a:lvl1pPr>
          </a:lstStyle>
          <a:p>
            <a:pPr marL="0" lvl="0" indent="0">
              <a:spcBef>
                <a:spcPts val="4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757" y="1309125"/>
            <a:ext cx="5608320" cy="35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0" rIns="18288" bIns="18288" numCol="1" anchor="b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000" dirty="0" smtClean="0">
                <a:solidFill>
                  <a:schemeClr val="accent4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255CA8-44C3-4DC8-9820-DE998EF472C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8299" y="1795748"/>
            <a:ext cx="5608320" cy="4376451"/>
          </a:xfr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224757" y="1795748"/>
            <a:ext cx="5608320" cy="4376451"/>
          </a:xfr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5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F94C26-2A70-4961-AAB1-3557AEA8AC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87F15E-2A6C-4686-9A7F-9B81C9148D0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3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8924" y="2952519"/>
            <a:ext cx="11490176" cy="1685581"/>
          </a:xfr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5" y="2011096"/>
            <a:ext cx="11490175" cy="856890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924018" y="6434459"/>
            <a:ext cx="668867" cy="190821"/>
          </a:xfrm>
        </p:spPr>
        <p:txBody>
          <a:bodyPr/>
          <a:lstStyle>
            <a:lvl1pPr>
              <a:defRPr/>
            </a:lvl1pPr>
          </a:lstStyle>
          <a:p>
            <a:fld id="{9C87F15E-2A6C-4686-9A7F-9B81C9148D0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8924" y="2952519"/>
            <a:ext cx="11490176" cy="1685581"/>
          </a:xfr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5" y="2011096"/>
            <a:ext cx="11490175" cy="856890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924018" y="6434459"/>
            <a:ext cx="668867" cy="190821"/>
          </a:xfrm>
        </p:spPr>
        <p:txBody>
          <a:bodyPr/>
          <a:lstStyle>
            <a:lvl1pPr>
              <a:defRPr/>
            </a:lvl1pPr>
          </a:lstStyle>
          <a:p>
            <a:fld id="{9C87F15E-2A6C-4686-9A7F-9B81C9148D0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89" name="Group 4"/>
          <p:cNvGrpSpPr>
            <a:grpSpLocks noChangeAspect="1"/>
          </p:cNvGrpSpPr>
          <p:nvPr userDrawn="1"/>
        </p:nvGrpSpPr>
        <p:grpSpPr bwMode="auto">
          <a:xfrm>
            <a:off x="10772548" y="6340476"/>
            <a:ext cx="1067027" cy="413424"/>
            <a:chOff x="231" y="3745"/>
            <a:chExt cx="1084" cy="420"/>
          </a:xfrm>
          <a:solidFill>
            <a:schemeClr val="accent4"/>
          </a:solidFill>
        </p:grpSpPr>
        <p:sp>
          <p:nvSpPr>
            <p:cNvPr id="93" name="Freeform 5"/>
            <p:cNvSpPr>
              <a:spLocks/>
            </p:cNvSpPr>
            <p:nvPr/>
          </p:nvSpPr>
          <p:spPr bwMode="auto">
            <a:xfrm>
              <a:off x="231" y="3750"/>
              <a:ext cx="25" cy="294"/>
            </a:xfrm>
            <a:custGeom>
              <a:avLst/>
              <a:gdLst>
                <a:gd name="T0" fmla="*/ 23 w 46"/>
                <a:gd name="T1" fmla="*/ 542 h 544"/>
                <a:gd name="T2" fmla="*/ 0 w 46"/>
                <a:gd name="T3" fmla="*/ 544 h 544"/>
                <a:gd name="T4" fmla="*/ 2 w 46"/>
                <a:gd name="T5" fmla="*/ 324 h 544"/>
                <a:gd name="T6" fmla="*/ 0 w 46"/>
                <a:gd name="T7" fmla="*/ 0 h 544"/>
                <a:gd name="T8" fmla="*/ 23 w 46"/>
                <a:gd name="T9" fmla="*/ 0 h 544"/>
                <a:gd name="T10" fmla="*/ 46 w 46"/>
                <a:gd name="T11" fmla="*/ 0 h 544"/>
                <a:gd name="T12" fmla="*/ 44 w 46"/>
                <a:gd name="T13" fmla="*/ 347 h 544"/>
                <a:gd name="T14" fmla="*/ 46 w 46"/>
                <a:gd name="T15" fmla="*/ 544 h 544"/>
                <a:gd name="T16" fmla="*/ 23 w 46"/>
                <a:gd name="T17" fmla="*/ 54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2"/>
                  </a:moveTo>
                  <a:cubicBezTo>
                    <a:pt x="15" y="542"/>
                    <a:pt x="8" y="543"/>
                    <a:pt x="0" y="544"/>
                  </a:cubicBezTo>
                  <a:cubicBezTo>
                    <a:pt x="1" y="476"/>
                    <a:pt x="2" y="403"/>
                    <a:pt x="2" y="324"/>
                  </a:cubicBezTo>
                  <a:cubicBezTo>
                    <a:pt x="2" y="240"/>
                    <a:pt x="0" y="132"/>
                    <a:pt x="0" y="0"/>
                  </a:cubicBezTo>
                  <a:cubicBezTo>
                    <a:pt x="8" y="0"/>
                    <a:pt x="16" y="0"/>
                    <a:pt x="23" y="0"/>
                  </a:cubicBezTo>
                  <a:cubicBezTo>
                    <a:pt x="32" y="0"/>
                    <a:pt x="39" y="0"/>
                    <a:pt x="46" y="0"/>
                  </a:cubicBezTo>
                  <a:cubicBezTo>
                    <a:pt x="45" y="176"/>
                    <a:pt x="44" y="292"/>
                    <a:pt x="44" y="347"/>
                  </a:cubicBezTo>
                  <a:cubicBezTo>
                    <a:pt x="44" y="427"/>
                    <a:pt x="45" y="493"/>
                    <a:pt x="46" y="544"/>
                  </a:cubicBezTo>
                  <a:cubicBezTo>
                    <a:pt x="38" y="543"/>
                    <a:pt x="31" y="542"/>
                    <a:pt x="23" y="5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>
              <a:off x="274" y="3798"/>
              <a:ext cx="96" cy="246"/>
            </a:xfrm>
            <a:custGeom>
              <a:avLst/>
              <a:gdLst>
                <a:gd name="T0" fmla="*/ 155 w 177"/>
                <a:gd name="T1" fmla="*/ 455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2 h 456"/>
                <a:gd name="T8" fmla="*/ 44 w 177"/>
                <a:gd name="T9" fmla="*/ 125 h 456"/>
                <a:gd name="T10" fmla="*/ 47 w 177"/>
                <a:gd name="T11" fmla="*/ 456 h 456"/>
                <a:gd name="T12" fmla="*/ 23 w 177"/>
                <a:gd name="T13" fmla="*/ 454 h 456"/>
                <a:gd name="T14" fmla="*/ 0 w 177"/>
                <a:gd name="T15" fmla="*/ 456 h 456"/>
                <a:gd name="T16" fmla="*/ 3 w 177"/>
                <a:gd name="T17" fmla="*/ 209 h 456"/>
                <a:gd name="T18" fmla="*/ 0 w 177"/>
                <a:gd name="T19" fmla="*/ 0 h 456"/>
                <a:gd name="T20" fmla="*/ 16 w 177"/>
                <a:gd name="T21" fmla="*/ 0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8 h 456"/>
                <a:gd name="T28" fmla="*/ 131 w 177"/>
                <a:gd name="T29" fmla="*/ 0 h 456"/>
                <a:gd name="T30" fmla="*/ 155 w 177"/>
                <a:gd name="T31" fmla="*/ 0 h 456"/>
                <a:gd name="T32" fmla="*/ 177 w 177"/>
                <a:gd name="T33" fmla="*/ 0 h 456"/>
                <a:gd name="T34" fmla="*/ 174 w 177"/>
                <a:gd name="T35" fmla="*/ 225 h 456"/>
                <a:gd name="T36" fmla="*/ 177 w 177"/>
                <a:gd name="T37" fmla="*/ 456 h 456"/>
                <a:gd name="T38" fmla="*/ 155 w 177"/>
                <a:gd name="T3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5"/>
                  </a:moveTo>
                  <a:cubicBezTo>
                    <a:pt x="146" y="455"/>
                    <a:pt x="139" y="455"/>
                    <a:pt x="131" y="456"/>
                  </a:cubicBezTo>
                  <a:cubicBezTo>
                    <a:pt x="132" y="412"/>
                    <a:pt x="133" y="374"/>
                    <a:pt x="133" y="346"/>
                  </a:cubicBezTo>
                  <a:cubicBezTo>
                    <a:pt x="133" y="315"/>
                    <a:pt x="132" y="284"/>
                    <a:pt x="131" y="252"/>
                  </a:cubicBezTo>
                  <a:cubicBezTo>
                    <a:pt x="95" y="203"/>
                    <a:pt x="65" y="161"/>
                    <a:pt x="44" y="125"/>
                  </a:cubicBezTo>
                  <a:cubicBezTo>
                    <a:pt x="44" y="274"/>
                    <a:pt x="44" y="384"/>
                    <a:pt x="47" y="456"/>
                  </a:cubicBezTo>
                  <a:cubicBezTo>
                    <a:pt x="39" y="455"/>
                    <a:pt x="31" y="454"/>
                    <a:pt x="23" y="454"/>
                  </a:cubicBezTo>
                  <a:cubicBezTo>
                    <a:pt x="16" y="454"/>
                    <a:pt x="8" y="455"/>
                    <a:pt x="0" y="456"/>
                  </a:cubicBezTo>
                  <a:cubicBezTo>
                    <a:pt x="3" y="370"/>
                    <a:pt x="3" y="287"/>
                    <a:pt x="3" y="209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0"/>
                    <a:pt x="16" y="0"/>
                  </a:cubicBezTo>
                  <a:cubicBezTo>
                    <a:pt x="21" y="0"/>
                    <a:pt x="26" y="0"/>
                    <a:pt x="31" y="0"/>
                  </a:cubicBezTo>
                  <a:cubicBezTo>
                    <a:pt x="49" y="50"/>
                    <a:pt x="82" y="111"/>
                    <a:pt x="133" y="181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33" y="80"/>
                    <a:pt x="133" y="44"/>
                    <a:pt x="131" y="0"/>
                  </a:cubicBezTo>
                  <a:cubicBezTo>
                    <a:pt x="139" y="0"/>
                    <a:pt x="146" y="0"/>
                    <a:pt x="155" y="0"/>
                  </a:cubicBezTo>
                  <a:cubicBezTo>
                    <a:pt x="162" y="0"/>
                    <a:pt x="170" y="0"/>
                    <a:pt x="177" y="0"/>
                  </a:cubicBezTo>
                  <a:cubicBezTo>
                    <a:pt x="175" y="53"/>
                    <a:pt x="174" y="128"/>
                    <a:pt x="174" y="225"/>
                  </a:cubicBezTo>
                  <a:cubicBezTo>
                    <a:pt x="174" y="323"/>
                    <a:pt x="175" y="400"/>
                    <a:pt x="177" y="456"/>
                  </a:cubicBezTo>
                  <a:cubicBezTo>
                    <a:pt x="170" y="455"/>
                    <a:pt x="162" y="455"/>
                    <a:pt x="155" y="4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/>
            <p:cNvSpPr>
              <a:spLocks/>
            </p:cNvSpPr>
            <p:nvPr/>
          </p:nvSpPr>
          <p:spPr bwMode="auto">
            <a:xfrm>
              <a:off x="368" y="3798"/>
              <a:ext cx="86" cy="246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0 h 456"/>
                <a:gd name="T4" fmla="*/ 128 w 160"/>
                <a:gd name="T5" fmla="*/ 39 h 456"/>
                <a:gd name="T6" fmla="*/ 110 w 160"/>
                <a:gd name="T7" fmla="*/ 40 h 456"/>
                <a:gd name="T8" fmla="*/ 108 w 160"/>
                <a:gd name="T9" fmla="*/ 188 h 456"/>
                <a:gd name="T10" fmla="*/ 110 w 160"/>
                <a:gd name="T11" fmla="*/ 456 h 456"/>
                <a:gd name="T12" fmla="*/ 87 w 160"/>
                <a:gd name="T13" fmla="*/ 454 h 456"/>
                <a:gd name="T14" fmla="*/ 65 w 160"/>
                <a:gd name="T15" fmla="*/ 456 h 456"/>
                <a:gd name="T16" fmla="*/ 66 w 160"/>
                <a:gd name="T17" fmla="*/ 257 h 456"/>
                <a:gd name="T18" fmla="*/ 65 w 160"/>
                <a:gd name="T19" fmla="*/ 40 h 456"/>
                <a:gd name="T20" fmla="*/ 49 w 160"/>
                <a:gd name="T21" fmla="*/ 39 h 456"/>
                <a:gd name="T22" fmla="*/ 0 w 160"/>
                <a:gd name="T23" fmla="*/ 40 h 456"/>
                <a:gd name="T24" fmla="*/ 1 w 160"/>
                <a:gd name="T25" fmla="*/ 20 h 456"/>
                <a:gd name="T26" fmla="*/ 4 w 160"/>
                <a:gd name="T27" fmla="*/ 0 h 456"/>
                <a:gd name="T28" fmla="*/ 88 w 160"/>
                <a:gd name="T29" fmla="*/ 1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3"/>
                    <a:pt x="160" y="40"/>
                  </a:cubicBezTo>
                  <a:cubicBezTo>
                    <a:pt x="148" y="39"/>
                    <a:pt x="137" y="39"/>
                    <a:pt x="128" y="39"/>
                  </a:cubicBezTo>
                  <a:cubicBezTo>
                    <a:pt x="122" y="39"/>
                    <a:pt x="115" y="39"/>
                    <a:pt x="110" y="40"/>
                  </a:cubicBezTo>
                  <a:cubicBezTo>
                    <a:pt x="109" y="76"/>
                    <a:pt x="108" y="127"/>
                    <a:pt x="108" y="188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5"/>
                    <a:pt x="95" y="454"/>
                    <a:pt x="87" y="454"/>
                  </a:cubicBezTo>
                  <a:cubicBezTo>
                    <a:pt x="80" y="454"/>
                    <a:pt x="72" y="455"/>
                    <a:pt x="65" y="456"/>
                  </a:cubicBezTo>
                  <a:cubicBezTo>
                    <a:pt x="65" y="369"/>
                    <a:pt x="66" y="304"/>
                    <a:pt x="66" y="257"/>
                  </a:cubicBezTo>
                  <a:cubicBezTo>
                    <a:pt x="66" y="209"/>
                    <a:pt x="65" y="137"/>
                    <a:pt x="65" y="40"/>
                  </a:cubicBezTo>
                  <a:cubicBezTo>
                    <a:pt x="61" y="39"/>
                    <a:pt x="56" y="39"/>
                    <a:pt x="49" y="39"/>
                  </a:cubicBezTo>
                  <a:cubicBezTo>
                    <a:pt x="40" y="39"/>
                    <a:pt x="15" y="40"/>
                    <a:pt x="0" y="40"/>
                  </a:cubicBezTo>
                  <a:cubicBezTo>
                    <a:pt x="1" y="33"/>
                    <a:pt x="1" y="27"/>
                    <a:pt x="1" y="20"/>
                  </a:cubicBezTo>
                  <a:cubicBezTo>
                    <a:pt x="1" y="13"/>
                    <a:pt x="5" y="7"/>
                    <a:pt x="4" y="0"/>
                  </a:cubicBezTo>
                  <a:cubicBezTo>
                    <a:pt x="24" y="0"/>
                    <a:pt x="58" y="1"/>
                    <a:pt x="88" y="1"/>
                  </a:cubicBezTo>
                  <a:cubicBezTo>
                    <a:pt x="117" y="1"/>
                    <a:pt x="141" y="0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/>
            <p:cNvSpPr>
              <a:spLocks/>
            </p:cNvSpPr>
            <p:nvPr/>
          </p:nvSpPr>
          <p:spPr bwMode="auto">
            <a:xfrm>
              <a:off x="467" y="3798"/>
              <a:ext cx="63" cy="246"/>
            </a:xfrm>
            <a:custGeom>
              <a:avLst/>
              <a:gdLst>
                <a:gd name="T0" fmla="*/ 55 w 117"/>
                <a:gd name="T1" fmla="*/ 454 h 456"/>
                <a:gd name="T2" fmla="*/ 0 w 117"/>
                <a:gd name="T3" fmla="*/ 456 h 456"/>
                <a:gd name="T4" fmla="*/ 2 w 117"/>
                <a:gd name="T5" fmla="*/ 214 h 456"/>
                <a:gd name="T6" fmla="*/ 0 w 117"/>
                <a:gd name="T7" fmla="*/ 0 h 456"/>
                <a:gd name="T8" fmla="*/ 85 w 117"/>
                <a:gd name="T9" fmla="*/ 0 h 456"/>
                <a:gd name="T10" fmla="*/ 115 w 117"/>
                <a:gd name="T11" fmla="*/ 0 h 456"/>
                <a:gd name="T12" fmla="*/ 114 w 117"/>
                <a:gd name="T13" fmla="*/ 19 h 456"/>
                <a:gd name="T14" fmla="*/ 115 w 117"/>
                <a:gd name="T15" fmla="*/ 40 h 456"/>
                <a:gd name="T16" fmla="*/ 77 w 117"/>
                <a:gd name="T17" fmla="*/ 39 h 456"/>
                <a:gd name="T18" fmla="*/ 45 w 117"/>
                <a:gd name="T19" fmla="*/ 40 h 456"/>
                <a:gd name="T20" fmla="*/ 45 w 117"/>
                <a:gd name="T21" fmla="*/ 115 h 456"/>
                <a:gd name="T22" fmla="*/ 45 w 117"/>
                <a:gd name="T23" fmla="*/ 153 h 456"/>
                <a:gd name="T24" fmla="*/ 92 w 117"/>
                <a:gd name="T25" fmla="*/ 154 h 456"/>
                <a:gd name="T26" fmla="*/ 111 w 117"/>
                <a:gd name="T27" fmla="*/ 153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2 h 456"/>
                <a:gd name="T34" fmla="*/ 45 w 117"/>
                <a:gd name="T35" fmla="*/ 193 h 456"/>
                <a:gd name="T36" fmla="*/ 45 w 117"/>
                <a:gd name="T37" fmla="*/ 302 h 456"/>
                <a:gd name="T38" fmla="*/ 45 w 117"/>
                <a:gd name="T39" fmla="*/ 416 h 456"/>
                <a:gd name="T40" fmla="*/ 84 w 117"/>
                <a:gd name="T41" fmla="*/ 417 h 456"/>
                <a:gd name="T42" fmla="*/ 117 w 117"/>
                <a:gd name="T43" fmla="*/ 416 h 456"/>
                <a:gd name="T44" fmla="*/ 116 w 117"/>
                <a:gd name="T45" fmla="*/ 436 h 456"/>
                <a:gd name="T46" fmla="*/ 117 w 117"/>
                <a:gd name="T47" fmla="*/ 456 h 456"/>
                <a:gd name="T48" fmla="*/ 55 w 117"/>
                <a:gd name="T49" fmla="*/ 45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4"/>
                  </a:moveTo>
                  <a:cubicBezTo>
                    <a:pt x="36" y="454"/>
                    <a:pt x="17" y="455"/>
                    <a:pt x="0" y="456"/>
                  </a:cubicBezTo>
                  <a:cubicBezTo>
                    <a:pt x="1" y="347"/>
                    <a:pt x="2" y="266"/>
                    <a:pt x="2" y="214"/>
                  </a:cubicBezTo>
                  <a:cubicBezTo>
                    <a:pt x="2" y="142"/>
                    <a:pt x="1" y="70"/>
                    <a:pt x="0" y="0"/>
                  </a:cubicBezTo>
                  <a:cubicBezTo>
                    <a:pt x="27" y="0"/>
                    <a:pt x="55" y="0"/>
                    <a:pt x="85" y="0"/>
                  </a:cubicBezTo>
                  <a:cubicBezTo>
                    <a:pt x="93" y="0"/>
                    <a:pt x="103" y="0"/>
                    <a:pt x="115" y="0"/>
                  </a:cubicBezTo>
                  <a:cubicBezTo>
                    <a:pt x="114" y="7"/>
                    <a:pt x="114" y="13"/>
                    <a:pt x="114" y="19"/>
                  </a:cubicBezTo>
                  <a:cubicBezTo>
                    <a:pt x="114" y="26"/>
                    <a:pt x="114" y="33"/>
                    <a:pt x="115" y="40"/>
                  </a:cubicBezTo>
                  <a:cubicBezTo>
                    <a:pt x="101" y="39"/>
                    <a:pt x="88" y="39"/>
                    <a:pt x="77" y="39"/>
                  </a:cubicBezTo>
                  <a:cubicBezTo>
                    <a:pt x="65" y="39"/>
                    <a:pt x="55" y="39"/>
                    <a:pt x="45" y="40"/>
                  </a:cubicBezTo>
                  <a:cubicBezTo>
                    <a:pt x="45" y="59"/>
                    <a:pt x="45" y="85"/>
                    <a:pt x="45" y="115"/>
                  </a:cubicBezTo>
                  <a:cubicBezTo>
                    <a:pt x="45" y="125"/>
                    <a:pt x="45" y="138"/>
                    <a:pt x="45" y="153"/>
                  </a:cubicBezTo>
                  <a:cubicBezTo>
                    <a:pt x="60" y="153"/>
                    <a:pt x="76" y="154"/>
                    <a:pt x="92" y="154"/>
                  </a:cubicBezTo>
                  <a:cubicBezTo>
                    <a:pt x="97" y="154"/>
                    <a:pt x="103" y="153"/>
                    <a:pt x="111" y="153"/>
                  </a:cubicBezTo>
                  <a:cubicBezTo>
                    <a:pt x="111" y="158"/>
                    <a:pt x="110" y="164"/>
                    <a:pt x="110" y="171"/>
                  </a:cubicBezTo>
                  <a:cubicBezTo>
                    <a:pt x="110" y="178"/>
                    <a:pt x="111" y="184"/>
                    <a:pt x="111" y="193"/>
                  </a:cubicBezTo>
                  <a:cubicBezTo>
                    <a:pt x="99" y="192"/>
                    <a:pt x="88" y="192"/>
                    <a:pt x="77" y="192"/>
                  </a:cubicBezTo>
                  <a:cubicBezTo>
                    <a:pt x="66" y="192"/>
                    <a:pt x="55" y="192"/>
                    <a:pt x="45" y="193"/>
                  </a:cubicBezTo>
                  <a:cubicBezTo>
                    <a:pt x="45" y="234"/>
                    <a:pt x="45" y="270"/>
                    <a:pt x="45" y="302"/>
                  </a:cubicBezTo>
                  <a:cubicBezTo>
                    <a:pt x="45" y="333"/>
                    <a:pt x="45" y="371"/>
                    <a:pt x="45" y="416"/>
                  </a:cubicBezTo>
                  <a:cubicBezTo>
                    <a:pt x="60" y="416"/>
                    <a:pt x="73" y="417"/>
                    <a:pt x="84" y="417"/>
                  </a:cubicBezTo>
                  <a:cubicBezTo>
                    <a:pt x="96" y="417"/>
                    <a:pt x="107" y="416"/>
                    <a:pt x="117" y="416"/>
                  </a:cubicBezTo>
                  <a:cubicBezTo>
                    <a:pt x="117" y="422"/>
                    <a:pt x="116" y="429"/>
                    <a:pt x="116" y="436"/>
                  </a:cubicBezTo>
                  <a:cubicBezTo>
                    <a:pt x="116" y="442"/>
                    <a:pt x="117" y="449"/>
                    <a:pt x="117" y="456"/>
                  </a:cubicBezTo>
                  <a:cubicBezTo>
                    <a:pt x="96" y="455"/>
                    <a:pt x="75" y="454"/>
                    <a:pt x="55" y="4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auto">
            <a:xfrm>
              <a:off x="547" y="3798"/>
              <a:ext cx="95" cy="246"/>
            </a:xfrm>
            <a:custGeom>
              <a:avLst/>
              <a:gdLst>
                <a:gd name="T0" fmla="*/ 152 w 176"/>
                <a:gd name="T1" fmla="*/ 454 h 456"/>
                <a:gd name="T2" fmla="*/ 128 w 176"/>
                <a:gd name="T3" fmla="*/ 456 h 456"/>
                <a:gd name="T4" fmla="*/ 63 w 176"/>
                <a:gd name="T5" fmla="*/ 237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4 h 456"/>
                <a:gd name="T14" fmla="*/ 0 w 176"/>
                <a:gd name="T15" fmla="*/ 456 h 456"/>
                <a:gd name="T16" fmla="*/ 2 w 176"/>
                <a:gd name="T17" fmla="*/ 244 h 456"/>
                <a:gd name="T18" fmla="*/ 0 w 176"/>
                <a:gd name="T19" fmla="*/ 0 h 456"/>
                <a:gd name="T20" fmla="*/ 23 w 176"/>
                <a:gd name="T21" fmla="*/ 0 h 456"/>
                <a:gd name="T22" fmla="*/ 59 w 176"/>
                <a:gd name="T23" fmla="*/ 0 h 456"/>
                <a:gd name="T24" fmla="*/ 151 w 176"/>
                <a:gd name="T25" fmla="*/ 102 h 456"/>
                <a:gd name="T26" fmla="*/ 100 w 176"/>
                <a:gd name="T27" fmla="*/ 221 h 456"/>
                <a:gd name="T28" fmla="*/ 176 w 176"/>
                <a:gd name="T29" fmla="*/ 456 h 456"/>
                <a:gd name="T30" fmla="*/ 152 w 176"/>
                <a:gd name="T31" fmla="*/ 454 h 456"/>
                <a:gd name="T32" fmla="*/ 110 w 176"/>
                <a:gd name="T33" fmla="*/ 102 h 456"/>
                <a:gd name="T34" fmla="*/ 52 w 176"/>
                <a:gd name="T35" fmla="*/ 39 h 456"/>
                <a:gd name="T36" fmla="*/ 45 w 176"/>
                <a:gd name="T37" fmla="*/ 39 h 456"/>
                <a:gd name="T38" fmla="*/ 45 w 176"/>
                <a:gd name="T39" fmla="*/ 197 h 456"/>
                <a:gd name="T40" fmla="*/ 110 w 176"/>
                <a:gd name="T41" fmla="*/ 10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4"/>
                  </a:moveTo>
                  <a:cubicBezTo>
                    <a:pt x="144" y="454"/>
                    <a:pt x="136" y="455"/>
                    <a:pt x="128" y="456"/>
                  </a:cubicBezTo>
                  <a:cubicBezTo>
                    <a:pt x="109" y="412"/>
                    <a:pt x="87" y="339"/>
                    <a:pt x="63" y="237"/>
                  </a:cubicBezTo>
                  <a:cubicBezTo>
                    <a:pt x="56" y="238"/>
                    <a:pt x="50" y="240"/>
                    <a:pt x="45" y="241"/>
                  </a:cubicBezTo>
                  <a:cubicBezTo>
                    <a:pt x="44" y="256"/>
                    <a:pt x="43" y="277"/>
                    <a:pt x="43" y="304"/>
                  </a:cubicBezTo>
                  <a:cubicBezTo>
                    <a:pt x="43" y="319"/>
                    <a:pt x="44" y="370"/>
                    <a:pt x="45" y="456"/>
                  </a:cubicBezTo>
                  <a:cubicBezTo>
                    <a:pt x="37" y="455"/>
                    <a:pt x="30" y="454"/>
                    <a:pt x="22" y="454"/>
                  </a:cubicBezTo>
                  <a:cubicBezTo>
                    <a:pt x="14" y="454"/>
                    <a:pt x="8" y="455"/>
                    <a:pt x="0" y="456"/>
                  </a:cubicBezTo>
                  <a:cubicBezTo>
                    <a:pt x="2" y="392"/>
                    <a:pt x="2" y="321"/>
                    <a:pt x="2" y="244"/>
                  </a:cubicBezTo>
                  <a:cubicBezTo>
                    <a:pt x="2" y="173"/>
                    <a:pt x="2" y="91"/>
                    <a:pt x="0" y="0"/>
                  </a:cubicBezTo>
                  <a:cubicBezTo>
                    <a:pt x="8" y="0"/>
                    <a:pt x="16" y="0"/>
                    <a:pt x="23" y="0"/>
                  </a:cubicBezTo>
                  <a:cubicBezTo>
                    <a:pt x="37" y="0"/>
                    <a:pt x="49" y="0"/>
                    <a:pt x="59" y="0"/>
                  </a:cubicBezTo>
                  <a:cubicBezTo>
                    <a:pt x="116" y="0"/>
                    <a:pt x="151" y="39"/>
                    <a:pt x="151" y="102"/>
                  </a:cubicBezTo>
                  <a:cubicBezTo>
                    <a:pt x="151" y="156"/>
                    <a:pt x="136" y="194"/>
                    <a:pt x="100" y="221"/>
                  </a:cubicBezTo>
                  <a:cubicBezTo>
                    <a:pt x="124" y="319"/>
                    <a:pt x="149" y="397"/>
                    <a:pt x="176" y="456"/>
                  </a:cubicBezTo>
                  <a:cubicBezTo>
                    <a:pt x="168" y="455"/>
                    <a:pt x="160" y="454"/>
                    <a:pt x="152" y="454"/>
                  </a:cubicBezTo>
                  <a:moveTo>
                    <a:pt x="110" y="102"/>
                  </a:moveTo>
                  <a:cubicBezTo>
                    <a:pt x="110" y="58"/>
                    <a:pt x="93" y="39"/>
                    <a:pt x="52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0"/>
                    <a:pt x="110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"/>
            <p:cNvSpPr>
              <a:spLocks/>
            </p:cNvSpPr>
            <p:nvPr/>
          </p:nvSpPr>
          <p:spPr bwMode="auto">
            <a:xfrm>
              <a:off x="630" y="3745"/>
              <a:ext cx="103" cy="299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39 h 554"/>
                <a:gd name="T4" fmla="*/ 190 w 190"/>
                <a:gd name="T5" fmla="*/ 417 h 554"/>
                <a:gd name="T6" fmla="*/ 23 w 190"/>
                <a:gd name="T7" fmla="*/ 554 h 554"/>
                <a:gd name="T8" fmla="*/ 0 w 190"/>
                <a:gd name="T9" fmla="*/ 511 h 554"/>
                <a:gd name="T10" fmla="*/ 145 w 190"/>
                <a:gd name="T11" fmla="*/ 422 h 554"/>
                <a:gd name="T12" fmla="*/ 80 w 190"/>
                <a:gd name="T13" fmla="*/ 278 h 554"/>
                <a:gd name="T14" fmla="*/ 15 w 190"/>
                <a:gd name="T15" fmla="*/ 137 h 554"/>
                <a:gd name="T16" fmla="*/ 145 w 190"/>
                <a:gd name="T17" fmla="*/ 0 h 554"/>
                <a:gd name="T18" fmla="*/ 162 w 190"/>
                <a:gd name="T19" fmla="*/ 37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69"/>
                    <a:pt x="78" y="199"/>
                    <a:pt x="105" y="239"/>
                  </a:cubicBezTo>
                  <a:cubicBezTo>
                    <a:pt x="153" y="307"/>
                    <a:pt x="190" y="359"/>
                    <a:pt x="190" y="417"/>
                  </a:cubicBezTo>
                  <a:cubicBezTo>
                    <a:pt x="190" y="490"/>
                    <a:pt x="108" y="534"/>
                    <a:pt x="23" y="554"/>
                  </a:cubicBezTo>
                  <a:cubicBezTo>
                    <a:pt x="18" y="540"/>
                    <a:pt x="8" y="524"/>
                    <a:pt x="0" y="511"/>
                  </a:cubicBezTo>
                  <a:cubicBezTo>
                    <a:pt x="66" y="502"/>
                    <a:pt x="145" y="472"/>
                    <a:pt x="145" y="422"/>
                  </a:cubicBezTo>
                  <a:cubicBezTo>
                    <a:pt x="145" y="375"/>
                    <a:pt x="118" y="332"/>
                    <a:pt x="80" y="278"/>
                  </a:cubicBezTo>
                  <a:cubicBezTo>
                    <a:pt x="43" y="226"/>
                    <a:pt x="15" y="187"/>
                    <a:pt x="15" y="137"/>
                  </a:cubicBezTo>
                  <a:cubicBezTo>
                    <a:pt x="15" y="66"/>
                    <a:pt x="62" y="15"/>
                    <a:pt x="145" y="0"/>
                  </a:cubicBezTo>
                  <a:cubicBezTo>
                    <a:pt x="150" y="14"/>
                    <a:pt x="156" y="26"/>
                    <a:pt x="162" y="37"/>
                  </a:cubicBezTo>
                  <a:cubicBezTo>
                    <a:pt x="98" y="44"/>
                    <a:pt x="60" y="83"/>
                    <a:pt x="60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"/>
            <p:cNvSpPr>
              <a:spLocks/>
            </p:cNvSpPr>
            <p:nvPr/>
          </p:nvSpPr>
          <p:spPr bwMode="auto">
            <a:xfrm>
              <a:off x="709" y="3798"/>
              <a:ext cx="105" cy="246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5 h 456"/>
                <a:gd name="T8" fmla="*/ 73 w 193"/>
                <a:gd name="T9" fmla="*/ 456 h 456"/>
                <a:gd name="T10" fmla="*/ 74 w 193"/>
                <a:gd name="T11" fmla="*/ 332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5"/>
                    <a:pt x="118" y="344"/>
                    <a:pt x="118" y="387"/>
                  </a:cubicBezTo>
                  <a:cubicBezTo>
                    <a:pt x="118" y="418"/>
                    <a:pt x="118" y="441"/>
                    <a:pt x="118" y="456"/>
                  </a:cubicBezTo>
                  <a:cubicBezTo>
                    <a:pt x="110" y="455"/>
                    <a:pt x="102" y="455"/>
                    <a:pt x="95" y="455"/>
                  </a:cubicBezTo>
                  <a:cubicBezTo>
                    <a:pt x="87" y="455"/>
                    <a:pt x="80" y="455"/>
                    <a:pt x="73" y="456"/>
                  </a:cubicBezTo>
                  <a:cubicBezTo>
                    <a:pt x="74" y="415"/>
                    <a:pt x="74" y="374"/>
                    <a:pt x="74" y="332"/>
                  </a:cubicBezTo>
                  <a:cubicBezTo>
                    <a:pt x="74" y="283"/>
                    <a:pt x="74" y="243"/>
                    <a:pt x="73" y="212"/>
                  </a:cubicBezTo>
                  <a:cubicBezTo>
                    <a:pt x="65" y="187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3"/>
                    <a:pt x="76" y="105"/>
                    <a:pt x="96" y="158"/>
                  </a:cubicBezTo>
                  <a:cubicBezTo>
                    <a:pt x="114" y="108"/>
                    <a:pt x="128" y="55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39"/>
                    <a:pt x="153" y="110"/>
                    <a:pt x="118" y="2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"/>
            <p:cNvSpPr>
              <a:spLocks/>
            </p:cNvSpPr>
            <p:nvPr/>
          </p:nvSpPr>
          <p:spPr bwMode="auto">
            <a:xfrm>
              <a:off x="809" y="3796"/>
              <a:ext cx="115" cy="253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8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3 h 467"/>
                <a:gd name="T16" fmla="*/ 148 w 212"/>
                <a:gd name="T17" fmla="*/ 2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8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4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6"/>
                    <a:pt x="91" y="272"/>
                    <a:pt x="57" y="227"/>
                  </a:cubicBezTo>
                  <a:cubicBezTo>
                    <a:pt x="25" y="184"/>
                    <a:pt x="0" y="151"/>
                    <a:pt x="0" y="113"/>
                  </a:cubicBezTo>
                  <a:cubicBezTo>
                    <a:pt x="0" y="49"/>
                    <a:pt x="57" y="0"/>
                    <a:pt x="148" y="2"/>
                  </a:cubicBezTo>
                  <a:cubicBezTo>
                    <a:pt x="212" y="3"/>
                    <a:pt x="121" y="44"/>
                    <a:pt x="171" y="40"/>
                  </a:cubicBezTo>
                  <a:cubicBezTo>
                    <a:pt x="91" y="46"/>
                    <a:pt x="44" y="66"/>
                    <a:pt x="45" y="1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"/>
            <p:cNvSpPr>
              <a:spLocks/>
            </p:cNvSpPr>
            <p:nvPr/>
          </p:nvSpPr>
          <p:spPr bwMode="auto">
            <a:xfrm>
              <a:off x="891" y="3798"/>
              <a:ext cx="79" cy="246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0 h 456"/>
                <a:gd name="T4" fmla="*/ 115 w 147"/>
                <a:gd name="T5" fmla="*/ 39 h 456"/>
                <a:gd name="T6" fmla="*/ 97 w 147"/>
                <a:gd name="T7" fmla="*/ 40 h 456"/>
                <a:gd name="T8" fmla="*/ 95 w 147"/>
                <a:gd name="T9" fmla="*/ 188 h 456"/>
                <a:gd name="T10" fmla="*/ 97 w 147"/>
                <a:gd name="T11" fmla="*/ 456 h 456"/>
                <a:gd name="T12" fmla="*/ 74 w 147"/>
                <a:gd name="T13" fmla="*/ 454 h 456"/>
                <a:gd name="T14" fmla="*/ 51 w 147"/>
                <a:gd name="T15" fmla="*/ 456 h 456"/>
                <a:gd name="T16" fmla="*/ 53 w 147"/>
                <a:gd name="T17" fmla="*/ 257 h 456"/>
                <a:gd name="T18" fmla="*/ 51 w 147"/>
                <a:gd name="T19" fmla="*/ 40 h 456"/>
                <a:gd name="T20" fmla="*/ 36 w 147"/>
                <a:gd name="T21" fmla="*/ 39 h 456"/>
                <a:gd name="T22" fmla="*/ 0 w 147"/>
                <a:gd name="T23" fmla="*/ 40 h 456"/>
                <a:gd name="T24" fmla="*/ 0 w 147"/>
                <a:gd name="T25" fmla="*/ 20 h 456"/>
                <a:gd name="T26" fmla="*/ 0 w 147"/>
                <a:gd name="T27" fmla="*/ 0 h 456"/>
                <a:gd name="T28" fmla="*/ 75 w 147"/>
                <a:gd name="T29" fmla="*/ 1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3"/>
                    <a:pt x="147" y="40"/>
                  </a:cubicBezTo>
                  <a:cubicBezTo>
                    <a:pt x="135" y="39"/>
                    <a:pt x="124" y="39"/>
                    <a:pt x="115" y="39"/>
                  </a:cubicBezTo>
                  <a:cubicBezTo>
                    <a:pt x="108" y="39"/>
                    <a:pt x="102" y="39"/>
                    <a:pt x="97" y="40"/>
                  </a:cubicBezTo>
                  <a:cubicBezTo>
                    <a:pt x="95" y="76"/>
                    <a:pt x="95" y="127"/>
                    <a:pt x="95" y="188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5"/>
                    <a:pt x="82" y="454"/>
                    <a:pt x="74" y="454"/>
                  </a:cubicBezTo>
                  <a:cubicBezTo>
                    <a:pt x="67" y="454"/>
                    <a:pt x="59" y="455"/>
                    <a:pt x="51" y="456"/>
                  </a:cubicBezTo>
                  <a:cubicBezTo>
                    <a:pt x="52" y="369"/>
                    <a:pt x="53" y="304"/>
                    <a:pt x="53" y="257"/>
                  </a:cubicBezTo>
                  <a:cubicBezTo>
                    <a:pt x="53" y="209"/>
                    <a:pt x="52" y="137"/>
                    <a:pt x="51" y="40"/>
                  </a:cubicBezTo>
                  <a:cubicBezTo>
                    <a:pt x="48" y="39"/>
                    <a:pt x="43" y="39"/>
                    <a:pt x="36" y="39"/>
                  </a:cubicBezTo>
                  <a:cubicBezTo>
                    <a:pt x="27" y="39"/>
                    <a:pt x="15" y="39"/>
                    <a:pt x="0" y="40"/>
                  </a:cubicBezTo>
                  <a:cubicBezTo>
                    <a:pt x="0" y="33"/>
                    <a:pt x="0" y="27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19" y="0"/>
                    <a:pt x="45" y="1"/>
                    <a:pt x="75" y="1"/>
                  </a:cubicBezTo>
                  <a:cubicBezTo>
                    <a:pt x="104" y="1"/>
                    <a:pt x="128" y="0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"/>
            <p:cNvSpPr>
              <a:spLocks/>
            </p:cNvSpPr>
            <p:nvPr/>
          </p:nvSpPr>
          <p:spPr bwMode="auto">
            <a:xfrm>
              <a:off x="983" y="3798"/>
              <a:ext cx="64" cy="246"/>
            </a:xfrm>
            <a:custGeom>
              <a:avLst/>
              <a:gdLst>
                <a:gd name="T0" fmla="*/ 55 w 117"/>
                <a:gd name="T1" fmla="*/ 454 h 456"/>
                <a:gd name="T2" fmla="*/ 0 w 117"/>
                <a:gd name="T3" fmla="*/ 456 h 456"/>
                <a:gd name="T4" fmla="*/ 2 w 117"/>
                <a:gd name="T5" fmla="*/ 214 h 456"/>
                <a:gd name="T6" fmla="*/ 0 w 117"/>
                <a:gd name="T7" fmla="*/ 0 h 456"/>
                <a:gd name="T8" fmla="*/ 85 w 117"/>
                <a:gd name="T9" fmla="*/ 0 h 456"/>
                <a:gd name="T10" fmla="*/ 114 w 117"/>
                <a:gd name="T11" fmla="*/ 0 h 456"/>
                <a:gd name="T12" fmla="*/ 114 w 117"/>
                <a:gd name="T13" fmla="*/ 19 h 456"/>
                <a:gd name="T14" fmla="*/ 114 w 117"/>
                <a:gd name="T15" fmla="*/ 40 h 456"/>
                <a:gd name="T16" fmla="*/ 76 w 117"/>
                <a:gd name="T17" fmla="*/ 39 h 456"/>
                <a:gd name="T18" fmla="*/ 45 w 117"/>
                <a:gd name="T19" fmla="*/ 40 h 456"/>
                <a:gd name="T20" fmla="*/ 45 w 117"/>
                <a:gd name="T21" fmla="*/ 115 h 456"/>
                <a:gd name="T22" fmla="*/ 45 w 117"/>
                <a:gd name="T23" fmla="*/ 153 h 456"/>
                <a:gd name="T24" fmla="*/ 92 w 117"/>
                <a:gd name="T25" fmla="*/ 154 h 456"/>
                <a:gd name="T26" fmla="*/ 111 w 117"/>
                <a:gd name="T27" fmla="*/ 153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2 h 456"/>
                <a:gd name="T34" fmla="*/ 45 w 117"/>
                <a:gd name="T35" fmla="*/ 193 h 456"/>
                <a:gd name="T36" fmla="*/ 45 w 117"/>
                <a:gd name="T37" fmla="*/ 302 h 456"/>
                <a:gd name="T38" fmla="*/ 45 w 117"/>
                <a:gd name="T39" fmla="*/ 416 h 456"/>
                <a:gd name="T40" fmla="*/ 84 w 117"/>
                <a:gd name="T41" fmla="*/ 417 h 456"/>
                <a:gd name="T42" fmla="*/ 117 w 117"/>
                <a:gd name="T43" fmla="*/ 416 h 456"/>
                <a:gd name="T44" fmla="*/ 116 w 117"/>
                <a:gd name="T45" fmla="*/ 436 h 456"/>
                <a:gd name="T46" fmla="*/ 117 w 117"/>
                <a:gd name="T47" fmla="*/ 456 h 456"/>
                <a:gd name="T48" fmla="*/ 55 w 117"/>
                <a:gd name="T49" fmla="*/ 45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4"/>
                  </a:moveTo>
                  <a:cubicBezTo>
                    <a:pt x="35" y="454"/>
                    <a:pt x="17" y="455"/>
                    <a:pt x="0" y="456"/>
                  </a:cubicBezTo>
                  <a:cubicBezTo>
                    <a:pt x="1" y="347"/>
                    <a:pt x="2" y="266"/>
                    <a:pt x="2" y="214"/>
                  </a:cubicBezTo>
                  <a:cubicBezTo>
                    <a:pt x="2" y="142"/>
                    <a:pt x="1" y="70"/>
                    <a:pt x="0" y="0"/>
                  </a:cubicBezTo>
                  <a:cubicBezTo>
                    <a:pt x="27" y="0"/>
                    <a:pt x="55" y="0"/>
                    <a:pt x="85" y="0"/>
                  </a:cubicBezTo>
                  <a:cubicBezTo>
                    <a:pt x="93" y="0"/>
                    <a:pt x="103" y="0"/>
                    <a:pt x="114" y="0"/>
                  </a:cubicBezTo>
                  <a:cubicBezTo>
                    <a:pt x="114" y="7"/>
                    <a:pt x="114" y="13"/>
                    <a:pt x="114" y="19"/>
                  </a:cubicBezTo>
                  <a:cubicBezTo>
                    <a:pt x="114" y="26"/>
                    <a:pt x="114" y="33"/>
                    <a:pt x="114" y="40"/>
                  </a:cubicBezTo>
                  <a:cubicBezTo>
                    <a:pt x="101" y="39"/>
                    <a:pt x="88" y="39"/>
                    <a:pt x="76" y="39"/>
                  </a:cubicBezTo>
                  <a:cubicBezTo>
                    <a:pt x="65" y="39"/>
                    <a:pt x="54" y="39"/>
                    <a:pt x="45" y="40"/>
                  </a:cubicBezTo>
                  <a:cubicBezTo>
                    <a:pt x="45" y="59"/>
                    <a:pt x="45" y="85"/>
                    <a:pt x="45" y="115"/>
                  </a:cubicBezTo>
                  <a:cubicBezTo>
                    <a:pt x="45" y="125"/>
                    <a:pt x="45" y="138"/>
                    <a:pt x="45" y="153"/>
                  </a:cubicBezTo>
                  <a:cubicBezTo>
                    <a:pt x="60" y="153"/>
                    <a:pt x="76" y="154"/>
                    <a:pt x="92" y="154"/>
                  </a:cubicBezTo>
                  <a:cubicBezTo>
                    <a:pt x="97" y="154"/>
                    <a:pt x="103" y="153"/>
                    <a:pt x="111" y="153"/>
                  </a:cubicBezTo>
                  <a:cubicBezTo>
                    <a:pt x="111" y="158"/>
                    <a:pt x="110" y="164"/>
                    <a:pt x="110" y="171"/>
                  </a:cubicBezTo>
                  <a:cubicBezTo>
                    <a:pt x="110" y="178"/>
                    <a:pt x="111" y="184"/>
                    <a:pt x="111" y="193"/>
                  </a:cubicBezTo>
                  <a:cubicBezTo>
                    <a:pt x="99" y="192"/>
                    <a:pt x="88" y="192"/>
                    <a:pt x="76" y="192"/>
                  </a:cubicBezTo>
                  <a:cubicBezTo>
                    <a:pt x="66" y="192"/>
                    <a:pt x="55" y="192"/>
                    <a:pt x="45" y="193"/>
                  </a:cubicBezTo>
                  <a:cubicBezTo>
                    <a:pt x="45" y="234"/>
                    <a:pt x="45" y="270"/>
                    <a:pt x="45" y="302"/>
                  </a:cubicBezTo>
                  <a:cubicBezTo>
                    <a:pt x="45" y="333"/>
                    <a:pt x="45" y="371"/>
                    <a:pt x="45" y="416"/>
                  </a:cubicBezTo>
                  <a:cubicBezTo>
                    <a:pt x="60" y="416"/>
                    <a:pt x="73" y="417"/>
                    <a:pt x="84" y="417"/>
                  </a:cubicBezTo>
                  <a:cubicBezTo>
                    <a:pt x="96" y="417"/>
                    <a:pt x="107" y="416"/>
                    <a:pt x="117" y="416"/>
                  </a:cubicBezTo>
                  <a:cubicBezTo>
                    <a:pt x="117" y="422"/>
                    <a:pt x="116" y="429"/>
                    <a:pt x="116" y="436"/>
                  </a:cubicBezTo>
                  <a:cubicBezTo>
                    <a:pt x="116" y="442"/>
                    <a:pt x="117" y="449"/>
                    <a:pt x="117" y="456"/>
                  </a:cubicBezTo>
                  <a:cubicBezTo>
                    <a:pt x="95" y="455"/>
                    <a:pt x="75" y="454"/>
                    <a:pt x="55" y="4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"/>
            <p:cNvSpPr>
              <a:spLocks/>
            </p:cNvSpPr>
            <p:nvPr/>
          </p:nvSpPr>
          <p:spPr bwMode="auto">
            <a:xfrm>
              <a:off x="1059" y="3798"/>
              <a:ext cx="142" cy="246"/>
            </a:xfrm>
            <a:custGeom>
              <a:avLst/>
              <a:gdLst>
                <a:gd name="T0" fmla="*/ 239 w 262"/>
                <a:gd name="T1" fmla="*/ 455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7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4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0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0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5"/>
                  </a:moveTo>
                  <a:cubicBezTo>
                    <a:pt x="231" y="455"/>
                    <a:pt x="224" y="455"/>
                    <a:pt x="215" y="456"/>
                  </a:cubicBezTo>
                  <a:cubicBezTo>
                    <a:pt x="208" y="354"/>
                    <a:pt x="199" y="247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49"/>
                    <a:pt x="147" y="358"/>
                  </a:cubicBezTo>
                  <a:cubicBezTo>
                    <a:pt x="142" y="357"/>
                    <a:pt x="136" y="357"/>
                    <a:pt x="129" y="357"/>
                  </a:cubicBezTo>
                  <a:cubicBezTo>
                    <a:pt x="124" y="357"/>
                    <a:pt x="118" y="357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5"/>
                    <a:pt x="53" y="362"/>
                    <a:pt x="47" y="456"/>
                  </a:cubicBezTo>
                  <a:cubicBezTo>
                    <a:pt x="40" y="455"/>
                    <a:pt x="31" y="454"/>
                    <a:pt x="24" y="454"/>
                  </a:cubicBezTo>
                  <a:cubicBezTo>
                    <a:pt x="15" y="454"/>
                    <a:pt x="8" y="455"/>
                    <a:pt x="0" y="456"/>
                  </a:cubicBezTo>
                  <a:cubicBezTo>
                    <a:pt x="19" y="315"/>
                    <a:pt x="34" y="163"/>
                    <a:pt x="47" y="0"/>
                  </a:cubicBezTo>
                  <a:cubicBezTo>
                    <a:pt x="53" y="0"/>
                    <a:pt x="60" y="0"/>
                    <a:pt x="66" y="0"/>
                  </a:cubicBezTo>
                  <a:cubicBezTo>
                    <a:pt x="73" y="0"/>
                    <a:pt x="80" y="0"/>
                    <a:pt x="87" y="0"/>
                  </a:cubicBezTo>
                  <a:cubicBezTo>
                    <a:pt x="91" y="43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29"/>
                    <a:pt x="173" y="33"/>
                    <a:pt x="176" y="0"/>
                  </a:cubicBezTo>
                  <a:cubicBezTo>
                    <a:pt x="183" y="0"/>
                    <a:pt x="189" y="0"/>
                    <a:pt x="196" y="0"/>
                  </a:cubicBezTo>
                  <a:cubicBezTo>
                    <a:pt x="202" y="0"/>
                    <a:pt x="209" y="0"/>
                    <a:pt x="215" y="0"/>
                  </a:cubicBezTo>
                  <a:cubicBezTo>
                    <a:pt x="231" y="195"/>
                    <a:pt x="247" y="347"/>
                    <a:pt x="262" y="456"/>
                  </a:cubicBezTo>
                  <a:cubicBezTo>
                    <a:pt x="255" y="455"/>
                    <a:pt x="247" y="455"/>
                    <a:pt x="239" y="4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"/>
            <p:cNvSpPr>
              <a:spLocks/>
            </p:cNvSpPr>
            <p:nvPr/>
          </p:nvSpPr>
          <p:spPr bwMode="auto">
            <a:xfrm>
              <a:off x="1192" y="3793"/>
              <a:ext cx="90" cy="251"/>
            </a:xfrm>
            <a:custGeom>
              <a:avLst/>
              <a:gdLst>
                <a:gd name="T0" fmla="*/ 54 w 167"/>
                <a:gd name="T1" fmla="*/ 118 h 465"/>
                <a:gd name="T2" fmla="*/ 111 w 167"/>
                <a:gd name="T3" fmla="*/ 225 h 465"/>
                <a:gd name="T4" fmla="*/ 167 w 167"/>
                <a:gd name="T5" fmla="*/ 348 h 465"/>
                <a:gd name="T6" fmla="*/ 16 w 167"/>
                <a:gd name="T7" fmla="*/ 465 h 465"/>
                <a:gd name="T8" fmla="*/ 0 w 167"/>
                <a:gd name="T9" fmla="*/ 420 h 465"/>
                <a:gd name="T10" fmla="*/ 123 w 167"/>
                <a:gd name="T11" fmla="*/ 352 h 465"/>
                <a:gd name="T12" fmla="*/ 66 w 167"/>
                <a:gd name="T13" fmla="*/ 234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6 h 465"/>
                <a:gd name="T20" fmla="*/ 54 w 167"/>
                <a:gd name="T21" fmla="*/ 118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8"/>
                  </a:moveTo>
                  <a:cubicBezTo>
                    <a:pt x="54" y="150"/>
                    <a:pt x="79" y="180"/>
                    <a:pt x="111" y="225"/>
                  </a:cubicBezTo>
                  <a:cubicBezTo>
                    <a:pt x="145" y="271"/>
                    <a:pt x="167" y="308"/>
                    <a:pt x="167" y="348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0"/>
                    <a:pt x="14" y="418"/>
                    <a:pt x="0" y="420"/>
                  </a:cubicBezTo>
                  <a:cubicBezTo>
                    <a:pt x="61" y="408"/>
                    <a:pt x="123" y="393"/>
                    <a:pt x="123" y="352"/>
                  </a:cubicBezTo>
                  <a:cubicBezTo>
                    <a:pt x="123" y="313"/>
                    <a:pt x="99" y="279"/>
                    <a:pt x="66" y="234"/>
                  </a:cubicBezTo>
                  <a:cubicBezTo>
                    <a:pt x="33" y="191"/>
                    <a:pt x="9" y="158"/>
                    <a:pt x="9" y="120"/>
                  </a:cubicBezTo>
                  <a:cubicBezTo>
                    <a:pt x="9" y="56"/>
                    <a:pt x="50" y="14"/>
                    <a:pt x="127" y="0"/>
                  </a:cubicBezTo>
                  <a:cubicBezTo>
                    <a:pt x="132" y="13"/>
                    <a:pt x="138" y="25"/>
                    <a:pt x="145" y="36"/>
                  </a:cubicBezTo>
                  <a:cubicBezTo>
                    <a:pt x="86" y="42"/>
                    <a:pt x="54" y="73"/>
                    <a:pt x="54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7"/>
            <p:cNvSpPr>
              <a:spLocks noEditPoints="1"/>
            </p:cNvSpPr>
            <p:nvPr/>
          </p:nvSpPr>
          <p:spPr bwMode="auto">
            <a:xfrm>
              <a:off x="1279" y="3790"/>
              <a:ext cx="36" cy="35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5 h 64"/>
                <a:gd name="T4" fmla="*/ 32 w 65"/>
                <a:gd name="T5" fmla="*/ 64 h 64"/>
                <a:gd name="T6" fmla="*/ 10 w 65"/>
                <a:gd name="T7" fmla="*/ 55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5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4 h 64"/>
                <a:gd name="T60" fmla="*/ 43 w 65"/>
                <a:gd name="T61" fmla="*/ 30 h 64"/>
                <a:gd name="T62" fmla="*/ 38 w 65"/>
                <a:gd name="T63" fmla="*/ 34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2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9"/>
                    <a:pt x="55" y="55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5"/>
                  </a:cubicBezTo>
                  <a:cubicBezTo>
                    <a:pt x="3" y="49"/>
                    <a:pt x="0" y="41"/>
                    <a:pt x="0" y="32"/>
                  </a:cubicBezTo>
                  <a:cubicBezTo>
                    <a:pt x="0" y="23"/>
                    <a:pt x="3" y="16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6"/>
                    <a:pt x="65" y="23"/>
                    <a:pt x="65" y="32"/>
                  </a:cubicBezTo>
                  <a:moveTo>
                    <a:pt x="60" y="32"/>
                  </a:moveTo>
                  <a:cubicBezTo>
                    <a:pt x="60" y="24"/>
                    <a:pt x="58" y="18"/>
                    <a:pt x="52" y="12"/>
                  </a:cubicBezTo>
                  <a:cubicBezTo>
                    <a:pt x="47" y="7"/>
                    <a:pt x="40" y="4"/>
                    <a:pt x="32" y="4"/>
                  </a:cubicBezTo>
                  <a:cubicBezTo>
                    <a:pt x="25" y="4"/>
                    <a:pt x="18" y="7"/>
                    <a:pt x="13" y="12"/>
                  </a:cubicBezTo>
                  <a:cubicBezTo>
                    <a:pt x="7" y="18"/>
                    <a:pt x="4" y="24"/>
                    <a:pt x="4" y="32"/>
                  </a:cubicBezTo>
                  <a:cubicBezTo>
                    <a:pt x="4" y="40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40"/>
                    <a:pt x="60" y="32"/>
                  </a:cubicBezTo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5"/>
                  </a:cubicBezTo>
                  <a:cubicBezTo>
                    <a:pt x="38" y="15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2"/>
                    <a:pt x="45" y="24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3"/>
                    <a:pt x="38" y="34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2"/>
                  </a:cubicBezTo>
                  <a:cubicBezTo>
                    <a:pt x="38" y="21"/>
                    <a:pt x="37" y="21"/>
                    <a:pt x="37" y="20"/>
                  </a:cubicBezTo>
                  <a:cubicBezTo>
                    <a:pt x="36" y="20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30"/>
                    <a:pt x="37" y="29"/>
                  </a:cubicBezTo>
                  <a:cubicBezTo>
                    <a:pt x="37" y="28"/>
                    <a:pt x="38" y="28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8"/>
            <p:cNvSpPr>
              <a:spLocks/>
            </p:cNvSpPr>
            <p:nvPr/>
          </p:nvSpPr>
          <p:spPr bwMode="auto">
            <a:xfrm>
              <a:off x="232" y="4102"/>
              <a:ext cx="42" cy="50"/>
            </a:xfrm>
            <a:custGeom>
              <a:avLst/>
              <a:gdLst>
                <a:gd name="T0" fmla="*/ 18 w 77"/>
                <a:gd name="T1" fmla="*/ 11 h 92"/>
                <a:gd name="T2" fmla="*/ 18 w 77"/>
                <a:gd name="T3" fmla="*/ 36 h 92"/>
                <a:gd name="T4" fmla="*/ 59 w 77"/>
                <a:gd name="T5" fmla="*/ 36 h 92"/>
                <a:gd name="T6" fmla="*/ 59 w 77"/>
                <a:gd name="T7" fmla="*/ 11 h 92"/>
                <a:gd name="T8" fmla="*/ 61 w 77"/>
                <a:gd name="T9" fmla="*/ 3 h 92"/>
                <a:gd name="T10" fmla="*/ 68 w 77"/>
                <a:gd name="T11" fmla="*/ 0 h 92"/>
                <a:gd name="T12" fmla="*/ 75 w 77"/>
                <a:gd name="T13" fmla="*/ 3 h 92"/>
                <a:gd name="T14" fmla="*/ 77 w 77"/>
                <a:gd name="T15" fmla="*/ 11 h 92"/>
                <a:gd name="T16" fmla="*/ 77 w 77"/>
                <a:gd name="T17" fmla="*/ 81 h 92"/>
                <a:gd name="T18" fmla="*/ 75 w 77"/>
                <a:gd name="T19" fmla="*/ 89 h 92"/>
                <a:gd name="T20" fmla="*/ 68 w 77"/>
                <a:gd name="T21" fmla="*/ 92 h 92"/>
                <a:gd name="T22" fmla="*/ 61 w 77"/>
                <a:gd name="T23" fmla="*/ 89 h 92"/>
                <a:gd name="T24" fmla="*/ 59 w 77"/>
                <a:gd name="T25" fmla="*/ 81 h 92"/>
                <a:gd name="T26" fmla="*/ 59 w 77"/>
                <a:gd name="T27" fmla="*/ 51 h 92"/>
                <a:gd name="T28" fmla="*/ 18 w 77"/>
                <a:gd name="T29" fmla="*/ 51 h 92"/>
                <a:gd name="T30" fmla="*/ 18 w 77"/>
                <a:gd name="T31" fmla="*/ 81 h 92"/>
                <a:gd name="T32" fmla="*/ 16 w 77"/>
                <a:gd name="T33" fmla="*/ 89 h 92"/>
                <a:gd name="T34" fmla="*/ 9 w 77"/>
                <a:gd name="T35" fmla="*/ 92 h 92"/>
                <a:gd name="T36" fmla="*/ 2 w 77"/>
                <a:gd name="T37" fmla="*/ 89 h 92"/>
                <a:gd name="T38" fmla="*/ 0 w 77"/>
                <a:gd name="T39" fmla="*/ 81 h 92"/>
                <a:gd name="T40" fmla="*/ 0 w 77"/>
                <a:gd name="T41" fmla="*/ 11 h 92"/>
                <a:gd name="T42" fmla="*/ 2 w 77"/>
                <a:gd name="T43" fmla="*/ 3 h 92"/>
                <a:gd name="T44" fmla="*/ 9 w 77"/>
                <a:gd name="T45" fmla="*/ 0 h 92"/>
                <a:gd name="T46" fmla="*/ 16 w 77"/>
                <a:gd name="T47" fmla="*/ 3 h 92"/>
                <a:gd name="T48" fmla="*/ 18 w 77"/>
                <a:gd name="T4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92">
                  <a:moveTo>
                    <a:pt x="18" y="11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7"/>
                    <a:pt x="59" y="5"/>
                    <a:pt x="61" y="3"/>
                  </a:cubicBezTo>
                  <a:cubicBezTo>
                    <a:pt x="63" y="1"/>
                    <a:pt x="65" y="0"/>
                    <a:pt x="68" y="0"/>
                  </a:cubicBezTo>
                  <a:cubicBezTo>
                    <a:pt x="71" y="0"/>
                    <a:pt x="73" y="1"/>
                    <a:pt x="75" y="3"/>
                  </a:cubicBezTo>
                  <a:cubicBezTo>
                    <a:pt x="76" y="5"/>
                    <a:pt x="77" y="7"/>
                    <a:pt x="77" y="1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7" y="84"/>
                    <a:pt x="76" y="87"/>
                    <a:pt x="75" y="89"/>
                  </a:cubicBezTo>
                  <a:cubicBezTo>
                    <a:pt x="73" y="91"/>
                    <a:pt x="71" y="92"/>
                    <a:pt x="68" y="92"/>
                  </a:cubicBezTo>
                  <a:cubicBezTo>
                    <a:pt x="65" y="92"/>
                    <a:pt x="63" y="91"/>
                    <a:pt x="61" y="89"/>
                  </a:cubicBezTo>
                  <a:cubicBezTo>
                    <a:pt x="59" y="87"/>
                    <a:pt x="59" y="84"/>
                    <a:pt x="59" y="8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84"/>
                    <a:pt x="18" y="87"/>
                    <a:pt x="16" y="89"/>
                  </a:cubicBezTo>
                  <a:cubicBezTo>
                    <a:pt x="14" y="91"/>
                    <a:pt x="12" y="92"/>
                    <a:pt x="9" y="92"/>
                  </a:cubicBezTo>
                  <a:cubicBezTo>
                    <a:pt x="6" y="92"/>
                    <a:pt x="4" y="91"/>
                    <a:pt x="2" y="89"/>
                  </a:cubicBezTo>
                  <a:cubicBezTo>
                    <a:pt x="1" y="87"/>
                    <a:pt x="0" y="84"/>
                    <a:pt x="0" y="8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2" y="0"/>
                    <a:pt x="14" y="1"/>
                    <a:pt x="16" y="3"/>
                  </a:cubicBezTo>
                  <a:cubicBezTo>
                    <a:pt x="18" y="5"/>
                    <a:pt x="18" y="7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9"/>
            <p:cNvSpPr>
              <a:spLocks noEditPoints="1"/>
            </p:cNvSpPr>
            <p:nvPr/>
          </p:nvSpPr>
          <p:spPr bwMode="auto">
            <a:xfrm>
              <a:off x="282" y="4115"/>
              <a:ext cx="35" cy="37"/>
            </a:xfrm>
            <a:custGeom>
              <a:avLst/>
              <a:gdLst>
                <a:gd name="T0" fmla="*/ 51 w 65"/>
                <a:gd name="T1" fmla="*/ 38 h 68"/>
                <a:gd name="T2" fmla="*/ 17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4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49 w 65"/>
                <a:gd name="T15" fmla="*/ 51 h 68"/>
                <a:gd name="T16" fmla="*/ 54 w 65"/>
                <a:gd name="T17" fmla="*/ 46 h 68"/>
                <a:gd name="T18" fmla="*/ 58 w 65"/>
                <a:gd name="T19" fmla="*/ 45 h 68"/>
                <a:gd name="T20" fmla="*/ 62 w 65"/>
                <a:gd name="T21" fmla="*/ 46 h 68"/>
                <a:gd name="T22" fmla="*/ 64 w 65"/>
                <a:gd name="T23" fmla="*/ 50 h 68"/>
                <a:gd name="T24" fmla="*/ 62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9 w 65"/>
                <a:gd name="T33" fmla="*/ 59 h 68"/>
                <a:gd name="T34" fmla="*/ 0 w 65"/>
                <a:gd name="T35" fmla="*/ 34 h 68"/>
                <a:gd name="T36" fmla="*/ 2 w 65"/>
                <a:gd name="T37" fmla="*/ 20 h 68"/>
                <a:gd name="T38" fmla="*/ 9 w 65"/>
                <a:gd name="T39" fmla="*/ 10 h 68"/>
                <a:gd name="T40" fmla="*/ 19 w 65"/>
                <a:gd name="T41" fmla="*/ 3 h 68"/>
                <a:gd name="T42" fmla="*/ 33 w 65"/>
                <a:gd name="T43" fmla="*/ 0 h 68"/>
                <a:gd name="T44" fmla="*/ 51 w 65"/>
                <a:gd name="T45" fmla="*/ 5 h 68"/>
                <a:gd name="T46" fmla="*/ 61 w 65"/>
                <a:gd name="T47" fmla="*/ 15 h 68"/>
                <a:gd name="T48" fmla="*/ 65 w 65"/>
                <a:gd name="T49" fmla="*/ 28 h 68"/>
                <a:gd name="T50" fmla="*/ 61 w 65"/>
                <a:gd name="T51" fmla="*/ 36 h 68"/>
                <a:gd name="T52" fmla="*/ 51 w 65"/>
                <a:gd name="T53" fmla="*/ 38 h 68"/>
                <a:gd name="T54" fmla="*/ 17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2 w 65"/>
                <a:gd name="T63" fmla="*/ 16 h 68"/>
                <a:gd name="T64" fmla="*/ 17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42"/>
                    <a:pt x="18" y="45"/>
                    <a:pt x="20" y="48"/>
                  </a:cubicBezTo>
                  <a:cubicBezTo>
                    <a:pt x="21" y="51"/>
                    <a:pt x="23" y="53"/>
                    <a:pt x="26" y="55"/>
                  </a:cubicBezTo>
                  <a:cubicBezTo>
                    <a:pt x="28" y="56"/>
                    <a:pt x="31" y="57"/>
                    <a:pt x="34" y="57"/>
                  </a:cubicBezTo>
                  <a:cubicBezTo>
                    <a:pt x="36" y="57"/>
                    <a:pt x="38" y="57"/>
                    <a:pt x="40" y="56"/>
                  </a:cubicBezTo>
                  <a:cubicBezTo>
                    <a:pt x="42" y="56"/>
                    <a:pt x="43" y="55"/>
                    <a:pt x="45" y="54"/>
                  </a:cubicBezTo>
                  <a:cubicBezTo>
                    <a:pt x="46" y="53"/>
                    <a:pt x="48" y="52"/>
                    <a:pt x="49" y="51"/>
                  </a:cubicBezTo>
                  <a:cubicBezTo>
                    <a:pt x="51" y="50"/>
                    <a:pt x="52" y="48"/>
                    <a:pt x="54" y="46"/>
                  </a:cubicBezTo>
                  <a:cubicBezTo>
                    <a:pt x="55" y="45"/>
                    <a:pt x="57" y="45"/>
                    <a:pt x="58" y="45"/>
                  </a:cubicBezTo>
                  <a:cubicBezTo>
                    <a:pt x="60" y="45"/>
                    <a:pt x="61" y="46"/>
                    <a:pt x="62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3" y="54"/>
                    <a:pt x="62" y="56"/>
                  </a:cubicBezTo>
                  <a:cubicBezTo>
                    <a:pt x="61" y="58"/>
                    <a:pt x="59" y="60"/>
                    <a:pt x="57" y="61"/>
                  </a:cubicBezTo>
                  <a:cubicBezTo>
                    <a:pt x="54" y="63"/>
                    <a:pt x="51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5" y="65"/>
                    <a:pt x="9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2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5" y="4"/>
                    <a:pt x="19" y="3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40" y="0"/>
                    <a:pt x="46" y="2"/>
                    <a:pt x="51" y="5"/>
                  </a:cubicBezTo>
                  <a:cubicBezTo>
                    <a:pt x="56" y="7"/>
                    <a:pt x="59" y="11"/>
                    <a:pt x="61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1" y="36"/>
                  </a:cubicBezTo>
                  <a:cubicBezTo>
                    <a:pt x="59" y="38"/>
                    <a:pt x="55" y="38"/>
                    <a:pt x="51" y="38"/>
                  </a:cubicBezTo>
                  <a:close/>
                  <a:moveTo>
                    <a:pt x="17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8" y="23"/>
                    <a:pt x="47" y="19"/>
                    <a:pt x="44" y="16"/>
                  </a:cubicBezTo>
                  <a:cubicBezTo>
                    <a:pt x="41" y="13"/>
                    <a:pt x="37" y="12"/>
                    <a:pt x="33" y="12"/>
                  </a:cubicBezTo>
                  <a:cubicBezTo>
                    <a:pt x="29" y="12"/>
                    <a:pt x="25" y="13"/>
                    <a:pt x="22" y="16"/>
                  </a:cubicBezTo>
                  <a:cubicBezTo>
                    <a:pt x="20" y="19"/>
                    <a:pt x="18" y="23"/>
                    <a:pt x="1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323" y="4115"/>
              <a:ext cx="36" cy="37"/>
            </a:xfrm>
            <a:custGeom>
              <a:avLst/>
              <a:gdLst>
                <a:gd name="T0" fmla="*/ 47 w 66"/>
                <a:gd name="T1" fmla="*/ 58 h 68"/>
                <a:gd name="T2" fmla="*/ 35 w 66"/>
                <a:gd name="T3" fmla="*/ 65 h 68"/>
                <a:gd name="T4" fmla="*/ 22 w 66"/>
                <a:gd name="T5" fmla="*/ 68 h 68"/>
                <a:gd name="T6" fmla="*/ 10 w 66"/>
                <a:gd name="T7" fmla="*/ 65 h 68"/>
                <a:gd name="T8" fmla="*/ 3 w 66"/>
                <a:gd name="T9" fmla="*/ 58 h 68"/>
                <a:gd name="T10" fmla="*/ 0 w 66"/>
                <a:gd name="T11" fmla="*/ 49 h 68"/>
                <a:gd name="T12" fmla="*/ 4 w 66"/>
                <a:gd name="T13" fmla="*/ 38 h 68"/>
                <a:gd name="T14" fmla="*/ 17 w 66"/>
                <a:gd name="T15" fmla="*/ 31 h 68"/>
                <a:gd name="T16" fmla="*/ 25 w 66"/>
                <a:gd name="T17" fmla="*/ 30 h 68"/>
                <a:gd name="T18" fmla="*/ 36 w 66"/>
                <a:gd name="T19" fmla="*/ 27 h 68"/>
                <a:gd name="T20" fmla="*/ 46 w 66"/>
                <a:gd name="T21" fmla="*/ 25 h 68"/>
                <a:gd name="T22" fmla="*/ 43 w 66"/>
                <a:gd name="T23" fmla="*/ 15 h 68"/>
                <a:gd name="T24" fmla="*/ 33 w 66"/>
                <a:gd name="T25" fmla="*/ 12 h 68"/>
                <a:gd name="T26" fmla="*/ 23 w 66"/>
                <a:gd name="T27" fmla="*/ 14 h 68"/>
                <a:gd name="T28" fmla="*/ 17 w 66"/>
                <a:gd name="T29" fmla="*/ 19 h 68"/>
                <a:gd name="T30" fmla="*/ 14 w 66"/>
                <a:gd name="T31" fmla="*/ 24 h 68"/>
                <a:gd name="T32" fmla="*/ 10 w 66"/>
                <a:gd name="T33" fmla="*/ 25 h 68"/>
                <a:gd name="T34" fmla="*/ 5 w 66"/>
                <a:gd name="T35" fmla="*/ 23 h 68"/>
                <a:gd name="T36" fmla="*/ 3 w 66"/>
                <a:gd name="T37" fmla="*/ 18 h 68"/>
                <a:gd name="T38" fmla="*/ 6 w 66"/>
                <a:gd name="T39" fmla="*/ 10 h 68"/>
                <a:gd name="T40" fmla="*/ 16 w 66"/>
                <a:gd name="T41" fmla="*/ 3 h 68"/>
                <a:gd name="T42" fmla="*/ 33 w 66"/>
                <a:gd name="T43" fmla="*/ 0 h 68"/>
                <a:gd name="T44" fmla="*/ 51 w 66"/>
                <a:gd name="T45" fmla="*/ 3 h 68"/>
                <a:gd name="T46" fmla="*/ 60 w 66"/>
                <a:gd name="T47" fmla="*/ 11 h 68"/>
                <a:gd name="T48" fmla="*/ 63 w 66"/>
                <a:gd name="T49" fmla="*/ 26 h 68"/>
                <a:gd name="T50" fmla="*/ 62 w 66"/>
                <a:gd name="T51" fmla="*/ 36 h 68"/>
                <a:gd name="T52" fmla="*/ 62 w 66"/>
                <a:gd name="T53" fmla="*/ 45 h 68"/>
                <a:gd name="T54" fmla="*/ 64 w 66"/>
                <a:gd name="T55" fmla="*/ 55 h 68"/>
                <a:gd name="T56" fmla="*/ 66 w 66"/>
                <a:gd name="T57" fmla="*/ 61 h 68"/>
                <a:gd name="T58" fmla="*/ 63 w 66"/>
                <a:gd name="T59" fmla="*/ 66 h 68"/>
                <a:gd name="T60" fmla="*/ 57 w 66"/>
                <a:gd name="T61" fmla="*/ 68 h 68"/>
                <a:gd name="T62" fmla="*/ 52 w 66"/>
                <a:gd name="T63" fmla="*/ 65 h 68"/>
                <a:gd name="T64" fmla="*/ 47 w 66"/>
                <a:gd name="T65" fmla="*/ 58 h 68"/>
                <a:gd name="T66" fmla="*/ 46 w 66"/>
                <a:gd name="T67" fmla="*/ 35 h 68"/>
                <a:gd name="T68" fmla="*/ 35 w 66"/>
                <a:gd name="T69" fmla="*/ 37 h 68"/>
                <a:gd name="T70" fmla="*/ 25 w 66"/>
                <a:gd name="T71" fmla="*/ 40 h 68"/>
                <a:gd name="T72" fmla="*/ 20 w 66"/>
                <a:gd name="T73" fmla="*/ 42 h 68"/>
                <a:gd name="T74" fmla="*/ 17 w 66"/>
                <a:gd name="T75" fmla="*/ 48 h 68"/>
                <a:gd name="T76" fmla="*/ 20 w 66"/>
                <a:gd name="T77" fmla="*/ 54 h 68"/>
                <a:gd name="T78" fmla="*/ 28 w 66"/>
                <a:gd name="T79" fmla="*/ 57 h 68"/>
                <a:gd name="T80" fmla="*/ 37 w 66"/>
                <a:gd name="T81" fmla="*/ 55 h 68"/>
                <a:gd name="T82" fmla="*/ 43 w 66"/>
                <a:gd name="T83" fmla="*/ 49 h 68"/>
                <a:gd name="T84" fmla="*/ 46 w 66"/>
                <a:gd name="T85" fmla="*/ 37 h 68"/>
                <a:gd name="T86" fmla="*/ 46 w 66"/>
                <a:gd name="T87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" h="68">
                  <a:moveTo>
                    <a:pt x="47" y="58"/>
                  </a:moveTo>
                  <a:cubicBezTo>
                    <a:pt x="43" y="62"/>
                    <a:pt x="39" y="64"/>
                    <a:pt x="35" y="65"/>
                  </a:cubicBezTo>
                  <a:cubicBezTo>
                    <a:pt x="31" y="67"/>
                    <a:pt x="27" y="68"/>
                    <a:pt x="22" y="68"/>
                  </a:cubicBezTo>
                  <a:cubicBezTo>
                    <a:pt x="17" y="68"/>
                    <a:pt x="14" y="67"/>
                    <a:pt x="10" y="65"/>
                  </a:cubicBezTo>
                  <a:cubicBezTo>
                    <a:pt x="7" y="64"/>
                    <a:pt x="4" y="61"/>
                    <a:pt x="3" y="58"/>
                  </a:cubicBezTo>
                  <a:cubicBezTo>
                    <a:pt x="1" y="56"/>
                    <a:pt x="0" y="52"/>
                    <a:pt x="0" y="49"/>
                  </a:cubicBezTo>
                  <a:cubicBezTo>
                    <a:pt x="0" y="45"/>
                    <a:pt x="1" y="41"/>
                    <a:pt x="4" y="38"/>
                  </a:cubicBezTo>
                  <a:cubicBezTo>
                    <a:pt x="7" y="34"/>
                    <a:pt x="11" y="32"/>
                    <a:pt x="17" y="31"/>
                  </a:cubicBezTo>
                  <a:cubicBezTo>
                    <a:pt x="18" y="31"/>
                    <a:pt x="20" y="30"/>
                    <a:pt x="25" y="30"/>
                  </a:cubicBezTo>
                  <a:cubicBezTo>
                    <a:pt x="29" y="29"/>
                    <a:pt x="33" y="28"/>
                    <a:pt x="36" y="27"/>
                  </a:cubicBezTo>
                  <a:cubicBezTo>
                    <a:pt x="39" y="26"/>
                    <a:pt x="42" y="26"/>
                    <a:pt x="46" y="25"/>
                  </a:cubicBezTo>
                  <a:cubicBezTo>
                    <a:pt x="45" y="20"/>
                    <a:pt x="45" y="17"/>
                    <a:pt x="43" y="15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5" y="13"/>
                    <a:pt x="23" y="14"/>
                  </a:cubicBezTo>
                  <a:cubicBezTo>
                    <a:pt x="21" y="15"/>
                    <a:pt x="19" y="17"/>
                    <a:pt x="17" y="19"/>
                  </a:cubicBezTo>
                  <a:cubicBezTo>
                    <a:pt x="16" y="21"/>
                    <a:pt x="15" y="23"/>
                    <a:pt x="14" y="24"/>
                  </a:cubicBezTo>
                  <a:cubicBezTo>
                    <a:pt x="14" y="24"/>
                    <a:pt x="12" y="25"/>
                    <a:pt x="10" y="25"/>
                  </a:cubicBezTo>
                  <a:cubicBezTo>
                    <a:pt x="8" y="25"/>
                    <a:pt x="6" y="24"/>
                    <a:pt x="5" y="23"/>
                  </a:cubicBezTo>
                  <a:cubicBezTo>
                    <a:pt x="4" y="22"/>
                    <a:pt x="3" y="20"/>
                    <a:pt x="3" y="18"/>
                  </a:cubicBezTo>
                  <a:cubicBezTo>
                    <a:pt x="3" y="15"/>
                    <a:pt x="4" y="13"/>
                    <a:pt x="6" y="10"/>
                  </a:cubicBezTo>
                  <a:cubicBezTo>
                    <a:pt x="8" y="7"/>
                    <a:pt x="12" y="5"/>
                    <a:pt x="16" y="3"/>
                  </a:cubicBezTo>
                  <a:cubicBezTo>
                    <a:pt x="21" y="1"/>
                    <a:pt x="26" y="0"/>
                    <a:pt x="33" y="0"/>
                  </a:cubicBezTo>
                  <a:cubicBezTo>
                    <a:pt x="40" y="0"/>
                    <a:pt x="46" y="1"/>
                    <a:pt x="51" y="3"/>
                  </a:cubicBezTo>
                  <a:cubicBezTo>
                    <a:pt x="55" y="5"/>
                    <a:pt x="58" y="7"/>
                    <a:pt x="60" y="11"/>
                  </a:cubicBezTo>
                  <a:cubicBezTo>
                    <a:pt x="62" y="15"/>
                    <a:pt x="63" y="20"/>
                    <a:pt x="63" y="26"/>
                  </a:cubicBezTo>
                  <a:cubicBezTo>
                    <a:pt x="63" y="30"/>
                    <a:pt x="63" y="33"/>
                    <a:pt x="62" y="36"/>
                  </a:cubicBezTo>
                  <a:cubicBezTo>
                    <a:pt x="62" y="39"/>
                    <a:pt x="62" y="42"/>
                    <a:pt x="62" y="45"/>
                  </a:cubicBezTo>
                  <a:cubicBezTo>
                    <a:pt x="62" y="48"/>
                    <a:pt x="63" y="51"/>
                    <a:pt x="64" y="55"/>
                  </a:cubicBezTo>
                  <a:cubicBezTo>
                    <a:pt x="65" y="58"/>
                    <a:pt x="66" y="60"/>
                    <a:pt x="66" y="61"/>
                  </a:cubicBezTo>
                  <a:cubicBezTo>
                    <a:pt x="66" y="63"/>
                    <a:pt x="65" y="64"/>
                    <a:pt x="63" y="66"/>
                  </a:cubicBezTo>
                  <a:cubicBezTo>
                    <a:pt x="61" y="67"/>
                    <a:pt x="60" y="68"/>
                    <a:pt x="57" y="68"/>
                  </a:cubicBezTo>
                  <a:cubicBezTo>
                    <a:pt x="56" y="68"/>
                    <a:pt x="54" y="67"/>
                    <a:pt x="52" y="65"/>
                  </a:cubicBezTo>
                  <a:cubicBezTo>
                    <a:pt x="51" y="64"/>
                    <a:pt x="49" y="61"/>
                    <a:pt x="47" y="58"/>
                  </a:cubicBezTo>
                  <a:close/>
                  <a:moveTo>
                    <a:pt x="46" y="35"/>
                  </a:moveTo>
                  <a:cubicBezTo>
                    <a:pt x="43" y="35"/>
                    <a:pt x="40" y="36"/>
                    <a:pt x="35" y="37"/>
                  </a:cubicBezTo>
                  <a:cubicBezTo>
                    <a:pt x="30" y="38"/>
                    <a:pt x="27" y="39"/>
                    <a:pt x="25" y="40"/>
                  </a:cubicBezTo>
                  <a:cubicBezTo>
                    <a:pt x="23" y="40"/>
                    <a:pt x="21" y="41"/>
                    <a:pt x="20" y="42"/>
                  </a:cubicBezTo>
                  <a:cubicBezTo>
                    <a:pt x="18" y="44"/>
                    <a:pt x="17" y="46"/>
                    <a:pt x="17" y="48"/>
                  </a:cubicBezTo>
                  <a:cubicBezTo>
                    <a:pt x="17" y="50"/>
                    <a:pt x="18" y="53"/>
                    <a:pt x="20" y="54"/>
                  </a:cubicBezTo>
                  <a:cubicBezTo>
                    <a:pt x="22" y="56"/>
                    <a:pt x="24" y="57"/>
                    <a:pt x="28" y="57"/>
                  </a:cubicBezTo>
                  <a:cubicBezTo>
                    <a:pt x="31" y="57"/>
                    <a:pt x="34" y="56"/>
                    <a:pt x="37" y="55"/>
                  </a:cubicBezTo>
                  <a:cubicBezTo>
                    <a:pt x="40" y="53"/>
                    <a:pt x="42" y="52"/>
                    <a:pt x="43" y="49"/>
                  </a:cubicBezTo>
                  <a:cubicBezTo>
                    <a:pt x="45" y="47"/>
                    <a:pt x="46" y="43"/>
                    <a:pt x="46" y="37"/>
                  </a:cubicBezTo>
                  <a:lnTo>
                    <a:pt x="4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67" y="4102"/>
              <a:ext cx="9" cy="50"/>
            </a:xfrm>
            <a:custGeom>
              <a:avLst/>
              <a:gdLst>
                <a:gd name="T0" fmla="*/ 0 w 17"/>
                <a:gd name="T1" fmla="*/ 82 h 92"/>
                <a:gd name="T2" fmla="*/ 0 w 17"/>
                <a:gd name="T3" fmla="*/ 10 h 92"/>
                <a:gd name="T4" fmla="*/ 2 w 17"/>
                <a:gd name="T5" fmla="*/ 3 h 92"/>
                <a:gd name="T6" fmla="*/ 8 w 17"/>
                <a:gd name="T7" fmla="*/ 0 h 92"/>
                <a:gd name="T8" fmla="*/ 15 w 17"/>
                <a:gd name="T9" fmla="*/ 3 h 92"/>
                <a:gd name="T10" fmla="*/ 17 w 17"/>
                <a:gd name="T11" fmla="*/ 10 h 92"/>
                <a:gd name="T12" fmla="*/ 17 w 17"/>
                <a:gd name="T13" fmla="*/ 82 h 92"/>
                <a:gd name="T14" fmla="*/ 15 w 17"/>
                <a:gd name="T15" fmla="*/ 89 h 92"/>
                <a:gd name="T16" fmla="*/ 8 w 17"/>
                <a:gd name="T17" fmla="*/ 92 h 92"/>
                <a:gd name="T18" fmla="*/ 2 w 17"/>
                <a:gd name="T19" fmla="*/ 89 h 92"/>
                <a:gd name="T20" fmla="*/ 0 w 17"/>
                <a:gd name="T21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2">
                  <a:moveTo>
                    <a:pt x="0" y="8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6" y="4"/>
                    <a:pt x="17" y="7"/>
                    <a:pt x="17" y="10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5"/>
                    <a:pt x="16" y="88"/>
                    <a:pt x="15" y="89"/>
                  </a:cubicBezTo>
                  <a:cubicBezTo>
                    <a:pt x="13" y="91"/>
                    <a:pt x="11" y="92"/>
                    <a:pt x="8" y="92"/>
                  </a:cubicBezTo>
                  <a:cubicBezTo>
                    <a:pt x="6" y="92"/>
                    <a:pt x="4" y="91"/>
                    <a:pt x="2" y="89"/>
                  </a:cubicBezTo>
                  <a:cubicBezTo>
                    <a:pt x="1" y="87"/>
                    <a:pt x="0" y="85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382" y="4103"/>
              <a:ext cx="25" cy="49"/>
            </a:xfrm>
            <a:custGeom>
              <a:avLst/>
              <a:gdLst>
                <a:gd name="T0" fmla="*/ 8 w 46"/>
                <a:gd name="T1" fmla="*/ 24 h 90"/>
                <a:gd name="T2" fmla="*/ 10 w 46"/>
                <a:gd name="T3" fmla="*/ 24 h 90"/>
                <a:gd name="T4" fmla="*/ 10 w 46"/>
                <a:gd name="T5" fmla="*/ 14 h 90"/>
                <a:gd name="T6" fmla="*/ 10 w 46"/>
                <a:gd name="T7" fmla="*/ 8 h 90"/>
                <a:gd name="T8" fmla="*/ 11 w 46"/>
                <a:gd name="T9" fmla="*/ 4 h 90"/>
                <a:gd name="T10" fmla="*/ 14 w 46"/>
                <a:gd name="T11" fmla="*/ 1 h 90"/>
                <a:gd name="T12" fmla="*/ 18 w 46"/>
                <a:gd name="T13" fmla="*/ 0 h 90"/>
                <a:gd name="T14" fmla="*/ 24 w 46"/>
                <a:gd name="T15" fmla="*/ 3 h 90"/>
                <a:gd name="T16" fmla="*/ 26 w 46"/>
                <a:gd name="T17" fmla="*/ 6 h 90"/>
                <a:gd name="T18" fmla="*/ 27 w 46"/>
                <a:gd name="T19" fmla="*/ 13 h 90"/>
                <a:gd name="T20" fmla="*/ 27 w 46"/>
                <a:gd name="T21" fmla="*/ 24 h 90"/>
                <a:gd name="T22" fmla="*/ 33 w 46"/>
                <a:gd name="T23" fmla="*/ 24 h 90"/>
                <a:gd name="T24" fmla="*/ 39 w 46"/>
                <a:gd name="T25" fmla="*/ 26 h 90"/>
                <a:gd name="T26" fmla="*/ 40 w 46"/>
                <a:gd name="T27" fmla="*/ 30 h 90"/>
                <a:gd name="T28" fmla="*/ 38 w 46"/>
                <a:gd name="T29" fmla="*/ 35 h 90"/>
                <a:gd name="T30" fmla="*/ 30 w 46"/>
                <a:gd name="T31" fmla="*/ 36 h 90"/>
                <a:gd name="T32" fmla="*/ 27 w 46"/>
                <a:gd name="T33" fmla="*/ 36 h 90"/>
                <a:gd name="T34" fmla="*/ 27 w 46"/>
                <a:gd name="T35" fmla="*/ 66 h 90"/>
                <a:gd name="T36" fmla="*/ 27 w 46"/>
                <a:gd name="T37" fmla="*/ 72 h 90"/>
                <a:gd name="T38" fmla="*/ 28 w 46"/>
                <a:gd name="T39" fmla="*/ 76 h 90"/>
                <a:gd name="T40" fmla="*/ 32 w 46"/>
                <a:gd name="T41" fmla="*/ 77 h 90"/>
                <a:gd name="T42" fmla="*/ 37 w 46"/>
                <a:gd name="T43" fmla="*/ 76 h 90"/>
                <a:gd name="T44" fmla="*/ 41 w 46"/>
                <a:gd name="T45" fmla="*/ 76 h 90"/>
                <a:gd name="T46" fmla="*/ 44 w 46"/>
                <a:gd name="T47" fmla="*/ 78 h 90"/>
                <a:gd name="T48" fmla="*/ 46 w 46"/>
                <a:gd name="T49" fmla="*/ 82 h 90"/>
                <a:gd name="T50" fmla="*/ 41 w 46"/>
                <a:gd name="T51" fmla="*/ 88 h 90"/>
                <a:gd name="T52" fmla="*/ 28 w 46"/>
                <a:gd name="T53" fmla="*/ 90 h 90"/>
                <a:gd name="T54" fmla="*/ 16 w 46"/>
                <a:gd name="T55" fmla="*/ 87 h 90"/>
                <a:gd name="T56" fmla="*/ 11 w 46"/>
                <a:gd name="T57" fmla="*/ 80 h 90"/>
                <a:gd name="T58" fmla="*/ 10 w 46"/>
                <a:gd name="T59" fmla="*/ 68 h 90"/>
                <a:gd name="T60" fmla="*/ 10 w 46"/>
                <a:gd name="T61" fmla="*/ 36 h 90"/>
                <a:gd name="T62" fmla="*/ 7 w 46"/>
                <a:gd name="T63" fmla="*/ 36 h 90"/>
                <a:gd name="T64" fmla="*/ 2 w 46"/>
                <a:gd name="T65" fmla="*/ 34 h 90"/>
                <a:gd name="T66" fmla="*/ 0 w 46"/>
                <a:gd name="T67" fmla="*/ 30 h 90"/>
                <a:gd name="T68" fmla="*/ 2 w 46"/>
                <a:gd name="T69" fmla="*/ 26 h 90"/>
                <a:gd name="T70" fmla="*/ 8 w 46"/>
                <a:gd name="T71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90">
                  <a:moveTo>
                    <a:pt x="8" y="24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1"/>
                    <a:pt x="10" y="9"/>
                    <a:pt x="10" y="8"/>
                  </a:cubicBezTo>
                  <a:cubicBezTo>
                    <a:pt x="10" y="6"/>
                    <a:pt x="10" y="5"/>
                    <a:pt x="11" y="4"/>
                  </a:cubicBezTo>
                  <a:cubicBezTo>
                    <a:pt x="12" y="3"/>
                    <a:pt x="13" y="2"/>
                    <a:pt x="14" y="1"/>
                  </a:cubicBezTo>
                  <a:cubicBezTo>
                    <a:pt x="15" y="1"/>
                    <a:pt x="17" y="0"/>
                    <a:pt x="18" y="0"/>
                  </a:cubicBezTo>
                  <a:cubicBezTo>
                    <a:pt x="20" y="0"/>
                    <a:pt x="22" y="1"/>
                    <a:pt x="24" y="3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7" y="8"/>
                    <a:pt x="27" y="10"/>
                    <a:pt x="27" y="1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5" y="24"/>
                    <a:pt x="37" y="25"/>
                    <a:pt x="39" y="26"/>
                  </a:cubicBezTo>
                  <a:cubicBezTo>
                    <a:pt x="40" y="27"/>
                    <a:pt x="40" y="28"/>
                    <a:pt x="40" y="30"/>
                  </a:cubicBezTo>
                  <a:cubicBezTo>
                    <a:pt x="40" y="32"/>
                    <a:pt x="40" y="34"/>
                    <a:pt x="38" y="35"/>
                  </a:cubicBezTo>
                  <a:cubicBezTo>
                    <a:pt x="36" y="36"/>
                    <a:pt x="33" y="36"/>
                    <a:pt x="30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69"/>
                    <a:pt x="27" y="71"/>
                    <a:pt x="27" y="72"/>
                  </a:cubicBezTo>
                  <a:cubicBezTo>
                    <a:pt x="27" y="74"/>
                    <a:pt x="28" y="75"/>
                    <a:pt x="28" y="76"/>
                  </a:cubicBezTo>
                  <a:cubicBezTo>
                    <a:pt x="29" y="77"/>
                    <a:pt x="31" y="77"/>
                    <a:pt x="32" y="77"/>
                  </a:cubicBezTo>
                  <a:cubicBezTo>
                    <a:pt x="33" y="77"/>
                    <a:pt x="35" y="77"/>
                    <a:pt x="37" y="76"/>
                  </a:cubicBezTo>
                  <a:cubicBezTo>
                    <a:pt x="38" y="76"/>
                    <a:pt x="40" y="76"/>
                    <a:pt x="41" y="76"/>
                  </a:cubicBezTo>
                  <a:cubicBezTo>
                    <a:pt x="42" y="76"/>
                    <a:pt x="43" y="77"/>
                    <a:pt x="44" y="78"/>
                  </a:cubicBezTo>
                  <a:cubicBezTo>
                    <a:pt x="45" y="79"/>
                    <a:pt x="46" y="80"/>
                    <a:pt x="46" y="82"/>
                  </a:cubicBezTo>
                  <a:cubicBezTo>
                    <a:pt x="46" y="84"/>
                    <a:pt x="44" y="86"/>
                    <a:pt x="41" y="88"/>
                  </a:cubicBezTo>
                  <a:cubicBezTo>
                    <a:pt x="38" y="89"/>
                    <a:pt x="34" y="90"/>
                    <a:pt x="28" y="90"/>
                  </a:cubicBezTo>
                  <a:cubicBezTo>
                    <a:pt x="23" y="90"/>
                    <a:pt x="19" y="89"/>
                    <a:pt x="16" y="87"/>
                  </a:cubicBezTo>
                  <a:cubicBezTo>
                    <a:pt x="14" y="85"/>
                    <a:pt x="12" y="83"/>
                    <a:pt x="11" y="80"/>
                  </a:cubicBezTo>
                  <a:cubicBezTo>
                    <a:pt x="10" y="77"/>
                    <a:pt x="10" y="73"/>
                    <a:pt x="10" y="68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6"/>
                    <a:pt x="3" y="35"/>
                    <a:pt x="2" y="34"/>
                  </a:cubicBezTo>
                  <a:cubicBezTo>
                    <a:pt x="0" y="33"/>
                    <a:pt x="0" y="32"/>
                    <a:pt x="0" y="30"/>
                  </a:cubicBezTo>
                  <a:cubicBezTo>
                    <a:pt x="0" y="28"/>
                    <a:pt x="0" y="27"/>
                    <a:pt x="2" y="26"/>
                  </a:cubicBezTo>
                  <a:cubicBezTo>
                    <a:pt x="3" y="25"/>
                    <a:pt x="5" y="24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410" y="4102"/>
              <a:ext cx="33" cy="50"/>
            </a:xfrm>
            <a:custGeom>
              <a:avLst/>
              <a:gdLst>
                <a:gd name="T0" fmla="*/ 17 w 61"/>
                <a:gd name="T1" fmla="*/ 10 h 92"/>
                <a:gd name="T2" fmla="*/ 17 w 61"/>
                <a:gd name="T3" fmla="*/ 35 h 92"/>
                <a:gd name="T4" fmla="*/ 23 w 61"/>
                <a:gd name="T5" fmla="*/ 29 h 92"/>
                <a:gd name="T6" fmla="*/ 30 w 61"/>
                <a:gd name="T7" fmla="*/ 26 h 92"/>
                <a:gd name="T8" fmla="*/ 38 w 61"/>
                <a:gd name="T9" fmla="*/ 25 h 92"/>
                <a:gd name="T10" fmla="*/ 50 w 61"/>
                <a:gd name="T11" fmla="*/ 27 h 92"/>
                <a:gd name="T12" fmla="*/ 58 w 61"/>
                <a:gd name="T13" fmla="*/ 35 h 92"/>
                <a:gd name="T14" fmla="*/ 60 w 61"/>
                <a:gd name="T15" fmla="*/ 42 h 92"/>
                <a:gd name="T16" fmla="*/ 61 w 61"/>
                <a:gd name="T17" fmla="*/ 50 h 92"/>
                <a:gd name="T18" fmla="*/ 61 w 61"/>
                <a:gd name="T19" fmla="*/ 82 h 92"/>
                <a:gd name="T20" fmla="*/ 59 w 61"/>
                <a:gd name="T21" fmla="*/ 89 h 92"/>
                <a:gd name="T22" fmla="*/ 52 w 61"/>
                <a:gd name="T23" fmla="*/ 92 h 92"/>
                <a:gd name="T24" fmla="*/ 44 w 61"/>
                <a:gd name="T25" fmla="*/ 82 h 92"/>
                <a:gd name="T26" fmla="*/ 44 w 61"/>
                <a:gd name="T27" fmla="*/ 54 h 92"/>
                <a:gd name="T28" fmla="*/ 41 w 61"/>
                <a:gd name="T29" fmla="*/ 42 h 92"/>
                <a:gd name="T30" fmla="*/ 32 w 61"/>
                <a:gd name="T31" fmla="*/ 37 h 92"/>
                <a:gd name="T32" fmla="*/ 24 w 61"/>
                <a:gd name="T33" fmla="*/ 40 h 92"/>
                <a:gd name="T34" fmla="*/ 18 w 61"/>
                <a:gd name="T35" fmla="*/ 47 h 92"/>
                <a:gd name="T36" fmla="*/ 17 w 61"/>
                <a:gd name="T37" fmla="*/ 60 h 92"/>
                <a:gd name="T38" fmla="*/ 17 w 61"/>
                <a:gd name="T39" fmla="*/ 82 h 92"/>
                <a:gd name="T40" fmla="*/ 15 w 61"/>
                <a:gd name="T41" fmla="*/ 89 h 92"/>
                <a:gd name="T42" fmla="*/ 8 w 61"/>
                <a:gd name="T43" fmla="*/ 92 h 92"/>
                <a:gd name="T44" fmla="*/ 0 w 61"/>
                <a:gd name="T45" fmla="*/ 82 h 92"/>
                <a:gd name="T46" fmla="*/ 0 w 61"/>
                <a:gd name="T47" fmla="*/ 10 h 92"/>
                <a:gd name="T48" fmla="*/ 2 w 61"/>
                <a:gd name="T49" fmla="*/ 3 h 92"/>
                <a:gd name="T50" fmla="*/ 8 w 61"/>
                <a:gd name="T51" fmla="*/ 0 h 92"/>
                <a:gd name="T52" fmla="*/ 15 w 61"/>
                <a:gd name="T53" fmla="*/ 3 h 92"/>
                <a:gd name="T54" fmla="*/ 17 w 61"/>
                <a:gd name="T55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92">
                  <a:moveTo>
                    <a:pt x="17" y="10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9" y="32"/>
                    <a:pt x="21" y="30"/>
                    <a:pt x="23" y="29"/>
                  </a:cubicBezTo>
                  <a:cubicBezTo>
                    <a:pt x="25" y="27"/>
                    <a:pt x="28" y="26"/>
                    <a:pt x="30" y="26"/>
                  </a:cubicBezTo>
                  <a:cubicBezTo>
                    <a:pt x="33" y="25"/>
                    <a:pt x="35" y="25"/>
                    <a:pt x="38" y="25"/>
                  </a:cubicBezTo>
                  <a:cubicBezTo>
                    <a:pt x="43" y="25"/>
                    <a:pt x="47" y="26"/>
                    <a:pt x="50" y="27"/>
                  </a:cubicBezTo>
                  <a:cubicBezTo>
                    <a:pt x="53" y="29"/>
                    <a:pt x="56" y="32"/>
                    <a:pt x="58" y="35"/>
                  </a:cubicBezTo>
                  <a:cubicBezTo>
                    <a:pt x="59" y="37"/>
                    <a:pt x="60" y="39"/>
                    <a:pt x="60" y="42"/>
                  </a:cubicBezTo>
                  <a:cubicBezTo>
                    <a:pt x="61" y="44"/>
                    <a:pt x="61" y="47"/>
                    <a:pt x="61" y="50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5"/>
                    <a:pt x="60" y="88"/>
                    <a:pt x="59" y="89"/>
                  </a:cubicBezTo>
                  <a:cubicBezTo>
                    <a:pt x="57" y="91"/>
                    <a:pt x="55" y="92"/>
                    <a:pt x="52" y="92"/>
                  </a:cubicBezTo>
                  <a:cubicBezTo>
                    <a:pt x="47" y="92"/>
                    <a:pt x="44" y="88"/>
                    <a:pt x="44" y="82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49"/>
                    <a:pt x="43" y="44"/>
                    <a:pt x="41" y="42"/>
                  </a:cubicBezTo>
                  <a:cubicBezTo>
                    <a:pt x="40" y="39"/>
                    <a:pt x="37" y="37"/>
                    <a:pt x="32" y="37"/>
                  </a:cubicBezTo>
                  <a:cubicBezTo>
                    <a:pt x="29" y="37"/>
                    <a:pt x="26" y="38"/>
                    <a:pt x="24" y="40"/>
                  </a:cubicBezTo>
                  <a:cubicBezTo>
                    <a:pt x="21" y="42"/>
                    <a:pt x="20" y="44"/>
                    <a:pt x="18" y="47"/>
                  </a:cubicBezTo>
                  <a:cubicBezTo>
                    <a:pt x="17" y="49"/>
                    <a:pt x="17" y="54"/>
                    <a:pt x="17" y="60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5"/>
                    <a:pt x="16" y="87"/>
                    <a:pt x="15" y="89"/>
                  </a:cubicBezTo>
                  <a:cubicBezTo>
                    <a:pt x="13" y="91"/>
                    <a:pt x="11" y="92"/>
                    <a:pt x="8" y="92"/>
                  </a:cubicBezTo>
                  <a:cubicBezTo>
                    <a:pt x="3" y="92"/>
                    <a:pt x="0" y="88"/>
                    <a:pt x="0" y="8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6" y="4"/>
                    <a:pt x="17" y="7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470" y="4102"/>
              <a:ext cx="8" cy="63"/>
            </a:xfrm>
            <a:custGeom>
              <a:avLst/>
              <a:gdLst>
                <a:gd name="T0" fmla="*/ 14 w 14"/>
                <a:gd name="T1" fmla="*/ 8 h 116"/>
                <a:gd name="T2" fmla="*/ 14 w 14"/>
                <a:gd name="T3" fmla="*/ 108 h 116"/>
                <a:gd name="T4" fmla="*/ 12 w 14"/>
                <a:gd name="T5" fmla="*/ 114 h 116"/>
                <a:gd name="T6" fmla="*/ 7 w 14"/>
                <a:gd name="T7" fmla="*/ 116 h 116"/>
                <a:gd name="T8" fmla="*/ 2 w 14"/>
                <a:gd name="T9" fmla="*/ 114 h 116"/>
                <a:gd name="T10" fmla="*/ 0 w 14"/>
                <a:gd name="T11" fmla="*/ 108 h 116"/>
                <a:gd name="T12" fmla="*/ 0 w 14"/>
                <a:gd name="T13" fmla="*/ 8 h 116"/>
                <a:gd name="T14" fmla="*/ 2 w 14"/>
                <a:gd name="T15" fmla="*/ 2 h 116"/>
                <a:gd name="T16" fmla="*/ 7 w 14"/>
                <a:gd name="T17" fmla="*/ 0 h 116"/>
                <a:gd name="T18" fmla="*/ 12 w 14"/>
                <a:gd name="T19" fmla="*/ 2 h 116"/>
                <a:gd name="T20" fmla="*/ 14 w 14"/>
                <a:gd name="T21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16">
                  <a:moveTo>
                    <a:pt x="14" y="8"/>
                  </a:moveTo>
                  <a:cubicBezTo>
                    <a:pt x="14" y="108"/>
                    <a:pt x="14" y="108"/>
                    <a:pt x="14" y="108"/>
                  </a:cubicBezTo>
                  <a:cubicBezTo>
                    <a:pt x="14" y="111"/>
                    <a:pt x="14" y="113"/>
                    <a:pt x="12" y="114"/>
                  </a:cubicBezTo>
                  <a:cubicBezTo>
                    <a:pt x="11" y="116"/>
                    <a:pt x="9" y="116"/>
                    <a:pt x="7" y="116"/>
                  </a:cubicBezTo>
                  <a:cubicBezTo>
                    <a:pt x="5" y="116"/>
                    <a:pt x="4" y="116"/>
                    <a:pt x="2" y="114"/>
                  </a:cubicBezTo>
                  <a:cubicBezTo>
                    <a:pt x="1" y="113"/>
                    <a:pt x="0" y="111"/>
                    <a:pt x="0" y="1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4" y="4"/>
                    <a:pt x="14" y="6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 noEditPoints="1"/>
            </p:cNvSpPr>
            <p:nvPr/>
          </p:nvSpPr>
          <p:spPr bwMode="auto">
            <a:xfrm>
              <a:off x="507" y="4103"/>
              <a:ext cx="41" cy="47"/>
            </a:xfrm>
            <a:custGeom>
              <a:avLst/>
              <a:gdLst>
                <a:gd name="T0" fmla="*/ 40 w 77"/>
                <a:gd name="T1" fmla="*/ 88 h 88"/>
                <a:gd name="T2" fmla="*/ 12 w 77"/>
                <a:gd name="T3" fmla="*/ 88 h 88"/>
                <a:gd name="T4" fmla="*/ 3 w 77"/>
                <a:gd name="T5" fmla="*/ 86 h 88"/>
                <a:gd name="T6" fmla="*/ 0 w 77"/>
                <a:gd name="T7" fmla="*/ 77 h 88"/>
                <a:gd name="T8" fmla="*/ 0 w 77"/>
                <a:gd name="T9" fmla="*/ 11 h 88"/>
                <a:gd name="T10" fmla="*/ 3 w 77"/>
                <a:gd name="T11" fmla="*/ 2 h 88"/>
                <a:gd name="T12" fmla="*/ 12 w 77"/>
                <a:gd name="T13" fmla="*/ 0 h 88"/>
                <a:gd name="T14" fmla="*/ 41 w 77"/>
                <a:gd name="T15" fmla="*/ 0 h 88"/>
                <a:gd name="T16" fmla="*/ 53 w 77"/>
                <a:gd name="T17" fmla="*/ 0 h 88"/>
                <a:gd name="T18" fmla="*/ 62 w 77"/>
                <a:gd name="T19" fmla="*/ 3 h 88"/>
                <a:gd name="T20" fmla="*/ 67 w 77"/>
                <a:gd name="T21" fmla="*/ 8 h 88"/>
                <a:gd name="T22" fmla="*/ 71 w 77"/>
                <a:gd name="T23" fmla="*/ 14 h 88"/>
                <a:gd name="T24" fmla="*/ 72 w 77"/>
                <a:gd name="T25" fmla="*/ 22 h 88"/>
                <a:gd name="T26" fmla="*/ 59 w 77"/>
                <a:gd name="T27" fmla="*/ 41 h 88"/>
                <a:gd name="T28" fmla="*/ 77 w 77"/>
                <a:gd name="T29" fmla="*/ 63 h 88"/>
                <a:gd name="T30" fmla="*/ 73 w 77"/>
                <a:gd name="T31" fmla="*/ 76 h 88"/>
                <a:gd name="T32" fmla="*/ 62 w 77"/>
                <a:gd name="T33" fmla="*/ 85 h 88"/>
                <a:gd name="T34" fmla="*/ 52 w 77"/>
                <a:gd name="T35" fmla="*/ 88 h 88"/>
                <a:gd name="T36" fmla="*/ 40 w 77"/>
                <a:gd name="T37" fmla="*/ 88 h 88"/>
                <a:gd name="T38" fmla="*/ 19 w 77"/>
                <a:gd name="T39" fmla="*/ 13 h 88"/>
                <a:gd name="T40" fmla="*/ 19 w 77"/>
                <a:gd name="T41" fmla="*/ 36 h 88"/>
                <a:gd name="T42" fmla="*/ 36 w 77"/>
                <a:gd name="T43" fmla="*/ 36 h 88"/>
                <a:gd name="T44" fmla="*/ 47 w 77"/>
                <a:gd name="T45" fmla="*/ 35 h 88"/>
                <a:gd name="T46" fmla="*/ 53 w 77"/>
                <a:gd name="T47" fmla="*/ 30 h 88"/>
                <a:gd name="T48" fmla="*/ 54 w 77"/>
                <a:gd name="T49" fmla="*/ 24 h 88"/>
                <a:gd name="T50" fmla="*/ 49 w 77"/>
                <a:gd name="T51" fmla="*/ 15 h 88"/>
                <a:gd name="T52" fmla="*/ 34 w 77"/>
                <a:gd name="T53" fmla="*/ 13 h 88"/>
                <a:gd name="T54" fmla="*/ 19 w 77"/>
                <a:gd name="T55" fmla="*/ 13 h 88"/>
                <a:gd name="T56" fmla="*/ 38 w 77"/>
                <a:gd name="T57" fmla="*/ 49 h 88"/>
                <a:gd name="T58" fmla="*/ 19 w 77"/>
                <a:gd name="T59" fmla="*/ 49 h 88"/>
                <a:gd name="T60" fmla="*/ 19 w 77"/>
                <a:gd name="T61" fmla="*/ 75 h 88"/>
                <a:gd name="T62" fmla="*/ 39 w 77"/>
                <a:gd name="T63" fmla="*/ 75 h 88"/>
                <a:gd name="T64" fmla="*/ 58 w 77"/>
                <a:gd name="T65" fmla="*/ 62 h 88"/>
                <a:gd name="T66" fmla="*/ 53 w 77"/>
                <a:gd name="T67" fmla="*/ 52 h 88"/>
                <a:gd name="T68" fmla="*/ 38 w 77"/>
                <a:gd name="T69" fmla="*/ 4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88">
                  <a:moveTo>
                    <a:pt x="40" y="88"/>
                  </a:moveTo>
                  <a:cubicBezTo>
                    <a:pt x="12" y="88"/>
                    <a:pt x="12" y="88"/>
                    <a:pt x="12" y="88"/>
                  </a:cubicBezTo>
                  <a:cubicBezTo>
                    <a:pt x="8" y="88"/>
                    <a:pt x="5" y="87"/>
                    <a:pt x="3" y="86"/>
                  </a:cubicBezTo>
                  <a:cubicBezTo>
                    <a:pt x="1" y="84"/>
                    <a:pt x="0" y="81"/>
                    <a:pt x="0" y="7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5" y="0"/>
                    <a:pt x="8" y="0"/>
                    <a:pt x="1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0" y="0"/>
                    <a:pt x="53" y="0"/>
                  </a:cubicBezTo>
                  <a:cubicBezTo>
                    <a:pt x="56" y="1"/>
                    <a:pt x="59" y="2"/>
                    <a:pt x="62" y="3"/>
                  </a:cubicBezTo>
                  <a:cubicBezTo>
                    <a:pt x="64" y="5"/>
                    <a:pt x="66" y="6"/>
                    <a:pt x="67" y="8"/>
                  </a:cubicBezTo>
                  <a:cubicBezTo>
                    <a:pt x="69" y="10"/>
                    <a:pt x="70" y="12"/>
                    <a:pt x="71" y="14"/>
                  </a:cubicBezTo>
                  <a:cubicBezTo>
                    <a:pt x="72" y="17"/>
                    <a:pt x="72" y="19"/>
                    <a:pt x="72" y="22"/>
                  </a:cubicBezTo>
                  <a:cubicBezTo>
                    <a:pt x="72" y="31"/>
                    <a:pt x="68" y="37"/>
                    <a:pt x="59" y="41"/>
                  </a:cubicBezTo>
                  <a:cubicBezTo>
                    <a:pt x="71" y="45"/>
                    <a:pt x="77" y="52"/>
                    <a:pt x="77" y="63"/>
                  </a:cubicBezTo>
                  <a:cubicBezTo>
                    <a:pt x="77" y="68"/>
                    <a:pt x="75" y="72"/>
                    <a:pt x="73" y="76"/>
                  </a:cubicBezTo>
                  <a:cubicBezTo>
                    <a:pt x="70" y="80"/>
                    <a:pt x="67" y="83"/>
                    <a:pt x="62" y="85"/>
                  </a:cubicBezTo>
                  <a:cubicBezTo>
                    <a:pt x="59" y="86"/>
                    <a:pt x="56" y="87"/>
                    <a:pt x="52" y="88"/>
                  </a:cubicBezTo>
                  <a:cubicBezTo>
                    <a:pt x="49" y="88"/>
                    <a:pt x="45" y="88"/>
                    <a:pt x="40" y="88"/>
                  </a:cubicBezTo>
                  <a:close/>
                  <a:moveTo>
                    <a:pt x="19" y="13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1" y="36"/>
                    <a:pt x="44" y="36"/>
                    <a:pt x="47" y="35"/>
                  </a:cubicBezTo>
                  <a:cubicBezTo>
                    <a:pt x="49" y="34"/>
                    <a:pt x="51" y="32"/>
                    <a:pt x="53" y="30"/>
                  </a:cubicBezTo>
                  <a:cubicBezTo>
                    <a:pt x="54" y="28"/>
                    <a:pt x="54" y="26"/>
                    <a:pt x="54" y="24"/>
                  </a:cubicBezTo>
                  <a:cubicBezTo>
                    <a:pt x="54" y="20"/>
                    <a:pt x="53" y="17"/>
                    <a:pt x="49" y="15"/>
                  </a:cubicBezTo>
                  <a:cubicBezTo>
                    <a:pt x="46" y="14"/>
                    <a:pt x="41" y="13"/>
                    <a:pt x="34" y="13"/>
                  </a:cubicBezTo>
                  <a:lnTo>
                    <a:pt x="19" y="13"/>
                  </a:lnTo>
                  <a:close/>
                  <a:moveTo>
                    <a:pt x="38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52" y="75"/>
                    <a:pt x="58" y="70"/>
                    <a:pt x="58" y="62"/>
                  </a:cubicBezTo>
                  <a:cubicBezTo>
                    <a:pt x="58" y="57"/>
                    <a:pt x="56" y="54"/>
                    <a:pt x="53" y="52"/>
                  </a:cubicBezTo>
                  <a:cubicBezTo>
                    <a:pt x="50" y="50"/>
                    <a:pt x="45" y="49"/>
                    <a:pt x="3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/>
            </p:cNvSpPr>
            <p:nvPr/>
          </p:nvSpPr>
          <p:spPr bwMode="auto">
            <a:xfrm>
              <a:off x="556" y="4115"/>
              <a:ext cx="33" cy="37"/>
            </a:xfrm>
            <a:custGeom>
              <a:avLst/>
              <a:gdLst>
                <a:gd name="T0" fmla="*/ 45 w 61"/>
                <a:gd name="T1" fmla="*/ 57 h 67"/>
                <a:gd name="T2" fmla="*/ 45 w 61"/>
                <a:gd name="T3" fmla="*/ 55 h 67"/>
                <a:gd name="T4" fmla="*/ 39 w 61"/>
                <a:gd name="T5" fmla="*/ 62 h 67"/>
                <a:gd name="T6" fmla="*/ 31 w 61"/>
                <a:gd name="T7" fmla="*/ 65 h 67"/>
                <a:gd name="T8" fmla="*/ 22 w 61"/>
                <a:gd name="T9" fmla="*/ 67 h 67"/>
                <a:gd name="T10" fmla="*/ 11 w 61"/>
                <a:gd name="T11" fmla="*/ 64 h 67"/>
                <a:gd name="T12" fmla="*/ 3 w 61"/>
                <a:gd name="T13" fmla="*/ 57 h 67"/>
                <a:gd name="T14" fmla="*/ 0 w 61"/>
                <a:gd name="T15" fmla="*/ 42 h 67"/>
                <a:gd name="T16" fmla="*/ 0 w 61"/>
                <a:gd name="T17" fmla="*/ 9 h 67"/>
                <a:gd name="T18" fmla="*/ 3 w 61"/>
                <a:gd name="T19" fmla="*/ 2 h 67"/>
                <a:gd name="T20" fmla="*/ 9 w 61"/>
                <a:gd name="T21" fmla="*/ 0 h 67"/>
                <a:gd name="T22" fmla="*/ 15 w 61"/>
                <a:gd name="T23" fmla="*/ 2 h 67"/>
                <a:gd name="T24" fmla="*/ 17 w 61"/>
                <a:gd name="T25" fmla="*/ 9 h 67"/>
                <a:gd name="T26" fmla="*/ 17 w 61"/>
                <a:gd name="T27" fmla="*/ 36 h 67"/>
                <a:gd name="T28" fmla="*/ 18 w 61"/>
                <a:gd name="T29" fmla="*/ 46 h 67"/>
                <a:gd name="T30" fmla="*/ 22 w 61"/>
                <a:gd name="T31" fmla="*/ 52 h 67"/>
                <a:gd name="T32" fmla="*/ 29 w 61"/>
                <a:gd name="T33" fmla="*/ 54 h 67"/>
                <a:gd name="T34" fmla="*/ 37 w 61"/>
                <a:gd name="T35" fmla="*/ 51 h 67"/>
                <a:gd name="T36" fmla="*/ 43 w 61"/>
                <a:gd name="T37" fmla="*/ 45 h 67"/>
                <a:gd name="T38" fmla="*/ 44 w 61"/>
                <a:gd name="T39" fmla="*/ 30 h 67"/>
                <a:gd name="T40" fmla="*/ 44 w 61"/>
                <a:gd name="T41" fmla="*/ 9 h 67"/>
                <a:gd name="T42" fmla="*/ 47 w 61"/>
                <a:gd name="T43" fmla="*/ 2 h 67"/>
                <a:gd name="T44" fmla="*/ 53 w 61"/>
                <a:gd name="T45" fmla="*/ 0 h 67"/>
                <a:gd name="T46" fmla="*/ 59 w 61"/>
                <a:gd name="T47" fmla="*/ 2 h 67"/>
                <a:gd name="T48" fmla="*/ 61 w 61"/>
                <a:gd name="T49" fmla="*/ 9 h 67"/>
                <a:gd name="T50" fmla="*/ 61 w 61"/>
                <a:gd name="T51" fmla="*/ 57 h 67"/>
                <a:gd name="T52" fmla="*/ 59 w 61"/>
                <a:gd name="T53" fmla="*/ 64 h 67"/>
                <a:gd name="T54" fmla="*/ 53 w 61"/>
                <a:gd name="T55" fmla="*/ 67 h 67"/>
                <a:gd name="T56" fmla="*/ 48 w 61"/>
                <a:gd name="T57" fmla="*/ 64 h 67"/>
                <a:gd name="T58" fmla="*/ 45 w 61"/>
                <a:gd name="T59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45" y="57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3" y="58"/>
                    <a:pt x="41" y="60"/>
                    <a:pt x="39" y="62"/>
                  </a:cubicBezTo>
                  <a:cubicBezTo>
                    <a:pt x="37" y="63"/>
                    <a:pt x="34" y="65"/>
                    <a:pt x="31" y="65"/>
                  </a:cubicBezTo>
                  <a:cubicBezTo>
                    <a:pt x="29" y="66"/>
                    <a:pt x="26" y="67"/>
                    <a:pt x="22" y="67"/>
                  </a:cubicBezTo>
                  <a:cubicBezTo>
                    <a:pt x="18" y="67"/>
                    <a:pt x="14" y="66"/>
                    <a:pt x="11" y="64"/>
                  </a:cubicBezTo>
                  <a:cubicBezTo>
                    <a:pt x="8" y="63"/>
                    <a:pt x="5" y="60"/>
                    <a:pt x="3" y="57"/>
                  </a:cubicBezTo>
                  <a:cubicBezTo>
                    <a:pt x="1" y="54"/>
                    <a:pt x="0" y="49"/>
                    <a:pt x="0" y="4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4" y="0"/>
                    <a:pt x="6" y="0"/>
                    <a:pt x="9" y="0"/>
                  </a:cubicBezTo>
                  <a:cubicBezTo>
                    <a:pt x="11" y="0"/>
                    <a:pt x="13" y="0"/>
                    <a:pt x="15" y="2"/>
                  </a:cubicBezTo>
                  <a:cubicBezTo>
                    <a:pt x="17" y="4"/>
                    <a:pt x="17" y="6"/>
                    <a:pt x="17" y="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40"/>
                    <a:pt x="18" y="43"/>
                    <a:pt x="18" y="46"/>
                  </a:cubicBezTo>
                  <a:cubicBezTo>
                    <a:pt x="19" y="48"/>
                    <a:pt x="20" y="50"/>
                    <a:pt x="22" y="52"/>
                  </a:cubicBezTo>
                  <a:cubicBezTo>
                    <a:pt x="24" y="53"/>
                    <a:pt x="26" y="54"/>
                    <a:pt x="29" y="54"/>
                  </a:cubicBezTo>
                  <a:cubicBezTo>
                    <a:pt x="32" y="54"/>
                    <a:pt x="35" y="53"/>
                    <a:pt x="37" y="51"/>
                  </a:cubicBezTo>
                  <a:cubicBezTo>
                    <a:pt x="40" y="50"/>
                    <a:pt x="42" y="48"/>
                    <a:pt x="43" y="45"/>
                  </a:cubicBezTo>
                  <a:cubicBezTo>
                    <a:pt x="44" y="43"/>
                    <a:pt x="44" y="37"/>
                    <a:pt x="44" y="30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6"/>
                    <a:pt x="45" y="4"/>
                    <a:pt x="47" y="2"/>
                  </a:cubicBezTo>
                  <a:cubicBezTo>
                    <a:pt x="48" y="0"/>
                    <a:pt x="50" y="0"/>
                    <a:pt x="53" y="0"/>
                  </a:cubicBezTo>
                  <a:cubicBezTo>
                    <a:pt x="55" y="0"/>
                    <a:pt x="57" y="0"/>
                    <a:pt x="59" y="2"/>
                  </a:cubicBezTo>
                  <a:cubicBezTo>
                    <a:pt x="61" y="4"/>
                    <a:pt x="61" y="6"/>
                    <a:pt x="61" y="9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1" y="63"/>
                    <a:pt x="59" y="64"/>
                  </a:cubicBezTo>
                  <a:cubicBezTo>
                    <a:pt x="58" y="66"/>
                    <a:pt x="56" y="67"/>
                    <a:pt x="53" y="67"/>
                  </a:cubicBezTo>
                  <a:cubicBezTo>
                    <a:pt x="51" y="67"/>
                    <a:pt x="49" y="66"/>
                    <a:pt x="48" y="64"/>
                  </a:cubicBezTo>
                  <a:cubicBezTo>
                    <a:pt x="46" y="63"/>
                    <a:pt x="45" y="60"/>
                    <a:pt x="4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/>
            </p:cNvSpPr>
            <p:nvPr/>
          </p:nvSpPr>
          <p:spPr bwMode="auto">
            <a:xfrm>
              <a:off x="596" y="4115"/>
              <a:ext cx="32" cy="37"/>
            </a:xfrm>
            <a:custGeom>
              <a:avLst/>
              <a:gdLst>
                <a:gd name="T0" fmla="*/ 59 w 59"/>
                <a:gd name="T1" fmla="*/ 45 h 67"/>
                <a:gd name="T2" fmla="*/ 55 w 59"/>
                <a:gd name="T3" fmla="*/ 57 h 67"/>
                <a:gd name="T4" fmla="*/ 45 w 59"/>
                <a:gd name="T5" fmla="*/ 64 h 67"/>
                <a:gd name="T6" fmla="*/ 28 w 59"/>
                <a:gd name="T7" fmla="*/ 67 h 67"/>
                <a:gd name="T8" fmla="*/ 13 w 59"/>
                <a:gd name="T9" fmla="*/ 64 h 67"/>
                <a:gd name="T10" fmla="*/ 3 w 59"/>
                <a:gd name="T11" fmla="*/ 57 h 67"/>
                <a:gd name="T12" fmla="*/ 0 w 59"/>
                <a:gd name="T13" fmla="*/ 49 h 67"/>
                <a:gd name="T14" fmla="*/ 2 w 59"/>
                <a:gd name="T15" fmla="*/ 44 h 67"/>
                <a:gd name="T16" fmla="*/ 7 w 59"/>
                <a:gd name="T17" fmla="*/ 42 h 67"/>
                <a:gd name="T18" fmla="*/ 11 w 59"/>
                <a:gd name="T19" fmla="*/ 44 h 67"/>
                <a:gd name="T20" fmla="*/ 14 w 59"/>
                <a:gd name="T21" fmla="*/ 47 h 67"/>
                <a:gd name="T22" fmla="*/ 20 w 59"/>
                <a:gd name="T23" fmla="*/ 54 h 67"/>
                <a:gd name="T24" fmla="*/ 30 w 59"/>
                <a:gd name="T25" fmla="*/ 56 h 67"/>
                <a:gd name="T26" fmla="*/ 39 w 59"/>
                <a:gd name="T27" fmla="*/ 54 h 67"/>
                <a:gd name="T28" fmla="*/ 42 w 59"/>
                <a:gd name="T29" fmla="*/ 49 h 67"/>
                <a:gd name="T30" fmla="*/ 38 w 59"/>
                <a:gd name="T31" fmla="*/ 42 h 67"/>
                <a:gd name="T32" fmla="*/ 27 w 59"/>
                <a:gd name="T33" fmla="*/ 39 h 67"/>
                <a:gd name="T34" fmla="*/ 13 w 59"/>
                <a:gd name="T35" fmla="*/ 34 h 67"/>
                <a:gd name="T36" fmla="*/ 4 w 59"/>
                <a:gd name="T37" fmla="*/ 28 h 67"/>
                <a:gd name="T38" fmla="*/ 1 w 59"/>
                <a:gd name="T39" fmla="*/ 19 h 67"/>
                <a:gd name="T40" fmla="*/ 4 w 59"/>
                <a:gd name="T41" fmla="*/ 9 h 67"/>
                <a:gd name="T42" fmla="*/ 13 w 59"/>
                <a:gd name="T43" fmla="*/ 2 h 67"/>
                <a:gd name="T44" fmla="*/ 27 w 59"/>
                <a:gd name="T45" fmla="*/ 0 h 67"/>
                <a:gd name="T46" fmla="*/ 39 w 59"/>
                <a:gd name="T47" fmla="*/ 1 h 67"/>
                <a:gd name="T48" fmla="*/ 48 w 59"/>
                <a:gd name="T49" fmla="*/ 5 h 67"/>
                <a:gd name="T50" fmla="*/ 53 w 59"/>
                <a:gd name="T51" fmla="*/ 9 h 67"/>
                <a:gd name="T52" fmla="*/ 55 w 59"/>
                <a:gd name="T53" fmla="*/ 15 h 67"/>
                <a:gd name="T54" fmla="*/ 53 w 59"/>
                <a:gd name="T55" fmla="*/ 19 h 67"/>
                <a:gd name="T56" fmla="*/ 48 w 59"/>
                <a:gd name="T57" fmla="*/ 21 h 67"/>
                <a:gd name="T58" fmla="*/ 43 w 59"/>
                <a:gd name="T59" fmla="*/ 20 h 67"/>
                <a:gd name="T60" fmla="*/ 39 w 59"/>
                <a:gd name="T61" fmla="*/ 15 h 67"/>
                <a:gd name="T62" fmla="*/ 34 w 59"/>
                <a:gd name="T63" fmla="*/ 12 h 67"/>
                <a:gd name="T64" fmla="*/ 27 w 59"/>
                <a:gd name="T65" fmla="*/ 10 h 67"/>
                <a:gd name="T66" fmla="*/ 19 w 59"/>
                <a:gd name="T67" fmla="*/ 12 h 67"/>
                <a:gd name="T68" fmla="*/ 16 w 59"/>
                <a:gd name="T69" fmla="*/ 17 h 67"/>
                <a:gd name="T70" fmla="*/ 19 w 59"/>
                <a:gd name="T71" fmla="*/ 21 h 67"/>
                <a:gd name="T72" fmla="*/ 25 w 59"/>
                <a:gd name="T73" fmla="*/ 24 h 67"/>
                <a:gd name="T74" fmla="*/ 35 w 59"/>
                <a:gd name="T75" fmla="*/ 26 h 67"/>
                <a:gd name="T76" fmla="*/ 48 w 59"/>
                <a:gd name="T77" fmla="*/ 31 h 67"/>
                <a:gd name="T78" fmla="*/ 56 w 59"/>
                <a:gd name="T79" fmla="*/ 37 h 67"/>
                <a:gd name="T80" fmla="*/ 59 w 59"/>
                <a:gd name="T81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67">
                  <a:moveTo>
                    <a:pt x="59" y="45"/>
                  </a:moveTo>
                  <a:cubicBezTo>
                    <a:pt x="59" y="50"/>
                    <a:pt x="57" y="54"/>
                    <a:pt x="55" y="57"/>
                  </a:cubicBezTo>
                  <a:cubicBezTo>
                    <a:pt x="53" y="60"/>
                    <a:pt x="49" y="63"/>
                    <a:pt x="45" y="64"/>
                  </a:cubicBezTo>
                  <a:cubicBezTo>
                    <a:pt x="40" y="66"/>
                    <a:pt x="35" y="67"/>
                    <a:pt x="28" y="67"/>
                  </a:cubicBezTo>
                  <a:cubicBezTo>
                    <a:pt x="22" y="67"/>
                    <a:pt x="17" y="66"/>
                    <a:pt x="13" y="64"/>
                  </a:cubicBezTo>
                  <a:cubicBezTo>
                    <a:pt x="8" y="62"/>
                    <a:pt x="5" y="60"/>
                    <a:pt x="3" y="57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47"/>
                    <a:pt x="0" y="46"/>
                    <a:pt x="2" y="44"/>
                  </a:cubicBezTo>
                  <a:cubicBezTo>
                    <a:pt x="3" y="43"/>
                    <a:pt x="5" y="42"/>
                    <a:pt x="7" y="42"/>
                  </a:cubicBezTo>
                  <a:cubicBezTo>
                    <a:pt x="9" y="42"/>
                    <a:pt x="10" y="43"/>
                    <a:pt x="11" y="44"/>
                  </a:cubicBezTo>
                  <a:cubicBezTo>
                    <a:pt x="12" y="45"/>
                    <a:pt x="13" y="46"/>
                    <a:pt x="14" y="47"/>
                  </a:cubicBezTo>
                  <a:cubicBezTo>
                    <a:pt x="16" y="50"/>
                    <a:pt x="18" y="52"/>
                    <a:pt x="20" y="54"/>
                  </a:cubicBezTo>
                  <a:cubicBezTo>
                    <a:pt x="23" y="55"/>
                    <a:pt x="26" y="56"/>
                    <a:pt x="30" y="56"/>
                  </a:cubicBezTo>
                  <a:cubicBezTo>
                    <a:pt x="34" y="56"/>
                    <a:pt x="36" y="55"/>
                    <a:pt x="39" y="54"/>
                  </a:cubicBezTo>
                  <a:cubicBezTo>
                    <a:pt x="41" y="52"/>
                    <a:pt x="42" y="51"/>
                    <a:pt x="42" y="49"/>
                  </a:cubicBezTo>
                  <a:cubicBezTo>
                    <a:pt x="42" y="46"/>
                    <a:pt x="41" y="44"/>
                    <a:pt x="38" y="42"/>
                  </a:cubicBezTo>
                  <a:cubicBezTo>
                    <a:pt x="36" y="41"/>
                    <a:pt x="32" y="40"/>
                    <a:pt x="27" y="39"/>
                  </a:cubicBezTo>
                  <a:cubicBezTo>
                    <a:pt x="21" y="37"/>
                    <a:pt x="16" y="36"/>
                    <a:pt x="13" y="34"/>
                  </a:cubicBezTo>
                  <a:cubicBezTo>
                    <a:pt x="9" y="33"/>
                    <a:pt x="6" y="31"/>
                    <a:pt x="4" y="28"/>
                  </a:cubicBezTo>
                  <a:cubicBezTo>
                    <a:pt x="2" y="26"/>
                    <a:pt x="1" y="22"/>
                    <a:pt x="1" y="19"/>
                  </a:cubicBezTo>
                  <a:cubicBezTo>
                    <a:pt x="1" y="15"/>
                    <a:pt x="2" y="12"/>
                    <a:pt x="4" y="9"/>
                  </a:cubicBezTo>
                  <a:cubicBezTo>
                    <a:pt x="6" y="6"/>
                    <a:pt x="9" y="4"/>
                    <a:pt x="13" y="2"/>
                  </a:cubicBezTo>
                  <a:cubicBezTo>
                    <a:pt x="17" y="0"/>
                    <a:pt x="22" y="0"/>
                    <a:pt x="27" y="0"/>
                  </a:cubicBezTo>
                  <a:cubicBezTo>
                    <a:pt x="32" y="0"/>
                    <a:pt x="36" y="0"/>
                    <a:pt x="39" y="1"/>
                  </a:cubicBezTo>
                  <a:cubicBezTo>
                    <a:pt x="43" y="2"/>
                    <a:pt x="46" y="3"/>
                    <a:pt x="48" y="5"/>
                  </a:cubicBezTo>
                  <a:cubicBezTo>
                    <a:pt x="50" y="6"/>
                    <a:pt x="52" y="8"/>
                    <a:pt x="53" y="9"/>
                  </a:cubicBezTo>
                  <a:cubicBezTo>
                    <a:pt x="55" y="11"/>
                    <a:pt x="55" y="13"/>
                    <a:pt x="55" y="15"/>
                  </a:cubicBezTo>
                  <a:cubicBezTo>
                    <a:pt x="55" y="17"/>
                    <a:pt x="55" y="18"/>
                    <a:pt x="53" y="19"/>
                  </a:cubicBezTo>
                  <a:cubicBezTo>
                    <a:pt x="52" y="21"/>
                    <a:pt x="50" y="21"/>
                    <a:pt x="48" y="21"/>
                  </a:cubicBezTo>
                  <a:cubicBezTo>
                    <a:pt x="46" y="21"/>
                    <a:pt x="44" y="21"/>
                    <a:pt x="43" y="20"/>
                  </a:cubicBezTo>
                  <a:cubicBezTo>
                    <a:pt x="42" y="19"/>
                    <a:pt x="40" y="17"/>
                    <a:pt x="39" y="15"/>
                  </a:cubicBezTo>
                  <a:cubicBezTo>
                    <a:pt x="38" y="14"/>
                    <a:pt x="36" y="13"/>
                    <a:pt x="34" y="12"/>
                  </a:cubicBezTo>
                  <a:cubicBezTo>
                    <a:pt x="33" y="11"/>
                    <a:pt x="30" y="10"/>
                    <a:pt x="27" y="10"/>
                  </a:cubicBezTo>
                  <a:cubicBezTo>
                    <a:pt x="24" y="10"/>
                    <a:pt x="21" y="11"/>
                    <a:pt x="19" y="12"/>
                  </a:cubicBezTo>
                  <a:cubicBezTo>
                    <a:pt x="17" y="13"/>
                    <a:pt x="16" y="15"/>
                    <a:pt x="16" y="17"/>
                  </a:cubicBezTo>
                  <a:cubicBezTo>
                    <a:pt x="16" y="19"/>
                    <a:pt x="17" y="20"/>
                    <a:pt x="19" y="21"/>
                  </a:cubicBezTo>
                  <a:cubicBezTo>
                    <a:pt x="20" y="22"/>
                    <a:pt x="22" y="23"/>
                    <a:pt x="25" y="24"/>
                  </a:cubicBezTo>
                  <a:cubicBezTo>
                    <a:pt x="27" y="25"/>
                    <a:pt x="31" y="25"/>
                    <a:pt x="35" y="26"/>
                  </a:cubicBezTo>
                  <a:cubicBezTo>
                    <a:pt x="41" y="28"/>
                    <a:pt x="45" y="29"/>
                    <a:pt x="48" y="31"/>
                  </a:cubicBezTo>
                  <a:cubicBezTo>
                    <a:pt x="52" y="33"/>
                    <a:pt x="54" y="35"/>
                    <a:pt x="56" y="37"/>
                  </a:cubicBezTo>
                  <a:cubicBezTo>
                    <a:pt x="58" y="39"/>
                    <a:pt x="59" y="42"/>
                    <a:pt x="5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 noEditPoints="1"/>
            </p:cNvSpPr>
            <p:nvPr/>
          </p:nvSpPr>
          <p:spPr bwMode="auto">
            <a:xfrm>
              <a:off x="636" y="4102"/>
              <a:ext cx="9" cy="50"/>
            </a:xfrm>
            <a:custGeom>
              <a:avLst/>
              <a:gdLst>
                <a:gd name="T0" fmla="*/ 9 w 17"/>
                <a:gd name="T1" fmla="*/ 16 h 91"/>
                <a:gd name="T2" fmla="*/ 3 w 17"/>
                <a:gd name="T3" fmla="*/ 14 h 91"/>
                <a:gd name="T4" fmla="*/ 0 w 17"/>
                <a:gd name="T5" fmla="*/ 8 h 91"/>
                <a:gd name="T6" fmla="*/ 3 w 17"/>
                <a:gd name="T7" fmla="*/ 2 h 91"/>
                <a:gd name="T8" fmla="*/ 9 w 17"/>
                <a:gd name="T9" fmla="*/ 0 h 91"/>
                <a:gd name="T10" fmla="*/ 15 w 17"/>
                <a:gd name="T11" fmla="*/ 2 h 91"/>
                <a:gd name="T12" fmla="*/ 17 w 17"/>
                <a:gd name="T13" fmla="*/ 8 h 91"/>
                <a:gd name="T14" fmla="*/ 15 w 17"/>
                <a:gd name="T15" fmla="*/ 14 h 91"/>
                <a:gd name="T16" fmla="*/ 9 w 17"/>
                <a:gd name="T17" fmla="*/ 16 h 91"/>
                <a:gd name="T18" fmla="*/ 17 w 17"/>
                <a:gd name="T19" fmla="*/ 33 h 91"/>
                <a:gd name="T20" fmla="*/ 17 w 17"/>
                <a:gd name="T21" fmla="*/ 81 h 91"/>
                <a:gd name="T22" fmla="*/ 15 w 17"/>
                <a:gd name="T23" fmla="*/ 88 h 91"/>
                <a:gd name="T24" fmla="*/ 9 w 17"/>
                <a:gd name="T25" fmla="*/ 91 h 91"/>
                <a:gd name="T26" fmla="*/ 2 w 17"/>
                <a:gd name="T27" fmla="*/ 88 h 91"/>
                <a:gd name="T28" fmla="*/ 0 w 17"/>
                <a:gd name="T29" fmla="*/ 81 h 91"/>
                <a:gd name="T30" fmla="*/ 0 w 17"/>
                <a:gd name="T31" fmla="*/ 33 h 91"/>
                <a:gd name="T32" fmla="*/ 2 w 17"/>
                <a:gd name="T33" fmla="*/ 26 h 91"/>
                <a:gd name="T34" fmla="*/ 9 w 17"/>
                <a:gd name="T35" fmla="*/ 24 h 91"/>
                <a:gd name="T36" fmla="*/ 15 w 17"/>
                <a:gd name="T37" fmla="*/ 26 h 91"/>
                <a:gd name="T38" fmla="*/ 17 w 17"/>
                <a:gd name="T39" fmla="*/ 3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91">
                  <a:moveTo>
                    <a:pt x="9" y="16"/>
                  </a:moveTo>
                  <a:cubicBezTo>
                    <a:pt x="6" y="16"/>
                    <a:pt x="4" y="15"/>
                    <a:pt x="3" y="14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5"/>
                    <a:pt x="1" y="4"/>
                    <a:pt x="3" y="2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" y="0"/>
                    <a:pt x="13" y="0"/>
                    <a:pt x="15" y="2"/>
                  </a:cubicBezTo>
                  <a:cubicBezTo>
                    <a:pt x="16" y="3"/>
                    <a:pt x="17" y="5"/>
                    <a:pt x="17" y="8"/>
                  </a:cubicBezTo>
                  <a:cubicBezTo>
                    <a:pt x="17" y="10"/>
                    <a:pt x="16" y="12"/>
                    <a:pt x="15" y="14"/>
                  </a:cubicBezTo>
                  <a:cubicBezTo>
                    <a:pt x="13" y="15"/>
                    <a:pt x="11" y="16"/>
                    <a:pt x="9" y="16"/>
                  </a:cubicBezTo>
                  <a:close/>
                  <a:moveTo>
                    <a:pt x="17" y="33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17" y="84"/>
                    <a:pt x="16" y="87"/>
                    <a:pt x="15" y="88"/>
                  </a:cubicBezTo>
                  <a:cubicBezTo>
                    <a:pt x="13" y="90"/>
                    <a:pt x="11" y="91"/>
                    <a:pt x="9" y="91"/>
                  </a:cubicBezTo>
                  <a:cubicBezTo>
                    <a:pt x="6" y="91"/>
                    <a:pt x="4" y="90"/>
                    <a:pt x="2" y="88"/>
                  </a:cubicBezTo>
                  <a:cubicBezTo>
                    <a:pt x="1" y="86"/>
                    <a:pt x="0" y="84"/>
                    <a:pt x="0" y="8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1" y="28"/>
                    <a:pt x="2" y="26"/>
                  </a:cubicBezTo>
                  <a:cubicBezTo>
                    <a:pt x="4" y="24"/>
                    <a:pt x="6" y="24"/>
                    <a:pt x="9" y="24"/>
                  </a:cubicBezTo>
                  <a:cubicBezTo>
                    <a:pt x="11" y="24"/>
                    <a:pt x="13" y="24"/>
                    <a:pt x="15" y="26"/>
                  </a:cubicBezTo>
                  <a:cubicBezTo>
                    <a:pt x="16" y="28"/>
                    <a:pt x="17" y="30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654" y="4115"/>
              <a:ext cx="33" cy="37"/>
            </a:xfrm>
            <a:custGeom>
              <a:avLst/>
              <a:gdLst>
                <a:gd name="T0" fmla="*/ 16 w 61"/>
                <a:gd name="T1" fmla="*/ 9 h 67"/>
                <a:gd name="T2" fmla="*/ 16 w 61"/>
                <a:gd name="T3" fmla="*/ 11 h 67"/>
                <a:gd name="T4" fmla="*/ 26 w 61"/>
                <a:gd name="T5" fmla="*/ 2 h 67"/>
                <a:gd name="T6" fmla="*/ 39 w 61"/>
                <a:gd name="T7" fmla="*/ 0 h 67"/>
                <a:gd name="T8" fmla="*/ 51 w 61"/>
                <a:gd name="T9" fmla="*/ 2 h 67"/>
                <a:gd name="T10" fmla="*/ 59 w 61"/>
                <a:gd name="T11" fmla="*/ 11 h 67"/>
                <a:gd name="T12" fmla="*/ 61 w 61"/>
                <a:gd name="T13" fmla="*/ 17 h 67"/>
                <a:gd name="T14" fmla="*/ 61 w 61"/>
                <a:gd name="T15" fmla="*/ 26 h 67"/>
                <a:gd name="T16" fmla="*/ 61 w 61"/>
                <a:gd name="T17" fmla="*/ 57 h 67"/>
                <a:gd name="T18" fmla="*/ 59 w 61"/>
                <a:gd name="T19" fmla="*/ 64 h 67"/>
                <a:gd name="T20" fmla="*/ 53 w 61"/>
                <a:gd name="T21" fmla="*/ 67 h 67"/>
                <a:gd name="T22" fmla="*/ 47 w 61"/>
                <a:gd name="T23" fmla="*/ 64 h 67"/>
                <a:gd name="T24" fmla="*/ 44 w 61"/>
                <a:gd name="T25" fmla="*/ 57 h 67"/>
                <a:gd name="T26" fmla="*/ 44 w 61"/>
                <a:gd name="T27" fmla="*/ 29 h 67"/>
                <a:gd name="T28" fmla="*/ 42 w 61"/>
                <a:gd name="T29" fmla="*/ 17 h 67"/>
                <a:gd name="T30" fmla="*/ 33 w 61"/>
                <a:gd name="T31" fmla="*/ 12 h 67"/>
                <a:gd name="T32" fmla="*/ 24 w 61"/>
                <a:gd name="T33" fmla="*/ 15 h 67"/>
                <a:gd name="T34" fmla="*/ 19 w 61"/>
                <a:gd name="T35" fmla="*/ 22 h 67"/>
                <a:gd name="T36" fmla="*/ 18 w 61"/>
                <a:gd name="T37" fmla="*/ 36 h 67"/>
                <a:gd name="T38" fmla="*/ 18 w 61"/>
                <a:gd name="T39" fmla="*/ 57 h 67"/>
                <a:gd name="T40" fmla="*/ 15 w 61"/>
                <a:gd name="T41" fmla="*/ 64 h 67"/>
                <a:gd name="T42" fmla="*/ 9 w 61"/>
                <a:gd name="T43" fmla="*/ 67 h 67"/>
                <a:gd name="T44" fmla="*/ 3 w 61"/>
                <a:gd name="T45" fmla="*/ 64 h 67"/>
                <a:gd name="T46" fmla="*/ 0 w 61"/>
                <a:gd name="T47" fmla="*/ 57 h 67"/>
                <a:gd name="T48" fmla="*/ 0 w 61"/>
                <a:gd name="T49" fmla="*/ 9 h 67"/>
                <a:gd name="T50" fmla="*/ 3 w 61"/>
                <a:gd name="T51" fmla="*/ 2 h 67"/>
                <a:gd name="T52" fmla="*/ 8 w 61"/>
                <a:gd name="T53" fmla="*/ 0 h 67"/>
                <a:gd name="T54" fmla="*/ 12 w 61"/>
                <a:gd name="T55" fmla="*/ 1 h 67"/>
                <a:gd name="T56" fmla="*/ 15 w 61"/>
                <a:gd name="T57" fmla="*/ 4 h 67"/>
                <a:gd name="T58" fmla="*/ 16 w 61"/>
                <a:gd name="T59" fmla="*/ 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16" y="9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9" y="7"/>
                    <a:pt x="23" y="4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3" y="0"/>
                    <a:pt x="47" y="1"/>
                    <a:pt x="51" y="2"/>
                  </a:cubicBezTo>
                  <a:cubicBezTo>
                    <a:pt x="54" y="4"/>
                    <a:pt x="57" y="7"/>
                    <a:pt x="59" y="11"/>
                  </a:cubicBezTo>
                  <a:cubicBezTo>
                    <a:pt x="60" y="13"/>
                    <a:pt x="61" y="15"/>
                    <a:pt x="61" y="17"/>
                  </a:cubicBezTo>
                  <a:cubicBezTo>
                    <a:pt x="61" y="19"/>
                    <a:pt x="61" y="22"/>
                    <a:pt x="61" y="2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1" y="63"/>
                    <a:pt x="59" y="64"/>
                  </a:cubicBezTo>
                  <a:cubicBezTo>
                    <a:pt x="58" y="66"/>
                    <a:pt x="56" y="67"/>
                    <a:pt x="53" y="67"/>
                  </a:cubicBezTo>
                  <a:cubicBezTo>
                    <a:pt x="50" y="67"/>
                    <a:pt x="48" y="66"/>
                    <a:pt x="47" y="64"/>
                  </a:cubicBezTo>
                  <a:cubicBezTo>
                    <a:pt x="45" y="62"/>
                    <a:pt x="44" y="60"/>
                    <a:pt x="44" y="5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4"/>
                    <a:pt x="44" y="20"/>
                    <a:pt x="42" y="17"/>
                  </a:cubicBezTo>
                  <a:cubicBezTo>
                    <a:pt x="40" y="14"/>
                    <a:pt x="37" y="12"/>
                    <a:pt x="33" y="12"/>
                  </a:cubicBezTo>
                  <a:cubicBezTo>
                    <a:pt x="30" y="12"/>
                    <a:pt x="27" y="13"/>
                    <a:pt x="24" y="15"/>
                  </a:cubicBezTo>
                  <a:cubicBezTo>
                    <a:pt x="22" y="17"/>
                    <a:pt x="20" y="19"/>
                    <a:pt x="19" y="22"/>
                  </a:cubicBezTo>
                  <a:cubicBezTo>
                    <a:pt x="18" y="25"/>
                    <a:pt x="18" y="29"/>
                    <a:pt x="18" y="3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60"/>
                    <a:pt x="17" y="63"/>
                    <a:pt x="15" y="64"/>
                  </a:cubicBezTo>
                  <a:cubicBezTo>
                    <a:pt x="13" y="66"/>
                    <a:pt x="11" y="67"/>
                    <a:pt x="9" y="67"/>
                  </a:cubicBezTo>
                  <a:cubicBezTo>
                    <a:pt x="6" y="67"/>
                    <a:pt x="4" y="66"/>
                    <a:pt x="3" y="64"/>
                  </a:cubicBezTo>
                  <a:cubicBezTo>
                    <a:pt x="1" y="62"/>
                    <a:pt x="0" y="60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4" y="1"/>
                    <a:pt x="15" y="2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 noEditPoints="1"/>
            </p:cNvSpPr>
            <p:nvPr/>
          </p:nvSpPr>
          <p:spPr bwMode="auto">
            <a:xfrm>
              <a:off x="695" y="4115"/>
              <a:ext cx="35" cy="37"/>
            </a:xfrm>
            <a:custGeom>
              <a:avLst/>
              <a:gdLst>
                <a:gd name="T0" fmla="*/ 51 w 65"/>
                <a:gd name="T1" fmla="*/ 38 h 68"/>
                <a:gd name="T2" fmla="*/ 18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5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50 w 65"/>
                <a:gd name="T15" fmla="*/ 51 h 68"/>
                <a:gd name="T16" fmla="*/ 55 w 65"/>
                <a:gd name="T17" fmla="*/ 46 h 68"/>
                <a:gd name="T18" fmla="*/ 59 w 65"/>
                <a:gd name="T19" fmla="*/ 45 h 68"/>
                <a:gd name="T20" fmla="*/ 63 w 65"/>
                <a:gd name="T21" fmla="*/ 46 h 68"/>
                <a:gd name="T22" fmla="*/ 64 w 65"/>
                <a:gd name="T23" fmla="*/ 50 h 68"/>
                <a:gd name="T24" fmla="*/ 63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10 w 65"/>
                <a:gd name="T33" fmla="*/ 59 h 68"/>
                <a:gd name="T34" fmla="*/ 0 w 65"/>
                <a:gd name="T35" fmla="*/ 34 h 68"/>
                <a:gd name="T36" fmla="*/ 3 w 65"/>
                <a:gd name="T37" fmla="*/ 20 h 68"/>
                <a:gd name="T38" fmla="*/ 9 w 65"/>
                <a:gd name="T39" fmla="*/ 10 h 68"/>
                <a:gd name="T40" fmla="*/ 20 w 65"/>
                <a:gd name="T41" fmla="*/ 3 h 68"/>
                <a:gd name="T42" fmla="*/ 34 w 65"/>
                <a:gd name="T43" fmla="*/ 0 h 68"/>
                <a:gd name="T44" fmla="*/ 51 w 65"/>
                <a:gd name="T45" fmla="*/ 5 h 68"/>
                <a:gd name="T46" fmla="*/ 62 w 65"/>
                <a:gd name="T47" fmla="*/ 15 h 68"/>
                <a:gd name="T48" fmla="*/ 65 w 65"/>
                <a:gd name="T49" fmla="*/ 28 h 68"/>
                <a:gd name="T50" fmla="*/ 62 w 65"/>
                <a:gd name="T51" fmla="*/ 36 h 68"/>
                <a:gd name="T52" fmla="*/ 51 w 65"/>
                <a:gd name="T53" fmla="*/ 38 h 68"/>
                <a:gd name="T54" fmla="*/ 18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3 w 65"/>
                <a:gd name="T63" fmla="*/ 16 h 68"/>
                <a:gd name="T64" fmla="*/ 18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42"/>
                    <a:pt x="19" y="45"/>
                    <a:pt x="20" y="48"/>
                  </a:cubicBezTo>
                  <a:cubicBezTo>
                    <a:pt x="22" y="51"/>
                    <a:pt x="24" y="53"/>
                    <a:pt x="26" y="55"/>
                  </a:cubicBezTo>
                  <a:cubicBezTo>
                    <a:pt x="29" y="56"/>
                    <a:pt x="32" y="57"/>
                    <a:pt x="35" y="57"/>
                  </a:cubicBezTo>
                  <a:cubicBezTo>
                    <a:pt x="37" y="57"/>
                    <a:pt x="39" y="57"/>
                    <a:pt x="40" y="56"/>
                  </a:cubicBezTo>
                  <a:cubicBezTo>
                    <a:pt x="42" y="56"/>
                    <a:pt x="44" y="55"/>
                    <a:pt x="45" y="54"/>
                  </a:cubicBezTo>
                  <a:cubicBezTo>
                    <a:pt x="47" y="53"/>
                    <a:pt x="48" y="52"/>
                    <a:pt x="50" y="51"/>
                  </a:cubicBezTo>
                  <a:cubicBezTo>
                    <a:pt x="51" y="50"/>
                    <a:pt x="53" y="48"/>
                    <a:pt x="55" y="46"/>
                  </a:cubicBezTo>
                  <a:cubicBezTo>
                    <a:pt x="56" y="45"/>
                    <a:pt x="57" y="45"/>
                    <a:pt x="59" y="45"/>
                  </a:cubicBezTo>
                  <a:cubicBezTo>
                    <a:pt x="60" y="45"/>
                    <a:pt x="62" y="46"/>
                    <a:pt x="63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4" y="54"/>
                    <a:pt x="63" y="56"/>
                  </a:cubicBezTo>
                  <a:cubicBezTo>
                    <a:pt x="61" y="58"/>
                    <a:pt x="60" y="60"/>
                    <a:pt x="57" y="61"/>
                  </a:cubicBezTo>
                  <a:cubicBezTo>
                    <a:pt x="55" y="63"/>
                    <a:pt x="52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6" y="65"/>
                    <a:pt x="10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3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6" y="4"/>
                    <a:pt x="20" y="3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1" y="0"/>
                    <a:pt x="46" y="2"/>
                    <a:pt x="51" y="5"/>
                  </a:cubicBezTo>
                  <a:cubicBezTo>
                    <a:pt x="56" y="7"/>
                    <a:pt x="60" y="11"/>
                    <a:pt x="62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2" y="36"/>
                  </a:cubicBezTo>
                  <a:cubicBezTo>
                    <a:pt x="59" y="38"/>
                    <a:pt x="56" y="38"/>
                    <a:pt x="51" y="38"/>
                  </a:cubicBezTo>
                  <a:close/>
                  <a:moveTo>
                    <a:pt x="18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9" y="23"/>
                    <a:pt x="47" y="19"/>
                    <a:pt x="44" y="16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6" y="13"/>
                    <a:pt x="23" y="16"/>
                  </a:cubicBezTo>
                  <a:cubicBezTo>
                    <a:pt x="20" y="19"/>
                    <a:pt x="18" y="23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736" y="4115"/>
              <a:ext cx="32" cy="37"/>
            </a:xfrm>
            <a:custGeom>
              <a:avLst/>
              <a:gdLst>
                <a:gd name="T0" fmla="*/ 59 w 59"/>
                <a:gd name="T1" fmla="*/ 45 h 67"/>
                <a:gd name="T2" fmla="*/ 56 w 59"/>
                <a:gd name="T3" fmla="*/ 57 h 67"/>
                <a:gd name="T4" fmla="*/ 45 w 59"/>
                <a:gd name="T5" fmla="*/ 64 h 67"/>
                <a:gd name="T6" fmla="*/ 29 w 59"/>
                <a:gd name="T7" fmla="*/ 67 h 67"/>
                <a:gd name="T8" fmla="*/ 13 w 59"/>
                <a:gd name="T9" fmla="*/ 64 h 67"/>
                <a:gd name="T10" fmla="*/ 3 w 59"/>
                <a:gd name="T11" fmla="*/ 57 h 67"/>
                <a:gd name="T12" fmla="*/ 0 w 59"/>
                <a:gd name="T13" fmla="*/ 49 h 67"/>
                <a:gd name="T14" fmla="*/ 2 w 59"/>
                <a:gd name="T15" fmla="*/ 44 h 67"/>
                <a:gd name="T16" fmla="*/ 7 w 59"/>
                <a:gd name="T17" fmla="*/ 42 h 67"/>
                <a:gd name="T18" fmla="*/ 12 w 59"/>
                <a:gd name="T19" fmla="*/ 44 h 67"/>
                <a:gd name="T20" fmla="*/ 14 w 59"/>
                <a:gd name="T21" fmla="*/ 47 h 67"/>
                <a:gd name="T22" fmla="*/ 21 w 59"/>
                <a:gd name="T23" fmla="*/ 54 h 67"/>
                <a:gd name="T24" fmla="*/ 31 w 59"/>
                <a:gd name="T25" fmla="*/ 56 h 67"/>
                <a:gd name="T26" fmla="*/ 39 w 59"/>
                <a:gd name="T27" fmla="*/ 54 h 67"/>
                <a:gd name="T28" fmla="*/ 42 w 59"/>
                <a:gd name="T29" fmla="*/ 49 h 67"/>
                <a:gd name="T30" fmla="*/ 39 w 59"/>
                <a:gd name="T31" fmla="*/ 42 h 67"/>
                <a:gd name="T32" fmla="*/ 28 w 59"/>
                <a:gd name="T33" fmla="*/ 39 h 67"/>
                <a:gd name="T34" fmla="*/ 13 w 59"/>
                <a:gd name="T35" fmla="*/ 34 h 67"/>
                <a:gd name="T36" fmla="*/ 4 w 59"/>
                <a:gd name="T37" fmla="*/ 28 h 67"/>
                <a:gd name="T38" fmla="*/ 1 w 59"/>
                <a:gd name="T39" fmla="*/ 19 h 67"/>
                <a:gd name="T40" fmla="*/ 4 w 59"/>
                <a:gd name="T41" fmla="*/ 9 h 67"/>
                <a:gd name="T42" fmla="*/ 13 w 59"/>
                <a:gd name="T43" fmla="*/ 2 h 67"/>
                <a:gd name="T44" fmla="*/ 28 w 59"/>
                <a:gd name="T45" fmla="*/ 0 h 67"/>
                <a:gd name="T46" fmla="*/ 40 w 59"/>
                <a:gd name="T47" fmla="*/ 1 h 67"/>
                <a:gd name="T48" fmla="*/ 49 w 59"/>
                <a:gd name="T49" fmla="*/ 5 h 67"/>
                <a:gd name="T50" fmla="*/ 54 w 59"/>
                <a:gd name="T51" fmla="*/ 9 h 67"/>
                <a:gd name="T52" fmla="*/ 56 w 59"/>
                <a:gd name="T53" fmla="*/ 15 h 67"/>
                <a:gd name="T54" fmla="*/ 54 w 59"/>
                <a:gd name="T55" fmla="*/ 19 h 67"/>
                <a:gd name="T56" fmla="*/ 48 w 59"/>
                <a:gd name="T57" fmla="*/ 21 h 67"/>
                <a:gd name="T58" fmla="*/ 44 w 59"/>
                <a:gd name="T59" fmla="*/ 20 h 67"/>
                <a:gd name="T60" fmla="*/ 39 w 59"/>
                <a:gd name="T61" fmla="*/ 15 h 67"/>
                <a:gd name="T62" fmla="*/ 35 w 59"/>
                <a:gd name="T63" fmla="*/ 12 h 67"/>
                <a:gd name="T64" fmla="*/ 28 w 59"/>
                <a:gd name="T65" fmla="*/ 10 h 67"/>
                <a:gd name="T66" fmla="*/ 20 w 59"/>
                <a:gd name="T67" fmla="*/ 12 h 67"/>
                <a:gd name="T68" fmla="*/ 17 w 59"/>
                <a:gd name="T69" fmla="*/ 17 h 67"/>
                <a:gd name="T70" fmla="*/ 19 w 59"/>
                <a:gd name="T71" fmla="*/ 21 h 67"/>
                <a:gd name="T72" fmla="*/ 25 w 59"/>
                <a:gd name="T73" fmla="*/ 24 h 67"/>
                <a:gd name="T74" fmla="*/ 36 w 59"/>
                <a:gd name="T75" fmla="*/ 26 h 67"/>
                <a:gd name="T76" fmla="*/ 49 w 59"/>
                <a:gd name="T77" fmla="*/ 31 h 67"/>
                <a:gd name="T78" fmla="*/ 57 w 59"/>
                <a:gd name="T79" fmla="*/ 37 h 67"/>
                <a:gd name="T80" fmla="*/ 59 w 59"/>
                <a:gd name="T81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67">
                  <a:moveTo>
                    <a:pt x="59" y="45"/>
                  </a:moveTo>
                  <a:cubicBezTo>
                    <a:pt x="59" y="50"/>
                    <a:pt x="58" y="54"/>
                    <a:pt x="56" y="57"/>
                  </a:cubicBezTo>
                  <a:cubicBezTo>
                    <a:pt x="53" y="60"/>
                    <a:pt x="50" y="63"/>
                    <a:pt x="45" y="64"/>
                  </a:cubicBezTo>
                  <a:cubicBezTo>
                    <a:pt x="41" y="66"/>
                    <a:pt x="35" y="67"/>
                    <a:pt x="29" y="67"/>
                  </a:cubicBezTo>
                  <a:cubicBezTo>
                    <a:pt x="23" y="67"/>
                    <a:pt x="18" y="66"/>
                    <a:pt x="13" y="64"/>
                  </a:cubicBezTo>
                  <a:cubicBezTo>
                    <a:pt x="9" y="62"/>
                    <a:pt x="6" y="60"/>
                    <a:pt x="3" y="57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47"/>
                    <a:pt x="1" y="46"/>
                    <a:pt x="2" y="44"/>
                  </a:cubicBezTo>
                  <a:cubicBezTo>
                    <a:pt x="4" y="43"/>
                    <a:pt x="5" y="42"/>
                    <a:pt x="7" y="42"/>
                  </a:cubicBezTo>
                  <a:cubicBezTo>
                    <a:pt x="9" y="42"/>
                    <a:pt x="11" y="43"/>
                    <a:pt x="12" y="44"/>
                  </a:cubicBezTo>
                  <a:cubicBezTo>
                    <a:pt x="13" y="45"/>
                    <a:pt x="13" y="46"/>
                    <a:pt x="14" y="47"/>
                  </a:cubicBezTo>
                  <a:cubicBezTo>
                    <a:pt x="16" y="50"/>
                    <a:pt x="18" y="52"/>
                    <a:pt x="21" y="54"/>
                  </a:cubicBezTo>
                  <a:cubicBezTo>
                    <a:pt x="23" y="55"/>
                    <a:pt x="26" y="56"/>
                    <a:pt x="31" y="56"/>
                  </a:cubicBezTo>
                  <a:cubicBezTo>
                    <a:pt x="34" y="56"/>
                    <a:pt x="37" y="55"/>
                    <a:pt x="39" y="54"/>
                  </a:cubicBezTo>
                  <a:cubicBezTo>
                    <a:pt x="41" y="52"/>
                    <a:pt x="42" y="51"/>
                    <a:pt x="42" y="49"/>
                  </a:cubicBezTo>
                  <a:cubicBezTo>
                    <a:pt x="42" y="46"/>
                    <a:pt x="41" y="44"/>
                    <a:pt x="39" y="42"/>
                  </a:cubicBezTo>
                  <a:cubicBezTo>
                    <a:pt x="37" y="41"/>
                    <a:pt x="33" y="40"/>
                    <a:pt x="28" y="39"/>
                  </a:cubicBezTo>
                  <a:cubicBezTo>
                    <a:pt x="22" y="37"/>
                    <a:pt x="17" y="36"/>
                    <a:pt x="13" y="34"/>
                  </a:cubicBezTo>
                  <a:cubicBezTo>
                    <a:pt x="10" y="33"/>
                    <a:pt x="7" y="31"/>
                    <a:pt x="4" y="28"/>
                  </a:cubicBezTo>
                  <a:cubicBezTo>
                    <a:pt x="2" y="26"/>
                    <a:pt x="1" y="22"/>
                    <a:pt x="1" y="19"/>
                  </a:cubicBezTo>
                  <a:cubicBezTo>
                    <a:pt x="1" y="15"/>
                    <a:pt x="2" y="12"/>
                    <a:pt x="4" y="9"/>
                  </a:cubicBezTo>
                  <a:cubicBezTo>
                    <a:pt x="6" y="6"/>
                    <a:pt x="9" y="4"/>
                    <a:pt x="13" y="2"/>
                  </a:cubicBezTo>
                  <a:cubicBezTo>
                    <a:pt x="17" y="0"/>
                    <a:pt x="22" y="0"/>
                    <a:pt x="28" y="0"/>
                  </a:cubicBezTo>
                  <a:cubicBezTo>
                    <a:pt x="32" y="0"/>
                    <a:pt x="36" y="0"/>
                    <a:pt x="40" y="1"/>
                  </a:cubicBezTo>
                  <a:cubicBezTo>
                    <a:pt x="43" y="2"/>
                    <a:pt x="46" y="3"/>
                    <a:pt x="49" y="5"/>
                  </a:cubicBezTo>
                  <a:cubicBezTo>
                    <a:pt x="51" y="6"/>
                    <a:pt x="53" y="8"/>
                    <a:pt x="54" y="9"/>
                  </a:cubicBezTo>
                  <a:cubicBezTo>
                    <a:pt x="55" y="11"/>
                    <a:pt x="56" y="13"/>
                    <a:pt x="56" y="15"/>
                  </a:cubicBezTo>
                  <a:cubicBezTo>
                    <a:pt x="56" y="17"/>
                    <a:pt x="55" y="18"/>
                    <a:pt x="54" y="19"/>
                  </a:cubicBezTo>
                  <a:cubicBezTo>
                    <a:pt x="52" y="21"/>
                    <a:pt x="51" y="21"/>
                    <a:pt x="48" y="21"/>
                  </a:cubicBezTo>
                  <a:cubicBezTo>
                    <a:pt x="46" y="21"/>
                    <a:pt x="45" y="21"/>
                    <a:pt x="44" y="20"/>
                  </a:cubicBezTo>
                  <a:cubicBezTo>
                    <a:pt x="42" y="19"/>
                    <a:pt x="41" y="17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cubicBezTo>
                    <a:pt x="25" y="10"/>
                    <a:pt x="22" y="11"/>
                    <a:pt x="20" y="12"/>
                  </a:cubicBezTo>
                  <a:cubicBezTo>
                    <a:pt x="18" y="13"/>
                    <a:pt x="17" y="15"/>
                    <a:pt x="17" y="17"/>
                  </a:cubicBezTo>
                  <a:cubicBezTo>
                    <a:pt x="17" y="19"/>
                    <a:pt x="18" y="20"/>
                    <a:pt x="19" y="21"/>
                  </a:cubicBezTo>
                  <a:cubicBezTo>
                    <a:pt x="21" y="22"/>
                    <a:pt x="23" y="23"/>
                    <a:pt x="25" y="24"/>
                  </a:cubicBezTo>
                  <a:cubicBezTo>
                    <a:pt x="28" y="25"/>
                    <a:pt x="31" y="25"/>
                    <a:pt x="36" y="26"/>
                  </a:cubicBezTo>
                  <a:cubicBezTo>
                    <a:pt x="41" y="28"/>
                    <a:pt x="45" y="29"/>
                    <a:pt x="49" y="31"/>
                  </a:cubicBezTo>
                  <a:cubicBezTo>
                    <a:pt x="52" y="33"/>
                    <a:pt x="55" y="35"/>
                    <a:pt x="57" y="37"/>
                  </a:cubicBezTo>
                  <a:cubicBezTo>
                    <a:pt x="58" y="39"/>
                    <a:pt x="59" y="42"/>
                    <a:pt x="5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2"/>
            <p:cNvSpPr>
              <a:spLocks/>
            </p:cNvSpPr>
            <p:nvPr/>
          </p:nvSpPr>
          <p:spPr bwMode="auto">
            <a:xfrm>
              <a:off x="774" y="4115"/>
              <a:ext cx="31" cy="37"/>
            </a:xfrm>
            <a:custGeom>
              <a:avLst/>
              <a:gdLst>
                <a:gd name="T0" fmla="*/ 59 w 59"/>
                <a:gd name="T1" fmla="*/ 45 h 67"/>
                <a:gd name="T2" fmla="*/ 55 w 59"/>
                <a:gd name="T3" fmla="*/ 57 h 67"/>
                <a:gd name="T4" fmla="*/ 45 w 59"/>
                <a:gd name="T5" fmla="*/ 64 h 67"/>
                <a:gd name="T6" fmla="*/ 29 w 59"/>
                <a:gd name="T7" fmla="*/ 67 h 67"/>
                <a:gd name="T8" fmla="*/ 13 w 59"/>
                <a:gd name="T9" fmla="*/ 64 h 67"/>
                <a:gd name="T10" fmla="*/ 3 w 59"/>
                <a:gd name="T11" fmla="*/ 57 h 67"/>
                <a:gd name="T12" fmla="*/ 0 w 59"/>
                <a:gd name="T13" fmla="*/ 49 h 67"/>
                <a:gd name="T14" fmla="*/ 2 w 59"/>
                <a:gd name="T15" fmla="*/ 44 h 67"/>
                <a:gd name="T16" fmla="*/ 7 w 59"/>
                <a:gd name="T17" fmla="*/ 42 h 67"/>
                <a:gd name="T18" fmla="*/ 11 w 59"/>
                <a:gd name="T19" fmla="*/ 44 h 67"/>
                <a:gd name="T20" fmla="*/ 14 w 59"/>
                <a:gd name="T21" fmla="*/ 47 h 67"/>
                <a:gd name="T22" fmla="*/ 20 w 59"/>
                <a:gd name="T23" fmla="*/ 54 h 67"/>
                <a:gd name="T24" fmla="*/ 30 w 59"/>
                <a:gd name="T25" fmla="*/ 56 h 67"/>
                <a:gd name="T26" fmla="*/ 39 w 59"/>
                <a:gd name="T27" fmla="*/ 54 h 67"/>
                <a:gd name="T28" fmla="*/ 42 w 59"/>
                <a:gd name="T29" fmla="*/ 49 h 67"/>
                <a:gd name="T30" fmla="*/ 39 w 59"/>
                <a:gd name="T31" fmla="*/ 42 h 67"/>
                <a:gd name="T32" fmla="*/ 27 w 59"/>
                <a:gd name="T33" fmla="*/ 39 h 67"/>
                <a:gd name="T34" fmla="*/ 13 w 59"/>
                <a:gd name="T35" fmla="*/ 34 h 67"/>
                <a:gd name="T36" fmla="*/ 4 w 59"/>
                <a:gd name="T37" fmla="*/ 28 h 67"/>
                <a:gd name="T38" fmla="*/ 1 w 59"/>
                <a:gd name="T39" fmla="*/ 19 h 67"/>
                <a:gd name="T40" fmla="*/ 4 w 59"/>
                <a:gd name="T41" fmla="*/ 9 h 67"/>
                <a:gd name="T42" fmla="*/ 13 w 59"/>
                <a:gd name="T43" fmla="*/ 2 h 67"/>
                <a:gd name="T44" fmla="*/ 27 w 59"/>
                <a:gd name="T45" fmla="*/ 0 h 67"/>
                <a:gd name="T46" fmla="*/ 39 w 59"/>
                <a:gd name="T47" fmla="*/ 1 h 67"/>
                <a:gd name="T48" fmla="*/ 48 w 59"/>
                <a:gd name="T49" fmla="*/ 5 h 67"/>
                <a:gd name="T50" fmla="*/ 54 w 59"/>
                <a:gd name="T51" fmla="*/ 9 h 67"/>
                <a:gd name="T52" fmla="*/ 55 w 59"/>
                <a:gd name="T53" fmla="*/ 15 h 67"/>
                <a:gd name="T54" fmla="*/ 53 w 59"/>
                <a:gd name="T55" fmla="*/ 19 h 67"/>
                <a:gd name="T56" fmla="*/ 48 w 59"/>
                <a:gd name="T57" fmla="*/ 21 h 67"/>
                <a:gd name="T58" fmla="*/ 43 w 59"/>
                <a:gd name="T59" fmla="*/ 20 h 67"/>
                <a:gd name="T60" fmla="*/ 39 w 59"/>
                <a:gd name="T61" fmla="*/ 15 h 67"/>
                <a:gd name="T62" fmla="*/ 35 w 59"/>
                <a:gd name="T63" fmla="*/ 12 h 67"/>
                <a:gd name="T64" fmla="*/ 27 w 59"/>
                <a:gd name="T65" fmla="*/ 10 h 67"/>
                <a:gd name="T66" fmla="*/ 20 w 59"/>
                <a:gd name="T67" fmla="*/ 12 h 67"/>
                <a:gd name="T68" fmla="*/ 17 w 59"/>
                <a:gd name="T69" fmla="*/ 17 h 67"/>
                <a:gd name="T70" fmla="*/ 19 w 59"/>
                <a:gd name="T71" fmla="*/ 21 h 67"/>
                <a:gd name="T72" fmla="*/ 25 w 59"/>
                <a:gd name="T73" fmla="*/ 24 h 67"/>
                <a:gd name="T74" fmla="*/ 35 w 59"/>
                <a:gd name="T75" fmla="*/ 26 h 67"/>
                <a:gd name="T76" fmla="*/ 49 w 59"/>
                <a:gd name="T77" fmla="*/ 31 h 67"/>
                <a:gd name="T78" fmla="*/ 56 w 59"/>
                <a:gd name="T79" fmla="*/ 37 h 67"/>
                <a:gd name="T80" fmla="*/ 59 w 59"/>
                <a:gd name="T81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67">
                  <a:moveTo>
                    <a:pt x="59" y="45"/>
                  </a:moveTo>
                  <a:cubicBezTo>
                    <a:pt x="59" y="50"/>
                    <a:pt x="58" y="54"/>
                    <a:pt x="55" y="57"/>
                  </a:cubicBezTo>
                  <a:cubicBezTo>
                    <a:pt x="53" y="60"/>
                    <a:pt x="50" y="63"/>
                    <a:pt x="45" y="64"/>
                  </a:cubicBezTo>
                  <a:cubicBezTo>
                    <a:pt x="41" y="66"/>
                    <a:pt x="35" y="67"/>
                    <a:pt x="29" y="67"/>
                  </a:cubicBezTo>
                  <a:cubicBezTo>
                    <a:pt x="23" y="67"/>
                    <a:pt x="17" y="66"/>
                    <a:pt x="13" y="64"/>
                  </a:cubicBezTo>
                  <a:cubicBezTo>
                    <a:pt x="9" y="62"/>
                    <a:pt x="5" y="60"/>
                    <a:pt x="3" y="57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47"/>
                    <a:pt x="1" y="46"/>
                    <a:pt x="2" y="44"/>
                  </a:cubicBezTo>
                  <a:cubicBezTo>
                    <a:pt x="3" y="43"/>
                    <a:pt x="5" y="42"/>
                    <a:pt x="7" y="42"/>
                  </a:cubicBezTo>
                  <a:cubicBezTo>
                    <a:pt x="9" y="42"/>
                    <a:pt x="10" y="43"/>
                    <a:pt x="11" y="44"/>
                  </a:cubicBezTo>
                  <a:cubicBezTo>
                    <a:pt x="12" y="45"/>
                    <a:pt x="13" y="46"/>
                    <a:pt x="14" y="47"/>
                  </a:cubicBezTo>
                  <a:cubicBezTo>
                    <a:pt x="16" y="50"/>
                    <a:pt x="18" y="52"/>
                    <a:pt x="20" y="54"/>
                  </a:cubicBezTo>
                  <a:cubicBezTo>
                    <a:pt x="23" y="55"/>
                    <a:pt x="26" y="56"/>
                    <a:pt x="30" y="56"/>
                  </a:cubicBezTo>
                  <a:cubicBezTo>
                    <a:pt x="34" y="56"/>
                    <a:pt x="37" y="55"/>
                    <a:pt x="39" y="54"/>
                  </a:cubicBezTo>
                  <a:cubicBezTo>
                    <a:pt x="41" y="52"/>
                    <a:pt x="42" y="51"/>
                    <a:pt x="42" y="49"/>
                  </a:cubicBezTo>
                  <a:cubicBezTo>
                    <a:pt x="42" y="46"/>
                    <a:pt x="41" y="44"/>
                    <a:pt x="39" y="42"/>
                  </a:cubicBezTo>
                  <a:cubicBezTo>
                    <a:pt x="36" y="41"/>
                    <a:pt x="33" y="40"/>
                    <a:pt x="27" y="39"/>
                  </a:cubicBezTo>
                  <a:cubicBezTo>
                    <a:pt x="22" y="37"/>
                    <a:pt x="17" y="36"/>
                    <a:pt x="13" y="34"/>
                  </a:cubicBezTo>
                  <a:cubicBezTo>
                    <a:pt x="9" y="33"/>
                    <a:pt x="6" y="31"/>
                    <a:pt x="4" y="28"/>
                  </a:cubicBezTo>
                  <a:cubicBezTo>
                    <a:pt x="2" y="26"/>
                    <a:pt x="1" y="22"/>
                    <a:pt x="1" y="19"/>
                  </a:cubicBezTo>
                  <a:cubicBezTo>
                    <a:pt x="1" y="15"/>
                    <a:pt x="2" y="12"/>
                    <a:pt x="4" y="9"/>
                  </a:cubicBezTo>
                  <a:cubicBezTo>
                    <a:pt x="6" y="6"/>
                    <a:pt x="9" y="4"/>
                    <a:pt x="13" y="2"/>
                  </a:cubicBezTo>
                  <a:cubicBezTo>
                    <a:pt x="17" y="0"/>
                    <a:pt x="22" y="0"/>
                    <a:pt x="27" y="0"/>
                  </a:cubicBezTo>
                  <a:cubicBezTo>
                    <a:pt x="32" y="0"/>
                    <a:pt x="36" y="0"/>
                    <a:pt x="39" y="1"/>
                  </a:cubicBezTo>
                  <a:cubicBezTo>
                    <a:pt x="43" y="2"/>
                    <a:pt x="46" y="3"/>
                    <a:pt x="48" y="5"/>
                  </a:cubicBezTo>
                  <a:cubicBezTo>
                    <a:pt x="51" y="6"/>
                    <a:pt x="52" y="8"/>
                    <a:pt x="54" y="9"/>
                  </a:cubicBezTo>
                  <a:cubicBezTo>
                    <a:pt x="55" y="11"/>
                    <a:pt x="55" y="13"/>
                    <a:pt x="55" y="15"/>
                  </a:cubicBezTo>
                  <a:cubicBezTo>
                    <a:pt x="55" y="17"/>
                    <a:pt x="55" y="18"/>
                    <a:pt x="53" y="19"/>
                  </a:cubicBezTo>
                  <a:cubicBezTo>
                    <a:pt x="52" y="21"/>
                    <a:pt x="50" y="21"/>
                    <a:pt x="48" y="21"/>
                  </a:cubicBezTo>
                  <a:cubicBezTo>
                    <a:pt x="46" y="21"/>
                    <a:pt x="45" y="21"/>
                    <a:pt x="43" y="20"/>
                  </a:cubicBezTo>
                  <a:cubicBezTo>
                    <a:pt x="42" y="19"/>
                    <a:pt x="41" y="17"/>
                    <a:pt x="39" y="15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0" y="10"/>
                    <a:pt x="27" y="10"/>
                  </a:cubicBezTo>
                  <a:cubicBezTo>
                    <a:pt x="24" y="10"/>
                    <a:pt x="22" y="11"/>
                    <a:pt x="20" y="12"/>
                  </a:cubicBezTo>
                  <a:cubicBezTo>
                    <a:pt x="18" y="13"/>
                    <a:pt x="17" y="15"/>
                    <a:pt x="17" y="17"/>
                  </a:cubicBezTo>
                  <a:cubicBezTo>
                    <a:pt x="17" y="19"/>
                    <a:pt x="17" y="20"/>
                    <a:pt x="19" y="21"/>
                  </a:cubicBezTo>
                  <a:cubicBezTo>
                    <a:pt x="20" y="22"/>
                    <a:pt x="22" y="23"/>
                    <a:pt x="25" y="24"/>
                  </a:cubicBezTo>
                  <a:cubicBezTo>
                    <a:pt x="28" y="25"/>
                    <a:pt x="31" y="25"/>
                    <a:pt x="35" y="26"/>
                  </a:cubicBezTo>
                  <a:cubicBezTo>
                    <a:pt x="41" y="28"/>
                    <a:pt x="45" y="29"/>
                    <a:pt x="49" y="31"/>
                  </a:cubicBezTo>
                  <a:cubicBezTo>
                    <a:pt x="52" y="33"/>
                    <a:pt x="54" y="35"/>
                    <a:pt x="56" y="37"/>
                  </a:cubicBezTo>
                  <a:cubicBezTo>
                    <a:pt x="58" y="39"/>
                    <a:pt x="59" y="42"/>
                    <a:pt x="5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3"/>
            <p:cNvSpPr>
              <a:spLocks/>
            </p:cNvSpPr>
            <p:nvPr/>
          </p:nvSpPr>
          <p:spPr bwMode="auto">
            <a:xfrm>
              <a:off x="832" y="4102"/>
              <a:ext cx="8" cy="63"/>
            </a:xfrm>
            <a:custGeom>
              <a:avLst/>
              <a:gdLst>
                <a:gd name="T0" fmla="*/ 14 w 14"/>
                <a:gd name="T1" fmla="*/ 8 h 116"/>
                <a:gd name="T2" fmla="*/ 14 w 14"/>
                <a:gd name="T3" fmla="*/ 108 h 116"/>
                <a:gd name="T4" fmla="*/ 12 w 14"/>
                <a:gd name="T5" fmla="*/ 114 h 116"/>
                <a:gd name="T6" fmla="*/ 7 w 14"/>
                <a:gd name="T7" fmla="*/ 116 h 116"/>
                <a:gd name="T8" fmla="*/ 2 w 14"/>
                <a:gd name="T9" fmla="*/ 114 h 116"/>
                <a:gd name="T10" fmla="*/ 0 w 14"/>
                <a:gd name="T11" fmla="*/ 108 h 116"/>
                <a:gd name="T12" fmla="*/ 0 w 14"/>
                <a:gd name="T13" fmla="*/ 8 h 116"/>
                <a:gd name="T14" fmla="*/ 2 w 14"/>
                <a:gd name="T15" fmla="*/ 2 h 116"/>
                <a:gd name="T16" fmla="*/ 7 w 14"/>
                <a:gd name="T17" fmla="*/ 0 h 116"/>
                <a:gd name="T18" fmla="*/ 12 w 14"/>
                <a:gd name="T19" fmla="*/ 2 h 116"/>
                <a:gd name="T20" fmla="*/ 14 w 14"/>
                <a:gd name="T21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16">
                  <a:moveTo>
                    <a:pt x="14" y="8"/>
                  </a:moveTo>
                  <a:cubicBezTo>
                    <a:pt x="14" y="108"/>
                    <a:pt x="14" y="108"/>
                    <a:pt x="14" y="108"/>
                  </a:cubicBezTo>
                  <a:cubicBezTo>
                    <a:pt x="14" y="111"/>
                    <a:pt x="13" y="113"/>
                    <a:pt x="12" y="114"/>
                  </a:cubicBezTo>
                  <a:cubicBezTo>
                    <a:pt x="10" y="116"/>
                    <a:pt x="9" y="116"/>
                    <a:pt x="7" y="116"/>
                  </a:cubicBezTo>
                  <a:cubicBezTo>
                    <a:pt x="5" y="116"/>
                    <a:pt x="3" y="116"/>
                    <a:pt x="2" y="114"/>
                  </a:cubicBezTo>
                  <a:cubicBezTo>
                    <a:pt x="0" y="113"/>
                    <a:pt x="0" y="111"/>
                    <a:pt x="0" y="1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4" y="6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4"/>
            <p:cNvSpPr>
              <a:spLocks/>
            </p:cNvSpPr>
            <p:nvPr/>
          </p:nvSpPr>
          <p:spPr bwMode="auto">
            <a:xfrm>
              <a:off x="866" y="4102"/>
              <a:ext cx="48" cy="50"/>
            </a:xfrm>
            <a:custGeom>
              <a:avLst/>
              <a:gdLst>
                <a:gd name="T0" fmla="*/ 88 w 88"/>
                <a:gd name="T1" fmla="*/ 54 h 92"/>
                <a:gd name="T2" fmla="*/ 88 w 88"/>
                <a:gd name="T3" fmla="*/ 71 h 92"/>
                <a:gd name="T4" fmla="*/ 87 w 88"/>
                <a:gd name="T5" fmla="*/ 77 h 92"/>
                <a:gd name="T6" fmla="*/ 85 w 88"/>
                <a:gd name="T7" fmla="*/ 80 h 92"/>
                <a:gd name="T8" fmla="*/ 80 w 88"/>
                <a:gd name="T9" fmla="*/ 83 h 92"/>
                <a:gd name="T10" fmla="*/ 64 w 88"/>
                <a:gd name="T11" fmla="*/ 90 h 92"/>
                <a:gd name="T12" fmla="*/ 47 w 88"/>
                <a:gd name="T13" fmla="*/ 92 h 92"/>
                <a:gd name="T14" fmla="*/ 28 w 88"/>
                <a:gd name="T15" fmla="*/ 89 h 92"/>
                <a:gd name="T16" fmla="*/ 13 w 88"/>
                <a:gd name="T17" fmla="*/ 79 h 92"/>
                <a:gd name="T18" fmla="*/ 3 w 88"/>
                <a:gd name="T19" fmla="*/ 65 h 92"/>
                <a:gd name="T20" fmla="*/ 0 w 88"/>
                <a:gd name="T21" fmla="*/ 46 h 92"/>
                <a:gd name="T22" fmla="*/ 3 w 88"/>
                <a:gd name="T23" fmla="*/ 27 h 92"/>
                <a:gd name="T24" fmla="*/ 13 w 88"/>
                <a:gd name="T25" fmla="*/ 12 h 92"/>
                <a:gd name="T26" fmla="*/ 28 w 88"/>
                <a:gd name="T27" fmla="*/ 3 h 92"/>
                <a:gd name="T28" fmla="*/ 48 w 88"/>
                <a:gd name="T29" fmla="*/ 0 h 92"/>
                <a:gd name="T30" fmla="*/ 64 w 88"/>
                <a:gd name="T31" fmla="*/ 2 h 92"/>
                <a:gd name="T32" fmla="*/ 76 w 88"/>
                <a:gd name="T33" fmla="*/ 8 h 92"/>
                <a:gd name="T34" fmla="*/ 83 w 88"/>
                <a:gd name="T35" fmla="*/ 16 h 92"/>
                <a:gd name="T36" fmla="*/ 85 w 88"/>
                <a:gd name="T37" fmla="*/ 23 h 92"/>
                <a:gd name="T38" fmla="*/ 82 w 88"/>
                <a:gd name="T39" fmla="*/ 29 h 92"/>
                <a:gd name="T40" fmla="*/ 76 w 88"/>
                <a:gd name="T41" fmla="*/ 32 h 92"/>
                <a:gd name="T42" fmla="*/ 72 w 88"/>
                <a:gd name="T43" fmla="*/ 31 h 92"/>
                <a:gd name="T44" fmla="*/ 69 w 88"/>
                <a:gd name="T45" fmla="*/ 28 h 92"/>
                <a:gd name="T46" fmla="*/ 63 w 88"/>
                <a:gd name="T47" fmla="*/ 20 h 92"/>
                <a:gd name="T48" fmla="*/ 57 w 88"/>
                <a:gd name="T49" fmla="*/ 16 h 92"/>
                <a:gd name="T50" fmla="*/ 47 w 88"/>
                <a:gd name="T51" fmla="*/ 14 h 92"/>
                <a:gd name="T52" fmla="*/ 35 w 88"/>
                <a:gd name="T53" fmla="*/ 16 h 92"/>
                <a:gd name="T54" fmla="*/ 26 w 88"/>
                <a:gd name="T55" fmla="*/ 22 h 92"/>
                <a:gd name="T56" fmla="*/ 21 w 88"/>
                <a:gd name="T57" fmla="*/ 32 h 92"/>
                <a:gd name="T58" fmla="*/ 19 w 88"/>
                <a:gd name="T59" fmla="*/ 45 h 92"/>
                <a:gd name="T60" fmla="*/ 26 w 88"/>
                <a:gd name="T61" fmla="*/ 69 h 92"/>
                <a:gd name="T62" fmla="*/ 47 w 88"/>
                <a:gd name="T63" fmla="*/ 78 h 92"/>
                <a:gd name="T64" fmla="*/ 59 w 88"/>
                <a:gd name="T65" fmla="*/ 76 h 92"/>
                <a:gd name="T66" fmla="*/ 71 w 88"/>
                <a:gd name="T67" fmla="*/ 72 h 92"/>
                <a:gd name="T68" fmla="*/ 71 w 88"/>
                <a:gd name="T69" fmla="*/ 57 h 92"/>
                <a:gd name="T70" fmla="*/ 56 w 88"/>
                <a:gd name="T71" fmla="*/ 57 h 92"/>
                <a:gd name="T72" fmla="*/ 48 w 88"/>
                <a:gd name="T73" fmla="*/ 56 h 92"/>
                <a:gd name="T74" fmla="*/ 46 w 88"/>
                <a:gd name="T75" fmla="*/ 51 h 92"/>
                <a:gd name="T76" fmla="*/ 48 w 88"/>
                <a:gd name="T77" fmla="*/ 46 h 92"/>
                <a:gd name="T78" fmla="*/ 54 w 88"/>
                <a:gd name="T79" fmla="*/ 44 h 92"/>
                <a:gd name="T80" fmla="*/ 75 w 88"/>
                <a:gd name="T81" fmla="*/ 44 h 92"/>
                <a:gd name="T82" fmla="*/ 82 w 88"/>
                <a:gd name="T83" fmla="*/ 44 h 92"/>
                <a:gd name="T84" fmla="*/ 86 w 88"/>
                <a:gd name="T85" fmla="*/ 47 h 92"/>
                <a:gd name="T86" fmla="*/ 88 w 88"/>
                <a:gd name="T87" fmla="*/ 5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" h="92">
                  <a:moveTo>
                    <a:pt x="88" y="54"/>
                  </a:moveTo>
                  <a:cubicBezTo>
                    <a:pt x="88" y="71"/>
                    <a:pt x="88" y="71"/>
                    <a:pt x="88" y="71"/>
                  </a:cubicBezTo>
                  <a:cubicBezTo>
                    <a:pt x="88" y="73"/>
                    <a:pt x="88" y="75"/>
                    <a:pt x="87" y="77"/>
                  </a:cubicBezTo>
                  <a:cubicBezTo>
                    <a:pt x="87" y="78"/>
                    <a:pt x="86" y="79"/>
                    <a:pt x="85" y="80"/>
                  </a:cubicBezTo>
                  <a:cubicBezTo>
                    <a:pt x="83" y="81"/>
                    <a:pt x="82" y="82"/>
                    <a:pt x="80" y="83"/>
                  </a:cubicBezTo>
                  <a:cubicBezTo>
                    <a:pt x="74" y="86"/>
                    <a:pt x="69" y="88"/>
                    <a:pt x="64" y="90"/>
                  </a:cubicBezTo>
                  <a:cubicBezTo>
                    <a:pt x="59" y="91"/>
                    <a:pt x="53" y="92"/>
                    <a:pt x="47" y="92"/>
                  </a:cubicBezTo>
                  <a:cubicBezTo>
                    <a:pt x="40" y="92"/>
                    <a:pt x="33" y="91"/>
                    <a:pt x="28" y="89"/>
                  </a:cubicBezTo>
                  <a:cubicBezTo>
                    <a:pt x="22" y="87"/>
                    <a:pt x="17" y="83"/>
                    <a:pt x="13" y="79"/>
                  </a:cubicBezTo>
                  <a:cubicBezTo>
                    <a:pt x="9" y="75"/>
                    <a:pt x="6" y="71"/>
                    <a:pt x="3" y="65"/>
                  </a:cubicBezTo>
                  <a:cubicBezTo>
                    <a:pt x="1" y="59"/>
                    <a:pt x="0" y="53"/>
                    <a:pt x="0" y="46"/>
                  </a:cubicBezTo>
                  <a:cubicBezTo>
                    <a:pt x="0" y="39"/>
                    <a:pt x="1" y="33"/>
                    <a:pt x="3" y="27"/>
                  </a:cubicBezTo>
                  <a:cubicBezTo>
                    <a:pt x="5" y="21"/>
                    <a:pt x="9" y="16"/>
                    <a:pt x="13" y="12"/>
                  </a:cubicBezTo>
                  <a:cubicBezTo>
                    <a:pt x="17" y="8"/>
                    <a:pt x="22" y="5"/>
                    <a:pt x="28" y="3"/>
                  </a:cubicBezTo>
                  <a:cubicBezTo>
                    <a:pt x="34" y="1"/>
                    <a:pt x="40" y="0"/>
                    <a:pt x="48" y="0"/>
                  </a:cubicBezTo>
                  <a:cubicBezTo>
                    <a:pt x="54" y="0"/>
                    <a:pt x="60" y="1"/>
                    <a:pt x="64" y="2"/>
                  </a:cubicBezTo>
                  <a:cubicBezTo>
                    <a:pt x="69" y="4"/>
                    <a:pt x="73" y="6"/>
                    <a:pt x="76" y="8"/>
                  </a:cubicBezTo>
                  <a:cubicBezTo>
                    <a:pt x="79" y="11"/>
                    <a:pt x="81" y="13"/>
                    <a:pt x="83" y="16"/>
                  </a:cubicBezTo>
                  <a:cubicBezTo>
                    <a:pt x="84" y="19"/>
                    <a:pt x="85" y="21"/>
                    <a:pt x="85" y="23"/>
                  </a:cubicBezTo>
                  <a:cubicBezTo>
                    <a:pt x="85" y="26"/>
                    <a:pt x="84" y="28"/>
                    <a:pt x="82" y="29"/>
                  </a:cubicBezTo>
                  <a:cubicBezTo>
                    <a:pt x="81" y="31"/>
                    <a:pt x="79" y="32"/>
                    <a:pt x="76" y="32"/>
                  </a:cubicBezTo>
                  <a:cubicBezTo>
                    <a:pt x="75" y="32"/>
                    <a:pt x="74" y="31"/>
                    <a:pt x="72" y="31"/>
                  </a:cubicBezTo>
                  <a:cubicBezTo>
                    <a:pt x="71" y="30"/>
                    <a:pt x="70" y="29"/>
                    <a:pt x="69" y="28"/>
                  </a:cubicBezTo>
                  <a:cubicBezTo>
                    <a:pt x="67" y="25"/>
                    <a:pt x="65" y="22"/>
                    <a:pt x="63" y="20"/>
                  </a:cubicBezTo>
                  <a:cubicBezTo>
                    <a:pt x="62" y="18"/>
                    <a:pt x="60" y="17"/>
                    <a:pt x="57" y="16"/>
                  </a:cubicBezTo>
                  <a:cubicBezTo>
                    <a:pt x="54" y="15"/>
                    <a:pt x="51" y="14"/>
                    <a:pt x="47" y="14"/>
                  </a:cubicBezTo>
                  <a:cubicBezTo>
                    <a:pt x="42" y="14"/>
                    <a:pt x="38" y="15"/>
                    <a:pt x="35" y="16"/>
                  </a:cubicBezTo>
                  <a:cubicBezTo>
                    <a:pt x="32" y="17"/>
                    <a:pt x="29" y="20"/>
                    <a:pt x="26" y="22"/>
                  </a:cubicBezTo>
                  <a:cubicBezTo>
                    <a:pt x="24" y="25"/>
                    <a:pt x="22" y="28"/>
                    <a:pt x="21" y="32"/>
                  </a:cubicBezTo>
                  <a:cubicBezTo>
                    <a:pt x="20" y="36"/>
                    <a:pt x="19" y="41"/>
                    <a:pt x="19" y="45"/>
                  </a:cubicBezTo>
                  <a:cubicBezTo>
                    <a:pt x="19" y="56"/>
                    <a:pt x="21" y="64"/>
                    <a:pt x="26" y="69"/>
                  </a:cubicBezTo>
                  <a:cubicBezTo>
                    <a:pt x="31" y="75"/>
                    <a:pt x="38" y="78"/>
                    <a:pt x="47" y="78"/>
                  </a:cubicBezTo>
                  <a:cubicBezTo>
                    <a:pt x="51" y="78"/>
                    <a:pt x="55" y="77"/>
                    <a:pt x="59" y="76"/>
                  </a:cubicBezTo>
                  <a:cubicBezTo>
                    <a:pt x="63" y="75"/>
                    <a:pt x="67" y="74"/>
                    <a:pt x="71" y="72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3" y="57"/>
                    <a:pt x="50" y="57"/>
                    <a:pt x="48" y="56"/>
                  </a:cubicBezTo>
                  <a:cubicBezTo>
                    <a:pt x="47" y="55"/>
                    <a:pt x="46" y="53"/>
                    <a:pt x="46" y="51"/>
                  </a:cubicBezTo>
                  <a:cubicBezTo>
                    <a:pt x="46" y="49"/>
                    <a:pt x="47" y="47"/>
                    <a:pt x="48" y="46"/>
                  </a:cubicBezTo>
                  <a:cubicBezTo>
                    <a:pt x="50" y="44"/>
                    <a:pt x="52" y="44"/>
                    <a:pt x="54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8" y="44"/>
                    <a:pt x="80" y="44"/>
                    <a:pt x="82" y="44"/>
                  </a:cubicBezTo>
                  <a:cubicBezTo>
                    <a:pt x="84" y="45"/>
                    <a:pt x="85" y="46"/>
                    <a:pt x="86" y="47"/>
                  </a:cubicBezTo>
                  <a:cubicBezTo>
                    <a:pt x="87" y="49"/>
                    <a:pt x="88" y="51"/>
                    <a:pt x="8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5"/>
            <p:cNvSpPr>
              <a:spLocks noEditPoints="1"/>
            </p:cNvSpPr>
            <p:nvPr/>
          </p:nvSpPr>
          <p:spPr bwMode="auto">
            <a:xfrm>
              <a:off x="920" y="4115"/>
              <a:ext cx="37" cy="37"/>
            </a:xfrm>
            <a:custGeom>
              <a:avLst/>
              <a:gdLst>
                <a:gd name="T0" fmla="*/ 69 w 69"/>
                <a:gd name="T1" fmla="*/ 33 h 67"/>
                <a:gd name="T2" fmla="*/ 66 w 69"/>
                <a:gd name="T3" fmla="*/ 47 h 67"/>
                <a:gd name="T4" fmla="*/ 59 w 69"/>
                <a:gd name="T5" fmla="*/ 58 h 67"/>
                <a:gd name="T6" fmla="*/ 49 w 69"/>
                <a:gd name="T7" fmla="*/ 64 h 67"/>
                <a:gd name="T8" fmla="*/ 34 w 69"/>
                <a:gd name="T9" fmla="*/ 67 h 67"/>
                <a:gd name="T10" fmla="*/ 20 w 69"/>
                <a:gd name="T11" fmla="*/ 64 h 67"/>
                <a:gd name="T12" fmla="*/ 10 w 69"/>
                <a:gd name="T13" fmla="*/ 57 h 67"/>
                <a:gd name="T14" fmla="*/ 3 w 69"/>
                <a:gd name="T15" fmla="*/ 47 h 67"/>
                <a:gd name="T16" fmla="*/ 0 w 69"/>
                <a:gd name="T17" fmla="*/ 33 h 67"/>
                <a:gd name="T18" fmla="*/ 3 w 69"/>
                <a:gd name="T19" fmla="*/ 19 h 67"/>
                <a:gd name="T20" fmla="*/ 10 w 69"/>
                <a:gd name="T21" fmla="*/ 9 h 67"/>
                <a:gd name="T22" fmla="*/ 20 w 69"/>
                <a:gd name="T23" fmla="*/ 2 h 67"/>
                <a:gd name="T24" fmla="*/ 34 w 69"/>
                <a:gd name="T25" fmla="*/ 0 h 67"/>
                <a:gd name="T26" fmla="*/ 49 w 69"/>
                <a:gd name="T27" fmla="*/ 2 h 67"/>
                <a:gd name="T28" fmla="*/ 59 w 69"/>
                <a:gd name="T29" fmla="*/ 9 h 67"/>
                <a:gd name="T30" fmla="*/ 66 w 69"/>
                <a:gd name="T31" fmla="*/ 20 h 67"/>
                <a:gd name="T32" fmla="*/ 69 w 69"/>
                <a:gd name="T33" fmla="*/ 33 h 67"/>
                <a:gd name="T34" fmla="*/ 51 w 69"/>
                <a:gd name="T35" fmla="*/ 33 h 67"/>
                <a:gd name="T36" fmla="*/ 47 w 69"/>
                <a:gd name="T37" fmla="*/ 17 h 67"/>
                <a:gd name="T38" fmla="*/ 34 w 69"/>
                <a:gd name="T39" fmla="*/ 12 h 67"/>
                <a:gd name="T40" fmla="*/ 26 w 69"/>
                <a:gd name="T41" fmla="*/ 14 h 67"/>
                <a:gd name="T42" fmla="*/ 20 w 69"/>
                <a:gd name="T43" fmla="*/ 22 h 67"/>
                <a:gd name="T44" fmla="*/ 18 w 69"/>
                <a:gd name="T45" fmla="*/ 33 h 67"/>
                <a:gd name="T46" fmla="*/ 20 w 69"/>
                <a:gd name="T47" fmla="*/ 45 h 67"/>
                <a:gd name="T48" fmla="*/ 25 w 69"/>
                <a:gd name="T49" fmla="*/ 52 h 67"/>
                <a:gd name="T50" fmla="*/ 34 w 69"/>
                <a:gd name="T51" fmla="*/ 54 h 67"/>
                <a:gd name="T52" fmla="*/ 47 w 69"/>
                <a:gd name="T53" fmla="*/ 49 h 67"/>
                <a:gd name="T54" fmla="*/ 51 w 69"/>
                <a:gd name="T55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67">
                  <a:moveTo>
                    <a:pt x="69" y="33"/>
                  </a:moveTo>
                  <a:cubicBezTo>
                    <a:pt x="69" y="38"/>
                    <a:pt x="68" y="43"/>
                    <a:pt x="66" y="47"/>
                  </a:cubicBezTo>
                  <a:cubicBezTo>
                    <a:pt x="65" y="51"/>
                    <a:pt x="62" y="55"/>
                    <a:pt x="59" y="58"/>
                  </a:cubicBezTo>
                  <a:cubicBezTo>
                    <a:pt x="56" y="60"/>
                    <a:pt x="53" y="63"/>
                    <a:pt x="49" y="64"/>
                  </a:cubicBezTo>
                  <a:cubicBezTo>
                    <a:pt x="44" y="66"/>
                    <a:pt x="40" y="67"/>
                    <a:pt x="34" y="67"/>
                  </a:cubicBezTo>
                  <a:cubicBezTo>
                    <a:pt x="29" y="67"/>
                    <a:pt x="25" y="66"/>
                    <a:pt x="20" y="64"/>
                  </a:cubicBezTo>
                  <a:cubicBezTo>
                    <a:pt x="16" y="63"/>
                    <a:pt x="13" y="60"/>
                    <a:pt x="10" y="57"/>
                  </a:cubicBezTo>
                  <a:cubicBezTo>
                    <a:pt x="7" y="54"/>
                    <a:pt x="4" y="51"/>
                    <a:pt x="3" y="47"/>
                  </a:cubicBezTo>
                  <a:cubicBezTo>
                    <a:pt x="1" y="43"/>
                    <a:pt x="0" y="38"/>
                    <a:pt x="0" y="33"/>
                  </a:cubicBezTo>
                  <a:cubicBezTo>
                    <a:pt x="0" y="28"/>
                    <a:pt x="1" y="24"/>
                    <a:pt x="3" y="19"/>
                  </a:cubicBezTo>
                  <a:cubicBezTo>
                    <a:pt x="4" y="15"/>
                    <a:pt x="7" y="12"/>
                    <a:pt x="10" y="9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5" y="0"/>
                    <a:pt x="29" y="0"/>
                    <a:pt x="34" y="0"/>
                  </a:cubicBezTo>
                  <a:cubicBezTo>
                    <a:pt x="40" y="0"/>
                    <a:pt x="44" y="0"/>
                    <a:pt x="49" y="2"/>
                  </a:cubicBezTo>
                  <a:cubicBezTo>
                    <a:pt x="53" y="4"/>
                    <a:pt x="56" y="6"/>
                    <a:pt x="59" y="9"/>
                  </a:cubicBezTo>
                  <a:cubicBezTo>
                    <a:pt x="62" y="12"/>
                    <a:pt x="65" y="15"/>
                    <a:pt x="66" y="20"/>
                  </a:cubicBezTo>
                  <a:cubicBezTo>
                    <a:pt x="68" y="24"/>
                    <a:pt x="69" y="28"/>
                    <a:pt x="69" y="33"/>
                  </a:cubicBezTo>
                  <a:close/>
                  <a:moveTo>
                    <a:pt x="51" y="33"/>
                  </a:moveTo>
                  <a:cubicBezTo>
                    <a:pt x="51" y="26"/>
                    <a:pt x="50" y="21"/>
                    <a:pt x="47" y="17"/>
                  </a:cubicBezTo>
                  <a:cubicBezTo>
                    <a:pt x="44" y="14"/>
                    <a:pt x="40" y="12"/>
                    <a:pt x="34" y="12"/>
                  </a:cubicBezTo>
                  <a:cubicBezTo>
                    <a:pt x="31" y="12"/>
                    <a:pt x="28" y="13"/>
                    <a:pt x="26" y="14"/>
                  </a:cubicBezTo>
                  <a:cubicBezTo>
                    <a:pt x="23" y="16"/>
                    <a:pt x="21" y="18"/>
                    <a:pt x="20" y="22"/>
                  </a:cubicBezTo>
                  <a:cubicBezTo>
                    <a:pt x="18" y="25"/>
                    <a:pt x="18" y="29"/>
                    <a:pt x="18" y="33"/>
                  </a:cubicBezTo>
                  <a:cubicBezTo>
                    <a:pt x="18" y="38"/>
                    <a:pt x="18" y="41"/>
                    <a:pt x="20" y="45"/>
                  </a:cubicBezTo>
                  <a:cubicBezTo>
                    <a:pt x="21" y="48"/>
                    <a:pt x="23" y="50"/>
                    <a:pt x="25" y="52"/>
                  </a:cubicBezTo>
                  <a:cubicBezTo>
                    <a:pt x="28" y="54"/>
                    <a:pt x="31" y="54"/>
                    <a:pt x="34" y="54"/>
                  </a:cubicBezTo>
                  <a:cubicBezTo>
                    <a:pt x="40" y="54"/>
                    <a:pt x="44" y="53"/>
                    <a:pt x="47" y="49"/>
                  </a:cubicBezTo>
                  <a:cubicBezTo>
                    <a:pt x="50" y="45"/>
                    <a:pt x="51" y="40"/>
                    <a:pt x="5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6"/>
            <p:cNvSpPr>
              <a:spLocks/>
            </p:cNvSpPr>
            <p:nvPr/>
          </p:nvSpPr>
          <p:spPr bwMode="auto">
            <a:xfrm>
              <a:off x="961" y="4115"/>
              <a:ext cx="34" cy="37"/>
            </a:xfrm>
            <a:custGeom>
              <a:avLst/>
              <a:gdLst>
                <a:gd name="T0" fmla="*/ 18 w 63"/>
                <a:gd name="T1" fmla="*/ 10 h 67"/>
                <a:gd name="T2" fmla="*/ 31 w 63"/>
                <a:gd name="T3" fmla="*/ 47 h 67"/>
                <a:gd name="T4" fmla="*/ 46 w 63"/>
                <a:gd name="T5" fmla="*/ 8 h 67"/>
                <a:gd name="T6" fmla="*/ 50 w 63"/>
                <a:gd name="T7" fmla="*/ 2 h 67"/>
                <a:gd name="T8" fmla="*/ 55 w 63"/>
                <a:gd name="T9" fmla="*/ 0 h 67"/>
                <a:gd name="T10" fmla="*/ 61 w 63"/>
                <a:gd name="T11" fmla="*/ 2 h 67"/>
                <a:gd name="T12" fmla="*/ 63 w 63"/>
                <a:gd name="T13" fmla="*/ 7 h 67"/>
                <a:gd name="T14" fmla="*/ 62 w 63"/>
                <a:gd name="T15" fmla="*/ 9 h 67"/>
                <a:gd name="T16" fmla="*/ 61 w 63"/>
                <a:gd name="T17" fmla="*/ 12 h 67"/>
                <a:gd name="T18" fmla="*/ 60 w 63"/>
                <a:gd name="T19" fmla="*/ 15 h 67"/>
                <a:gd name="T20" fmla="*/ 44 w 63"/>
                <a:gd name="T21" fmla="*/ 54 h 67"/>
                <a:gd name="T22" fmla="*/ 42 w 63"/>
                <a:gd name="T23" fmla="*/ 58 h 67"/>
                <a:gd name="T24" fmla="*/ 40 w 63"/>
                <a:gd name="T25" fmla="*/ 63 h 67"/>
                <a:gd name="T26" fmla="*/ 36 w 63"/>
                <a:gd name="T27" fmla="*/ 66 h 67"/>
                <a:gd name="T28" fmla="*/ 31 w 63"/>
                <a:gd name="T29" fmla="*/ 67 h 67"/>
                <a:gd name="T30" fmla="*/ 26 w 63"/>
                <a:gd name="T31" fmla="*/ 65 h 67"/>
                <a:gd name="T32" fmla="*/ 22 w 63"/>
                <a:gd name="T33" fmla="*/ 62 h 67"/>
                <a:gd name="T34" fmla="*/ 19 w 63"/>
                <a:gd name="T35" fmla="*/ 54 h 67"/>
                <a:gd name="T36" fmla="*/ 3 w 63"/>
                <a:gd name="T37" fmla="*/ 15 h 67"/>
                <a:gd name="T38" fmla="*/ 1 w 63"/>
                <a:gd name="T39" fmla="*/ 12 h 67"/>
                <a:gd name="T40" fmla="*/ 0 w 63"/>
                <a:gd name="T41" fmla="*/ 9 h 67"/>
                <a:gd name="T42" fmla="*/ 0 w 63"/>
                <a:gd name="T43" fmla="*/ 7 h 67"/>
                <a:gd name="T44" fmla="*/ 1 w 63"/>
                <a:gd name="T45" fmla="*/ 3 h 67"/>
                <a:gd name="T46" fmla="*/ 4 w 63"/>
                <a:gd name="T47" fmla="*/ 1 h 67"/>
                <a:gd name="T48" fmla="*/ 8 w 63"/>
                <a:gd name="T49" fmla="*/ 0 h 67"/>
                <a:gd name="T50" fmla="*/ 14 w 63"/>
                <a:gd name="T51" fmla="*/ 2 h 67"/>
                <a:gd name="T52" fmla="*/ 18 w 63"/>
                <a:gd name="T53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" h="67">
                  <a:moveTo>
                    <a:pt x="18" y="10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5"/>
                    <a:pt x="49" y="3"/>
                    <a:pt x="50" y="2"/>
                  </a:cubicBezTo>
                  <a:cubicBezTo>
                    <a:pt x="51" y="0"/>
                    <a:pt x="53" y="0"/>
                    <a:pt x="55" y="0"/>
                  </a:cubicBezTo>
                  <a:cubicBezTo>
                    <a:pt x="57" y="0"/>
                    <a:pt x="59" y="0"/>
                    <a:pt x="61" y="2"/>
                  </a:cubicBezTo>
                  <a:cubicBezTo>
                    <a:pt x="62" y="3"/>
                    <a:pt x="63" y="5"/>
                    <a:pt x="63" y="7"/>
                  </a:cubicBezTo>
                  <a:cubicBezTo>
                    <a:pt x="63" y="7"/>
                    <a:pt x="63" y="8"/>
                    <a:pt x="62" y="9"/>
                  </a:cubicBezTo>
                  <a:cubicBezTo>
                    <a:pt x="62" y="10"/>
                    <a:pt x="62" y="11"/>
                    <a:pt x="61" y="12"/>
                  </a:cubicBezTo>
                  <a:cubicBezTo>
                    <a:pt x="61" y="13"/>
                    <a:pt x="61" y="14"/>
                    <a:pt x="60" y="15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3" y="55"/>
                    <a:pt x="43" y="57"/>
                    <a:pt x="42" y="58"/>
                  </a:cubicBezTo>
                  <a:cubicBezTo>
                    <a:pt x="41" y="60"/>
                    <a:pt x="40" y="62"/>
                    <a:pt x="40" y="63"/>
                  </a:cubicBezTo>
                  <a:cubicBezTo>
                    <a:pt x="39" y="64"/>
                    <a:pt x="38" y="65"/>
                    <a:pt x="36" y="66"/>
                  </a:cubicBezTo>
                  <a:cubicBezTo>
                    <a:pt x="35" y="66"/>
                    <a:pt x="33" y="67"/>
                    <a:pt x="31" y="67"/>
                  </a:cubicBezTo>
                  <a:cubicBezTo>
                    <a:pt x="29" y="67"/>
                    <a:pt x="27" y="66"/>
                    <a:pt x="26" y="65"/>
                  </a:cubicBezTo>
                  <a:cubicBezTo>
                    <a:pt x="24" y="64"/>
                    <a:pt x="23" y="63"/>
                    <a:pt x="22" y="62"/>
                  </a:cubicBezTo>
                  <a:cubicBezTo>
                    <a:pt x="22" y="60"/>
                    <a:pt x="21" y="58"/>
                    <a:pt x="19" y="5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4"/>
                    <a:pt x="2" y="13"/>
                    <a:pt x="1" y="12"/>
                  </a:cubicBezTo>
                  <a:cubicBezTo>
                    <a:pt x="1" y="11"/>
                    <a:pt x="1" y="10"/>
                    <a:pt x="0" y="9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1" y="0"/>
                    <a:pt x="13" y="0"/>
                    <a:pt x="14" y="2"/>
                  </a:cubicBezTo>
                  <a:cubicBezTo>
                    <a:pt x="15" y="4"/>
                    <a:pt x="16" y="6"/>
                    <a:pt x="1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7"/>
            <p:cNvSpPr>
              <a:spLocks noEditPoints="1"/>
            </p:cNvSpPr>
            <p:nvPr/>
          </p:nvSpPr>
          <p:spPr bwMode="auto">
            <a:xfrm>
              <a:off x="998" y="4115"/>
              <a:ext cx="36" cy="37"/>
            </a:xfrm>
            <a:custGeom>
              <a:avLst/>
              <a:gdLst>
                <a:gd name="T0" fmla="*/ 51 w 65"/>
                <a:gd name="T1" fmla="*/ 38 h 68"/>
                <a:gd name="T2" fmla="*/ 18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5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50 w 65"/>
                <a:gd name="T15" fmla="*/ 51 h 68"/>
                <a:gd name="T16" fmla="*/ 55 w 65"/>
                <a:gd name="T17" fmla="*/ 46 h 68"/>
                <a:gd name="T18" fmla="*/ 58 w 65"/>
                <a:gd name="T19" fmla="*/ 45 h 68"/>
                <a:gd name="T20" fmla="*/ 63 w 65"/>
                <a:gd name="T21" fmla="*/ 46 h 68"/>
                <a:gd name="T22" fmla="*/ 64 w 65"/>
                <a:gd name="T23" fmla="*/ 50 h 68"/>
                <a:gd name="T24" fmla="*/ 63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9 w 65"/>
                <a:gd name="T33" fmla="*/ 59 h 68"/>
                <a:gd name="T34" fmla="*/ 0 w 65"/>
                <a:gd name="T35" fmla="*/ 34 h 68"/>
                <a:gd name="T36" fmla="*/ 2 w 65"/>
                <a:gd name="T37" fmla="*/ 20 h 68"/>
                <a:gd name="T38" fmla="*/ 9 w 65"/>
                <a:gd name="T39" fmla="*/ 10 h 68"/>
                <a:gd name="T40" fmla="*/ 20 w 65"/>
                <a:gd name="T41" fmla="*/ 3 h 68"/>
                <a:gd name="T42" fmla="*/ 34 w 65"/>
                <a:gd name="T43" fmla="*/ 0 h 68"/>
                <a:gd name="T44" fmla="*/ 51 w 65"/>
                <a:gd name="T45" fmla="*/ 5 h 68"/>
                <a:gd name="T46" fmla="*/ 62 w 65"/>
                <a:gd name="T47" fmla="*/ 15 h 68"/>
                <a:gd name="T48" fmla="*/ 65 w 65"/>
                <a:gd name="T49" fmla="*/ 28 h 68"/>
                <a:gd name="T50" fmla="*/ 62 w 65"/>
                <a:gd name="T51" fmla="*/ 36 h 68"/>
                <a:gd name="T52" fmla="*/ 51 w 65"/>
                <a:gd name="T53" fmla="*/ 38 h 68"/>
                <a:gd name="T54" fmla="*/ 18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3 w 65"/>
                <a:gd name="T63" fmla="*/ 16 h 68"/>
                <a:gd name="T64" fmla="*/ 18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42"/>
                    <a:pt x="19" y="45"/>
                    <a:pt x="20" y="48"/>
                  </a:cubicBezTo>
                  <a:cubicBezTo>
                    <a:pt x="22" y="51"/>
                    <a:pt x="24" y="53"/>
                    <a:pt x="26" y="55"/>
                  </a:cubicBezTo>
                  <a:cubicBezTo>
                    <a:pt x="29" y="56"/>
                    <a:pt x="32" y="57"/>
                    <a:pt x="35" y="57"/>
                  </a:cubicBezTo>
                  <a:cubicBezTo>
                    <a:pt x="37" y="57"/>
                    <a:pt x="38" y="57"/>
                    <a:pt x="40" y="56"/>
                  </a:cubicBezTo>
                  <a:cubicBezTo>
                    <a:pt x="42" y="56"/>
                    <a:pt x="44" y="55"/>
                    <a:pt x="45" y="54"/>
                  </a:cubicBezTo>
                  <a:cubicBezTo>
                    <a:pt x="47" y="53"/>
                    <a:pt x="48" y="52"/>
                    <a:pt x="50" y="51"/>
                  </a:cubicBezTo>
                  <a:cubicBezTo>
                    <a:pt x="51" y="50"/>
                    <a:pt x="53" y="48"/>
                    <a:pt x="55" y="46"/>
                  </a:cubicBezTo>
                  <a:cubicBezTo>
                    <a:pt x="56" y="45"/>
                    <a:pt x="57" y="45"/>
                    <a:pt x="58" y="45"/>
                  </a:cubicBezTo>
                  <a:cubicBezTo>
                    <a:pt x="60" y="45"/>
                    <a:pt x="62" y="46"/>
                    <a:pt x="63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4" y="54"/>
                    <a:pt x="63" y="56"/>
                  </a:cubicBezTo>
                  <a:cubicBezTo>
                    <a:pt x="61" y="58"/>
                    <a:pt x="60" y="60"/>
                    <a:pt x="57" y="61"/>
                  </a:cubicBezTo>
                  <a:cubicBezTo>
                    <a:pt x="55" y="63"/>
                    <a:pt x="52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5" y="65"/>
                    <a:pt x="9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2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6" y="4"/>
                    <a:pt x="20" y="3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1" y="0"/>
                    <a:pt x="46" y="2"/>
                    <a:pt x="51" y="5"/>
                  </a:cubicBezTo>
                  <a:cubicBezTo>
                    <a:pt x="56" y="7"/>
                    <a:pt x="59" y="11"/>
                    <a:pt x="62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2" y="36"/>
                  </a:cubicBezTo>
                  <a:cubicBezTo>
                    <a:pt x="59" y="38"/>
                    <a:pt x="56" y="38"/>
                    <a:pt x="51" y="38"/>
                  </a:cubicBezTo>
                  <a:close/>
                  <a:moveTo>
                    <a:pt x="18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8" y="23"/>
                    <a:pt x="47" y="19"/>
                    <a:pt x="44" y="16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5" y="13"/>
                    <a:pt x="23" y="16"/>
                  </a:cubicBezTo>
                  <a:cubicBezTo>
                    <a:pt x="20" y="19"/>
                    <a:pt x="18" y="23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8"/>
            <p:cNvSpPr>
              <a:spLocks/>
            </p:cNvSpPr>
            <p:nvPr/>
          </p:nvSpPr>
          <p:spPr bwMode="auto">
            <a:xfrm>
              <a:off x="1042" y="4115"/>
              <a:ext cx="25" cy="37"/>
            </a:xfrm>
            <a:custGeom>
              <a:avLst/>
              <a:gdLst>
                <a:gd name="T0" fmla="*/ 17 w 47"/>
                <a:gd name="T1" fmla="*/ 43 h 67"/>
                <a:gd name="T2" fmla="*/ 17 w 47"/>
                <a:gd name="T3" fmla="*/ 57 h 67"/>
                <a:gd name="T4" fmla="*/ 14 w 47"/>
                <a:gd name="T5" fmla="*/ 64 h 67"/>
                <a:gd name="T6" fmla="*/ 8 w 47"/>
                <a:gd name="T7" fmla="*/ 67 h 67"/>
                <a:gd name="T8" fmla="*/ 2 w 47"/>
                <a:gd name="T9" fmla="*/ 64 h 67"/>
                <a:gd name="T10" fmla="*/ 0 w 47"/>
                <a:gd name="T11" fmla="*/ 57 h 67"/>
                <a:gd name="T12" fmla="*/ 0 w 47"/>
                <a:gd name="T13" fmla="*/ 11 h 67"/>
                <a:gd name="T14" fmla="*/ 8 w 47"/>
                <a:gd name="T15" fmla="*/ 0 h 67"/>
                <a:gd name="T16" fmla="*/ 14 w 47"/>
                <a:gd name="T17" fmla="*/ 2 h 67"/>
                <a:gd name="T18" fmla="*/ 16 w 47"/>
                <a:gd name="T19" fmla="*/ 10 h 67"/>
                <a:gd name="T20" fmla="*/ 23 w 47"/>
                <a:gd name="T21" fmla="*/ 2 h 67"/>
                <a:gd name="T22" fmla="*/ 31 w 47"/>
                <a:gd name="T23" fmla="*/ 0 h 67"/>
                <a:gd name="T24" fmla="*/ 42 w 47"/>
                <a:gd name="T25" fmla="*/ 2 h 67"/>
                <a:gd name="T26" fmla="*/ 47 w 47"/>
                <a:gd name="T27" fmla="*/ 9 h 67"/>
                <a:gd name="T28" fmla="*/ 45 w 47"/>
                <a:gd name="T29" fmla="*/ 14 h 67"/>
                <a:gd name="T30" fmla="*/ 40 w 47"/>
                <a:gd name="T31" fmla="*/ 16 h 67"/>
                <a:gd name="T32" fmla="*/ 35 w 47"/>
                <a:gd name="T33" fmla="*/ 15 h 67"/>
                <a:gd name="T34" fmla="*/ 29 w 47"/>
                <a:gd name="T35" fmla="*/ 14 h 67"/>
                <a:gd name="T36" fmla="*/ 23 w 47"/>
                <a:gd name="T37" fmla="*/ 16 h 67"/>
                <a:gd name="T38" fmla="*/ 19 w 47"/>
                <a:gd name="T39" fmla="*/ 21 h 67"/>
                <a:gd name="T40" fmla="*/ 17 w 47"/>
                <a:gd name="T41" fmla="*/ 30 h 67"/>
                <a:gd name="T42" fmla="*/ 17 w 47"/>
                <a:gd name="T43" fmla="*/ 4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67">
                  <a:moveTo>
                    <a:pt x="17" y="43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7" y="60"/>
                    <a:pt x="16" y="63"/>
                    <a:pt x="14" y="64"/>
                  </a:cubicBezTo>
                  <a:cubicBezTo>
                    <a:pt x="13" y="66"/>
                    <a:pt x="11" y="67"/>
                    <a:pt x="8" y="67"/>
                  </a:cubicBezTo>
                  <a:cubicBezTo>
                    <a:pt x="6" y="67"/>
                    <a:pt x="4" y="66"/>
                    <a:pt x="2" y="64"/>
                  </a:cubicBezTo>
                  <a:cubicBezTo>
                    <a:pt x="0" y="63"/>
                    <a:pt x="0" y="60"/>
                    <a:pt x="0" y="5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2" y="0"/>
                    <a:pt x="8" y="0"/>
                  </a:cubicBezTo>
                  <a:cubicBezTo>
                    <a:pt x="11" y="0"/>
                    <a:pt x="13" y="0"/>
                    <a:pt x="14" y="2"/>
                  </a:cubicBezTo>
                  <a:cubicBezTo>
                    <a:pt x="15" y="4"/>
                    <a:pt x="16" y="7"/>
                    <a:pt x="16" y="10"/>
                  </a:cubicBezTo>
                  <a:cubicBezTo>
                    <a:pt x="18" y="7"/>
                    <a:pt x="20" y="4"/>
                    <a:pt x="23" y="2"/>
                  </a:cubicBezTo>
                  <a:cubicBezTo>
                    <a:pt x="25" y="0"/>
                    <a:pt x="28" y="0"/>
                    <a:pt x="31" y="0"/>
                  </a:cubicBezTo>
                  <a:cubicBezTo>
                    <a:pt x="35" y="0"/>
                    <a:pt x="38" y="0"/>
                    <a:pt x="42" y="2"/>
                  </a:cubicBezTo>
                  <a:cubicBezTo>
                    <a:pt x="45" y="4"/>
                    <a:pt x="47" y="6"/>
                    <a:pt x="47" y="9"/>
                  </a:cubicBezTo>
                  <a:cubicBezTo>
                    <a:pt x="47" y="11"/>
                    <a:pt x="46" y="13"/>
                    <a:pt x="45" y="14"/>
                  </a:cubicBezTo>
                  <a:cubicBezTo>
                    <a:pt x="43" y="15"/>
                    <a:pt x="42" y="16"/>
                    <a:pt x="40" y="16"/>
                  </a:cubicBezTo>
                  <a:cubicBezTo>
                    <a:pt x="39" y="16"/>
                    <a:pt x="38" y="16"/>
                    <a:pt x="35" y="15"/>
                  </a:cubicBezTo>
                  <a:cubicBezTo>
                    <a:pt x="33" y="14"/>
                    <a:pt x="31" y="14"/>
                    <a:pt x="29" y="14"/>
                  </a:cubicBezTo>
                  <a:cubicBezTo>
                    <a:pt x="26" y="14"/>
                    <a:pt x="24" y="14"/>
                    <a:pt x="23" y="16"/>
                  </a:cubicBezTo>
                  <a:cubicBezTo>
                    <a:pt x="21" y="17"/>
                    <a:pt x="20" y="19"/>
                    <a:pt x="19" y="21"/>
                  </a:cubicBezTo>
                  <a:cubicBezTo>
                    <a:pt x="18" y="24"/>
                    <a:pt x="18" y="27"/>
                    <a:pt x="17" y="30"/>
                  </a:cubicBezTo>
                  <a:cubicBezTo>
                    <a:pt x="17" y="34"/>
                    <a:pt x="17" y="38"/>
                    <a:pt x="1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9"/>
            <p:cNvSpPr>
              <a:spLocks/>
            </p:cNvSpPr>
            <p:nvPr/>
          </p:nvSpPr>
          <p:spPr bwMode="auto">
            <a:xfrm>
              <a:off x="1072" y="4115"/>
              <a:ext cx="33" cy="37"/>
            </a:xfrm>
            <a:custGeom>
              <a:avLst/>
              <a:gdLst>
                <a:gd name="T0" fmla="*/ 16 w 61"/>
                <a:gd name="T1" fmla="*/ 9 h 67"/>
                <a:gd name="T2" fmla="*/ 16 w 61"/>
                <a:gd name="T3" fmla="*/ 11 h 67"/>
                <a:gd name="T4" fmla="*/ 26 w 61"/>
                <a:gd name="T5" fmla="*/ 2 h 67"/>
                <a:gd name="T6" fmla="*/ 38 w 61"/>
                <a:gd name="T7" fmla="*/ 0 h 67"/>
                <a:gd name="T8" fmla="*/ 50 w 61"/>
                <a:gd name="T9" fmla="*/ 2 h 67"/>
                <a:gd name="T10" fmla="*/ 58 w 61"/>
                <a:gd name="T11" fmla="*/ 11 h 67"/>
                <a:gd name="T12" fmla="*/ 60 w 61"/>
                <a:gd name="T13" fmla="*/ 17 h 67"/>
                <a:gd name="T14" fmla="*/ 61 w 61"/>
                <a:gd name="T15" fmla="*/ 26 h 67"/>
                <a:gd name="T16" fmla="*/ 61 w 61"/>
                <a:gd name="T17" fmla="*/ 57 h 67"/>
                <a:gd name="T18" fmla="*/ 58 w 61"/>
                <a:gd name="T19" fmla="*/ 64 h 67"/>
                <a:gd name="T20" fmla="*/ 52 w 61"/>
                <a:gd name="T21" fmla="*/ 67 h 67"/>
                <a:gd name="T22" fmla="*/ 46 w 61"/>
                <a:gd name="T23" fmla="*/ 64 h 67"/>
                <a:gd name="T24" fmla="*/ 44 w 61"/>
                <a:gd name="T25" fmla="*/ 57 h 67"/>
                <a:gd name="T26" fmla="*/ 44 w 61"/>
                <a:gd name="T27" fmla="*/ 29 h 67"/>
                <a:gd name="T28" fmla="*/ 41 w 61"/>
                <a:gd name="T29" fmla="*/ 17 h 67"/>
                <a:gd name="T30" fmla="*/ 32 w 61"/>
                <a:gd name="T31" fmla="*/ 12 h 67"/>
                <a:gd name="T32" fmla="*/ 24 w 61"/>
                <a:gd name="T33" fmla="*/ 15 h 67"/>
                <a:gd name="T34" fmla="*/ 18 w 61"/>
                <a:gd name="T35" fmla="*/ 22 h 67"/>
                <a:gd name="T36" fmla="*/ 17 w 61"/>
                <a:gd name="T37" fmla="*/ 36 h 67"/>
                <a:gd name="T38" fmla="*/ 17 w 61"/>
                <a:gd name="T39" fmla="*/ 57 h 67"/>
                <a:gd name="T40" fmla="*/ 14 w 61"/>
                <a:gd name="T41" fmla="*/ 64 h 67"/>
                <a:gd name="T42" fmla="*/ 8 w 61"/>
                <a:gd name="T43" fmla="*/ 67 h 67"/>
                <a:gd name="T44" fmla="*/ 2 w 61"/>
                <a:gd name="T45" fmla="*/ 64 h 67"/>
                <a:gd name="T46" fmla="*/ 0 w 61"/>
                <a:gd name="T47" fmla="*/ 57 h 67"/>
                <a:gd name="T48" fmla="*/ 0 w 61"/>
                <a:gd name="T49" fmla="*/ 9 h 67"/>
                <a:gd name="T50" fmla="*/ 2 w 61"/>
                <a:gd name="T51" fmla="*/ 2 h 67"/>
                <a:gd name="T52" fmla="*/ 8 w 61"/>
                <a:gd name="T53" fmla="*/ 0 h 67"/>
                <a:gd name="T54" fmla="*/ 12 w 61"/>
                <a:gd name="T55" fmla="*/ 1 h 67"/>
                <a:gd name="T56" fmla="*/ 15 w 61"/>
                <a:gd name="T57" fmla="*/ 4 h 67"/>
                <a:gd name="T58" fmla="*/ 16 w 61"/>
                <a:gd name="T59" fmla="*/ 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16" y="9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9" y="7"/>
                    <a:pt x="22" y="4"/>
                    <a:pt x="26" y="2"/>
                  </a:cubicBezTo>
                  <a:cubicBezTo>
                    <a:pt x="29" y="1"/>
                    <a:pt x="33" y="0"/>
                    <a:pt x="38" y="0"/>
                  </a:cubicBezTo>
                  <a:cubicBezTo>
                    <a:pt x="42" y="0"/>
                    <a:pt x="46" y="1"/>
                    <a:pt x="50" y="2"/>
                  </a:cubicBezTo>
                  <a:cubicBezTo>
                    <a:pt x="54" y="4"/>
                    <a:pt x="56" y="7"/>
                    <a:pt x="58" y="11"/>
                  </a:cubicBezTo>
                  <a:cubicBezTo>
                    <a:pt x="59" y="13"/>
                    <a:pt x="60" y="15"/>
                    <a:pt x="60" y="17"/>
                  </a:cubicBezTo>
                  <a:cubicBezTo>
                    <a:pt x="61" y="19"/>
                    <a:pt x="61" y="22"/>
                    <a:pt x="61" y="2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0" y="63"/>
                    <a:pt x="58" y="64"/>
                  </a:cubicBezTo>
                  <a:cubicBezTo>
                    <a:pt x="57" y="66"/>
                    <a:pt x="55" y="67"/>
                    <a:pt x="52" y="67"/>
                  </a:cubicBezTo>
                  <a:cubicBezTo>
                    <a:pt x="50" y="67"/>
                    <a:pt x="48" y="66"/>
                    <a:pt x="46" y="64"/>
                  </a:cubicBezTo>
                  <a:cubicBezTo>
                    <a:pt x="44" y="62"/>
                    <a:pt x="44" y="60"/>
                    <a:pt x="44" y="5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4"/>
                    <a:pt x="43" y="20"/>
                    <a:pt x="41" y="17"/>
                  </a:cubicBezTo>
                  <a:cubicBezTo>
                    <a:pt x="40" y="14"/>
                    <a:pt x="37" y="12"/>
                    <a:pt x="32" y="12"/>
                  </a:cubicBezTo>
                  <a:cubicBezTo>
                    <a:pt x="29" y="12"/>
                    <a:pt x="26" y="13"/>
                    <a:pt x="24" y="15"/>
                  </a:cubicBezTo>
                  <a:cubicBezTo>
                    <a:pt x="21" y="17"/>
                    <a:pt x="19" y="19"/>
                    <a:pt x="18" y="22"/>
                  </a:cubicBezTo>
                  <a:cubicBezTo>
                    <a:pt x="17" y="25"/>
                    <a:pt x="17" y="29"/>
                    <a:pt x="17" y="3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60"/>
                    <a:pt x="16" y="63"/>
                    <a:pt x="14" y="64"/>
                  </a:cubicBezTo>
                  <a:cubicBezTo>
                    <a:pt x="13" y="66"/>
                    <a:pt x="11" y="67"/>
                    <a:pt x="8" y="67"/>
                  </a:cubicBezTo>
                  <a:cubicBezTo>
                    <a:pt x="6" y="67"/>
                    <a:pt x="4" y="66"/>
                    <a:pt x="2" y="64"/>
                  </a:cubicBezTo>
                  <a:cubicBezTo>
                    <a:pt x="0" y="62"/>
                    <a:pt x="0" y="60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3" y="1"/>
                    <a:pt x="14" y="2"/>
                    <a:pt x="15" y="4"/>
                  </a:cubicBezTo>
                  <a:cubicBezTo>
                    <a:pt x="15" y="5"/>
                    <a:pt x="16" y="7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0"/>
            <p:cNvSpPr>
              <a:spLocks/>
            </p:cNvSpPr>
            <p:nvPr/>
          </p:nvSpPr>
          <p:spPr bwMode="auto">
            <a:xfrm>
              <a:off x="1114" y="4115"/>
              <a:ext cx="52" cy="37"/>
            </a:xfrm>
            <a:custGeom>
              <a:avLst/>
              <a:gdLst>
                <a:gd name="T0" fmla="*/ 58 w 98"/>
                <a:gd name="T1" fmla="*/ 34 h 67"/>
                <a:gd name="T2" fmla="*/ 58 w 98"/>
                <a:gd name="T3" fmla="*/ 56 h 67"/>
                <a:gd name="T4" fmla="*/ 55 w 98"/>
                <a:gd name="T5" fmla="*/ 64 h 67"/>
                <a:gd name="T6" fmla="*/ 49 w 98"/>
                <a:gd name="T7" fmla="*/ 67 h 67"/>
                <a:gd name="T8" fmla="*/ 43 w 98"/>
                <a:gd name="T9" fmla="*/ 64 h 67"/>
                <a:gd name="T10" fmla="*/ 40 w 98"/>
                <a:gd name="T11" fmla="*/ 56 h 67"/>
                <a:gd name="T12" fmla="*/ 40 w 98"/>
                <a:gd name="T13" fmla="*/ 30 h 67"/>
                <a:gd name="T14" fmla="*/ 40 w 98"/>
                <a:gd name="T15" fmla="*/ 20 h 67"/>
                <a:gd name="T16" fmla="*/ 37 w 98"/>
                <a:gd name="T17" fmla="*/ 15 h 67"/>
                <a:gd name="T18" fmla="*/ 31 w 98"/>
                <a:gd name="T19" fmla="*/ 13 h 67"/>
                <a:gd name="T20" fmla="*/ 20 w 98"/>
                <a:gd name="T21" fmla="*/ 18 h 67"/>
                <a:gd name="T22" fmla="*/ 17 w 98"/>
                <a:gd name="T23" fmla="*/ 34 h 67"/>
                <a:gd name="T24" fmla="*/ 17 w 98"/>
                <a:gd name="T25" fmla="*/ 56 h 67"/>
                <a:gd name="T26" fmla="*/ 15 w 98"/>
                <a:gd name="T27" fmla="*/ 64 h 67"/>
                <a:gd name="T28" fmla="*/ 9 w 98"/>
                <a:gd name="T29" fmla="*/ 67 h 67"/>
                <a:gd name="T30" fmla="*/ 2 w 98"/>
                <a:gd name="T31" fmla="*/ 64 h 67"/>
                <a:gd name="T32" fmla="*/ 0 w 98"/>
                <a:gd name="T33" fmla="*/ 56 h 67"/>
                <a:gd name="T34" fmla="*/ 0 w 98"/>
                <a:gd name="T35" fmla="*/ 9 h 67"/>
                <a:gd name="T36" fmla="*/ 2 w 98"/>
                <a:gd name="T37" fmla="*/ 2 h 67"/>
                <a:gd name="T38" fmla="*/ 8 w 98"/>
                <a:gd name="T39" fmla="*/ 0 h 67"/>
                <a:gd name="T40" fmla="*/ 14 w 98"/>
                <a:gd name="T41" fmla="*/ 2 h 67"/>
                <a:gd name="T42" fmla="*/ 16 w 98"/>
                <a:gd name="T43" fmla="*/ 8 h 67"/>
                <a:gd name="T44" fmla="*/ 16 w 98"/>
                <a:gd name="T45" fmla="*/ 10 h 67"/>
                <a:gd name="T46" fmla="*/ 26 w 98"/>
                <a:gd name="T47" fmla="*/ 2 h 67"/>
                <a:gd name="T48" fmla="*/ 37 w 98"/>
                <a:gd name="T49" fmla="*/ 0 h 67"/>
                <a:gd name="T50" fmla="*/ 48 w 98"/>
                <a:gd name="T51" fmla="*/ 2 h 67"/>
                <a:gd name="T52" fmla="*/ 56 w 98"/>
                <a:gd name="T53" fmla="*/ 10 h 67"/>
                <a:gd name="T54" fmla="*/ 65 w 98"/>
                <a:gd name="T55" fmla="*/ 2 h 67"/>
                <a:gd name="T56" fmla="*/ 76 w 98"/>
                <a:gd name="T57" fmla="*/ 0 h 67"/>
                <a:gd name="T58" fmla="*/ 88 w 98"/>
                <a:gd name="T59" fmla="*/ 2 h 67"/>
                <a:gd name="T60" fmla="*/ 96 w 98"/>
                <a:gd name="T61" fmla="*/ 10 h 67"/>
                <a:gd name="T62" fmla="*/ 98 w 98"/>
                <a:gd name="T63" fmla="*/ 24 h 67"/>
                <a:gd name="T64" fmla="*/ 98 w 98"/>
                <a:gd name="T65" fmla="*/ 56 h 67"/>
                <a:gd name="T66" fmla="*/ 95 w 98"/>
                <a:gd name="T67" fmla="*/ 64 h 67"/>
                <a:gd name="T68" fmla="*/ 89 w 98"/>
                <a:gd name="T69" fmla="*/ 67 h 67"/>
                <a:gd name="T70" fmla="*/ 83 w 98"/>
                <a:gd name="T71" fmla="*/ 64 h 67"/>
                <a:gd name="T72" fmla="*/ 80 w 98"/>
                <a:gd name="T73" fmla="*/ 56 h 67"/>
                <a:gd name="T74" fmla="*/ 80 w 98"/>
                <a:gd name="T75" fmla="*/ 29 h 67"/>
                <a:gd name="T76" fmla="*/ 80 w 98"/>
                <a:gd name="T77" fmla="*/ 20 h 67"/>
                <a:gd name="T78" fmla="*/ 77 w 98"/>
                <a:gd name="T79" fmla="*/ 15 h 67"/>
                <a:gd name="T80" fmla="*/ 71 w 98"/>
                <a:gd name="T81" fmla="*/ 13 h 67"/>
                <a:gd name="T82" fmla="*/ 64 w 98"/>
                <a:gd name="T83" fmla="*/ 14 h 67"/>
                <a:gd name="T84" fmla="*/ 60 w 98"/>
                <a:gd name="T85" fmla="*/ 20 h 67"/>
                <a:gd name="T86" fmla="*/ 58 w 98"/>
                <a:gd name="T87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" h="67">
                  <a:moveTo>
                    <a:pt x="58" y="34"/>
                  </a:moveTo>
                  <a:cubicBezTo>
                    <a:pt x="58" y="56"/>
                    <a:pt x="58" y="56"/>
                    <a:pt x="58" y="56"/>
                  </a:cubicBezTo>
                  <a:cubicBezTo>
                    <a:pt x="58" y="60"/>
                    <a:pt x="57" y="62"/>
                    <a:pt x="55" y="64"/>
                  </a:cubicBezTo>
                  <a:cubicBezTo>
                    <a:pt x="54" y="66"/>
                    <a:pt x="52" y="67"/>
                    <a:pt x="49" y="67"/>
                  </a:cubicBezTo>
                  <a:cubicBezTo>
                    <a:pt x="46" y="67"/>
                    <a:pt x="44" y="66"/>
                    <a:pt x="43" y="64"/>
                  </a:cubicBezTo>
                  <a:cubicBezTo>
                    <a:pt x="41" y="62"/>
                    <a:pt x="40" y="60"/>
                    <a:pt x="40" y="5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6"/>
                    <a:pt x="40" y="23"/>
                    <a:pt x="40" y="20"/>
                  </a:cubicBezTo>
                  <a:cubicBezTo>
                    <a:pt x="39" y="18"/>
                    <a:pt x="39" y="16"/>
                    <a:pt x="37" y="15"/>
                  </a:cubicBezTo>
                  <a:cubicBezTo>
                    <a:pt x="36" y="13"/>
                    <a:pt x="34" y="13"/>
                    <a:pt x="31" y="13"/>
                  </a:cubicBezTo>
                  <a:cubicBezTo>
                    <a:pt x="26" y="13"/>
                    <a:pt x="22" y="14"/>
                    <a:pt x="20" y="18"/>
                  </a:cubicBezTo>
                  <a:cubicBezTo>
                    <a:pt x="18" y="22"/>
                    <a:pt x="17" y="27"/>
                    <a:pt x="17" y="34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60"/>
                    <a:pt x="17" y="62"/>
                    <a:pt x="15" y="64"/>
                  </a:cubicBezTo>
                  <a:cubicBezTo>
                    <a:pt x="13" y="66"/>
                    <a:pt x="11" y="67"/>
                    <a:pt x="9" y="67"/>
                  </a:cubicBezTo>
                  <a:cubicBezTo>
                    <a:pt x="6" y="67"/>
                    <a:pt x="4" y="66"/>
                    <a:pt x="2" y="64"/>
                  </a:cubicBezTo>
                  <a:cubicBezTo>
                    <a:pt x="1" y="62"/>
                    <a:pt x="0" y="60"/>
                    <a:pt x="0" y="5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0" y="0"/>
                    <a:pt x="12" y="0"/>
                    <a:pt x="14" y="2"/>
                  </a:cubicBezTo>
                  <a:cubicBezTo>
                    <a:pt x="15" y="3"/>
                    <a:pt x="16" y="5"/>
                    <a:pt x="16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6"/>
                    <a:pt x="22" y="4"/>
                    <a:pt x="26" y="2"/>
                  </a:cubicBezTo>
                  <a:cubicBezTo>
                    <a:pt x="29" y="1"/>
                    <a:pt x="33" y="0"/>
                    <a:pt x="37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1" y="4"/>
                    <a:pt x="54" y="6"/>
                    <a:pt x="56" y="10"/>
                  </a:cubicBezTo>
                  <a:cubicBezTo>
                    <a:pt x="59" y="6"/>
                    <a:pt x="62" y="4"/>
                    <a:pt x="65" y="2"/>
                  </a:cubicBezTo>
                  <a:cubicBezTo>
                    <a:pt x="68" y="1"/>
                    <a:pt x="72" y="0"/>
                    <a:pt x="76" y="0"/>
                  </a:cubicBezTo>
                  <a:cubicBezTo>
                    <a:pt x="81" y="0"/>
                    <a:pt x="85" y="1"/>
                    <a:pt x="88" y="2"/>
                  </a:cubicBezTo>
                  <a:cubicBezTo>
                    <a:pt x="91" y="4"/>
                    <a:pt x="94" y="7"/>
                    <a:pt x="96" y="10"/>
                  </a:cubicBezTo>
                  <a:cubicBezTo>
                    <a:pt x="97" y="13"/>
                    <a:pt x="98" y="18"/>
                    <a:pt x="98" y="2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8" y="60"/>
                    <a:pt x="97" y="62"/>
                    <a:pt x="95" y="64"/>
                  </a:cubicBezTo>
                  <a:cubicBezTo>
                    <a:pt x="94" y="66"/>
                    <a:pt x="92" y="67"/>
                    <a:pt x="89" y="67"/>
                  </a:cubicBezTo>
                  <a:cubicBezTo>
                    <a:pt x="86" y="67"/>
                    <a:pt x="84" y="66"/>
                    <a:pt x="83" y="64"/>
                  </a:cubicBezTo>
                  <a:cubicBezTo>
                    <a:pt x="81" y="62"/>
                    <a:pt x="80" y="60"/>
                    <a:pt x="80" y="56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5"/>
                    <a:pt x="80" y="22"/>
                    <a:pt x="80" y="20"/>
                  </a:cubicBezTo>
                  <a:cubicBezTo>
                    <a:pt x="79" y="18"/>
                    <a:pt x="78" y="16"/>
                    <a:pt x="77" y="15"/>
                  </a:cubicBezTo>
                  <a:cubicBezTo>
                    <a:pt x="76" y="13"/>
                    <a:pt x="74" y="13"/>
                    <a:pt x="71" y="13"/>
                  </a:cubicBezTo>
                  <a:cubicBezTo>
                    <a:pt x="69" y="13"/>
                    <a:pt x="66" y="13"/>
                    <a:pt x="64" y="14"/>
                  </a:cubicBezTo>
                  <a:cubicBezTo>
                    <a:pt x="62" y="16"/>
                    <a:pt x="61" y="17"/>
                    <a:pt x="60" y="20"/>
                  </a:cubicBezTo>
                  <a:cubicBezTo>
                    <a:pt x="58" y="22"/>
                    <a:pt x="58" y="27"/>
                    <a:pt x="5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1"/>
            <p:cNvSpPr>
              <a:spLocks noEditPoints="1"/>
            </p:cNvSpPr>
            <p:nvPr/>
          </p:nvSpPr>
          <p:spPr bwMode="auto">
            <a:xfrm>
              <a:off x="1174" y="4115"/>
              <a:ext cx="35" cy="37"/>
            </a:xfrm>
            <a:custGeom>
              <a:avLst/>
              <a:gdLst>
                <a:gd name="T0" fmla="*/ 51 w 65"/>
                <a:gd name="T1" fmla="*/ 38 h 68"/>
                <a:gd name="T2" fmla="*/ 18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5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50 w 65"/>
                <a:gd name="T15" fmla="*/ 51 h 68"/>
                <a:gd name="T16" fmla="*/ 55 w 65"/>
                <a:gd name="T17" fmla="*/ 46 h 68"/>
                <a:gd name="T18" fmla="*/ 59 w 65"/>
                <a:gd name="T19" fmla="*/ 45 h 68"/>
                <a:gd name="T20" fmla="*/ 63 w 65"/>
                <a:gd name="T21" fmla="*/ 46 h 68"/>
                <a:gd name="T22" fmla="*/ 64 w 65"/>
                <a:gd name="T23" fmla="*/ 50 h 68"/>
                <a:gd name="T24" fmla="*/ 63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9 w 65"/>
                <a:gd name="T33" fmla="*/ 59 h 68"/>
                <a:gd name="T34" fmla="*/ 0 w 65"/>
                <a:gd name="T35" fmla="*/ 34 h 68"/>
                <a:gd name="T36" fmla="*/ 3 w 65"/>
                <a:gd name="T37" fmla="*/ 20 h 68"/>
                <a:gd name="T38" fmla="*/ 9 w 65"/>
                <a:gd name="T39" fmla="*/ 10 h 68"/>
                <a:gd name="T40" fmla="*/ 20 w 65"/>
                <a:gd name="T41" fmla="*/ 3 h 68"/>
                <a:gd name="T42" fmla="*/ 34 w 65"/>
                <a:gd name="T43" fmla="*/ 0 h 68"/>
                <a:gd name="T44" fmla="*/ 51 w 65"/>
                <a:gd name="T45" fmla="*/ 5 h 68"/>
                <a:gd name="T46" fmla="*/ 62 w 65"/>
                <a:gd name="T47" fmla="*/ 15 h 68"/>
                <a:gd name="T48" fmla="*/ 65 w 65"/>
                <a:gd name="T49" fmla="*/ 28 h 68"/>
                <a:gd name="T50" fmla="*/ 62 w 65"/>
                <a:gd name="T51" fmla="*/ 36 h 68"/>
                <a:gd name="T52" fmla="*/ 51 w 65"/>
                <a:gd name="T53" fmla="*/ 38 h 68"/>
                <a:gd name="T54" fmla="*/ 18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3 w 65"/>
                <a:gd name="T63" fmla="*/ 16 h 68"/>
                <a:gd name="T64" fmla="*/ 18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42"/>
                    <a:pt x="19" y="45"/>
                    <a:pt x="20" y="48"/>
                  </a:cubicBezTo>
                  <a:cubicBezTo>
                    <a:pt x="22" y="51"/>
                    <a:pt x="24" y="53"/>
                    <a:pt x="26" y="55"/>
                  </a:cubicBezTo>
                  <a:cubicBezTo>
                    <a:pt x="29" y="56"/>
                    <a:pt x="32" y="57"/>
                    <a:pt x="35" y="57"/>
                  </a:cubicBezTo>
                  <a:cubicBezTo>
                    <a:pt x="37" y="57"/>
                    <a:pt x="39" y="57"/>
                    <a:pt x="40" y="56"/>
                  </a:cubicBezTo>
                  <a:cubicBezTo>
                    <a:pt x="42" y="56"/>
                    <a:pt x="44" y="55"/>
                    <a:pt x="45" y="54"/>
                  </a:cubicBezTo>
                  <a:cubicBezTo>
                    <a:pt x="47" y="53"/>
                    <a:pt x="48" y="52"/>
                    <a:pt x="50" y="51"/>
                  </a:cubicBezTo>
                  <a:cubicBezTo>
                    <a:pt x="51" y="50"/>
                    <a:pt x="53" y="48"/>
                    <a:pt x="55" y="46"/>
                  </a:cubicBezTo>
                  <a:cubicBezTo>
                    <a:pt x="56" y="45"/>
                    <a:pt x="57" y="45"/>
                    <a:pt x="59" y="45"/>
                  </a:cubicBezTo>
                  <a:cubicBezTo>
                    <a:pt x="60" y="45"/>
                    <a:pt x="62" y="46"/>
                    <a:pt x="63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4" y="54"/>
                    <a:pt x="63" y="56"/>
                  </a:cubicBezTo>
                  <a:cubicBezTo>
                    <a:pt x="61" y="58"/>
                    <a:pt x="60" y="60"/>
                    <a:pt x="57" y="61"/>
                  </a:cubicBezTo>
                  <a:cubicBezTo>
                    <a:pt x="55" y="63"/>
                    <a:pt x="52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6" y="65"/>
                    <a:pt x="9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3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6" y="4"/>
                    <a:pt x="20" y="3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1" y="0"/>
                    <a:pt x="46" y="2"/>
                    <a:pt x="51" y="5"/>
                  </a:cubicBezTo>
                  <a:cubicBezTo>
                    <a:pt x="56" y="7"/>
                    <a:pt x="60" y="11"/>
                    <a:pt x="62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2" y="36"/>
                  </a:cubicBezTo>
                  <a:cubicBezTo>
                    <a:pt x="59" y="38"/>
                    <a:pt x="56" y="38"/>
                    <a:pt x="51" y="38"/>
                  </a:cubicBezTo>
                  <a:close/>
                  <a:moveTo>
                    <a:pt x="18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8" y="23"/>
                    <a:pt x="47" y="19"/>
                    <a:pt x="44" y="16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6" y="13"/>
                    <a:pt x="23" y="16"/>
                  </a:cubicBezTo>
                  <a:cubicBezTo>
                    <a:pt x="20" y="19"/>
                    <a:pt x="18" y="23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2"/>
            <p:cNvSpPr>
              <a:spLocks/>
            </p:cNvSpPr>
            <p:nvPr/>
          </p:nvSpPr>
          <p:spPr bwMode="auto">
            <a:xfrm>
              <a:off x="1216" y="4115"/>
              <a:ext cx="33" cy="37"/>
            </a:xfrm>
            <a:custGeom>
              <a:avLst/>
              <a:gdLst>
                <a:gd name="T0" fmla="*/ 16 w 61"/>
                <a:gd name="T1" fmla="*/ 9 h 67"/>
                <a:gd name="T2" fmla="*/ 16 w 61"/>
                <a:gd name="T3" fmla="*/ 11 h 67"/>
                <a:gd name="T4" fmla="*/ 26 w 61"/>
                <a:gd name="T5" fmla="*/ 2 h 67"/>
                <a:gd name="T6" fmla="*/ 39 w 61"/>
                <a:gd name="T7" fmla="*/ 0 h 67"/>
                <a:gd name="T8" fmla="*/ 51 w 61"/>
                <a:gd name="T9" fmla="*/ 2 h 67"/>
                <a:gd name="T10" fmla="*/ 59 w 61"/>
                <a:gd name="T11" fmla="*/ 11 h 67"/>
                <a:gd name="T12" fmla="*/ 61 w 61"/>
                <a:gd name="T13" fmla="*/ 17 h 67"/>
                <a:gd name="T14" fmla="*/ 61 w 61"/>
                <a:gd name="T15" fmla="*/ 26 h 67"/>
                <a:gd name="T16" fmla="*/ 61 w 61"/>
                <a:gd name="T17" fmla="*/ 57 h 67"/>
                <a:gd name="T18" fmla="*/ 59 w 61"/>
                <a:gd name="T19" fmla="*/ 64 h 67"/>
                <a:gd name="T20" fmla="*/ 53 w 61"/>
                <a:gd name="T21" fmla="*/ 67 h 67"/>
                <a:gd name="T22" fmla="*/ 47 w 61"/>
                <a:gd name="T23" fmla="*/ 64 h 67"/>
                <a:gd name="T24" fmla="*/ 44 w 61"/>
                <a:gd name="T25" fmla="*/ 57 h 67"/>
                <a:gd name="T26" fmla="*/ 44 w 61"/>
                <a:gd name="T27" fmla="*/ 29 h 67"/>
                <a:gd name="T28" fmla="*/ 42 w 61"/>
                <a:gd name="T29" fmla="*/ 17 h 67"/>
                <a:gd name="T30" fmla="*/ 33 w 61"/>
                <a:gd name="T31" fmla="*/ 12 h 67"/>
                <a:gd name="T32" fmla="*/ 24 w 61"/>
                <a:gd name="T33" fmla="*/ 15 h 67"/>
                <a:gd name="T34" fmla="*/ 19 w 61"/>
                <a:gd name="T35" fmla="*/ 22 h 67"/>
                <a:gd name="T36" fmla="*/ 18 w 61"/>
                <a:gd name="T37" fmla="*/ 36 h 67"/>
                <a:gd name="T38" fmla="*/ 18 w 61"/>
                <a:gd name="T39" fmla="*/ 57 h 67"/>
                <a:gd name="T40" fmla="*/ 15 w 61"/>
                <a:gd name="T41" fmla="*/ 64 h 67"/>
                <a:gd name="T42" fmla="*/ 9 w 61"/>
                <a:gd name="T43" fmla="*/ 67 h 67"/>
                <a:gd name="T44" fmla="*/ 3 w 61"/>
                <a:gd name="T45" fmla="*/ 64 h 67"/>
                <a:gd name="T46" fmla="*/ 0 w 61"/>
                <a:gd name="T47" fmla="*/ 57 h 67"/>
                <a:gd name="T48" fmla="*/ 0 w 61"/>
                <a:gd name="T49" fmla="*/ 9 h 67"/>
                <a:gd name="T50" fmla="*/ 3 w 61"/>
                <a:gd name="T51" fmla="*/ 2 h 67"/>
                <a:gd name="T52" fmla="*/ 8 w 61"/>
                <a:gd name="T53" fmla="*/ 0 h 67"/>
                <a:gd name="T54" fmla="*/ 12 w 61"/>
                <a:gd name="T55" fmla="*/ 1 h 67"/>
                <a:gd name="T56" fmla="*/ 15 w 61"/>
                <a:gd name="T57" fmla="*/ 4 h 67"/>
                <a:gd name="T58" fmla="*/ 16 w 61"/>
                <a:gd name="T59" fmla="*/ 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16" y="9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9" y="7"/>
                    <a:pt x="23" y="4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3" y="0"/>
                    <a:pt x="47" y="1"/>
                    <a:pt x="51" y="2"/>
                  </a:cubicBezTo>
                  <a:cubicBezTo>
                    <a:pt x="54" y="4"/>
                    <a:pt x="57" y="7"/>
                    <a:pt x="59" y="11"/>
                  </a:cubicBezTo>
                  <a:cubicBezTo>
                    <a:pt x="60" y="13"/>
                    <a:pt x="61" y="15"/>
                    <a:pt x="61" y="17"/>
                  </a:cubicBezTo>
                  <a:cubicBezTo>
                    <a:pt x="61" y="19"/>
                    <a:pt x="61" y="22"/>
                    <a:pt x="61" y="2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1" y="63"/>
                    <a:pt x="59" y="64"/>
                  </a:cubicBezTo>
                  <a:cubicBezTo>
                    <a:pt x="58" y="66"/>
                    <a:pt x="56" y="67"/>
                    <a:pt x="53" y="67"/>
                  </a:cubicBezTo>
                  <a:cubicBezTo>
                    <a:pt x="50" y="67"/>
                    <a:pt x="48" y="66"/>
                    <a:pt x="47" y="64"/>
                  </a:cubicBezTo>
                  <a:cubicBezTo>
                    <a:pt x="45" y="62"/>
                    <a:pt x="44" y="60"/>
                    <a:pt x="44" y="5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4"/>
                    <a:pt x="44" y="20"/>
                    <a:pt x="42" y="17"/>
                  </a:cubicBezTo>
                  <a:cubicBezTo>
                    <a:pt x="40" y="14"/>
                    <a:pt x="37" y="12"/>
                    <a:pt x="33" y="12"/>
                  </a:cubicBezTo>
                  <a:cubicBezTo>
                    <a:pt x="30" y="12"/>
                    <a:pt x="27" y="13"/>
                    <a:pt x="24" y="15"/>
                  </a:cubicBezTo>
                  <a:cubicBezTo>
                    <a:pt x="22" y="17"/>
                    <a:pt x="20" y="19"/>
                    <a:pt x="19" y="22"/>
                  </a:cubicBezTo>
                  <a:cubicBezTo>
                    <a:pt x="18" y="25"/>
                    <a:pt x="18" y="29"/>
                    <a:pt x="18" y="3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60"/>
                    <a:pt x="17" y="63"/>
                    <a:pt x="15" y="64"/>
                  </a:cubicBezTo>
                  <a:cubicBezTo>
                    <a:pt x="14" y="66"/>
                    <a:pt x="11" y="67"/>
                    <a:pt x="9" y="67"/>
                  </a:cubicBezTo>
                  <a:cubicBezTo>
                    <a:pt x="6" y="67"/>
                    <a:pt x="4" y="66"/>
                    <a:pt x="3" y="64"/>
                  </a:cubicBezTo>
                  <a:cubicBezTo>
                    <a:pt x="1" y="62"/>
                    <a:pt x="0" y="60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4" y="1"/>
                    <a:pt x="15" y="2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3"/>
            <p:cNvSpPr>
              <a:spLocks/>
            </p:cNvSpPr>
            <p:nvPr/>
          </p:nvSpPr>
          <p:spPr bwMode="auto">
            <a:xfrm>
              <a:off x="1255" y="4103"/>
              <a:ext cx="25" cy="49"/>
            </a:xfrm>
            <a:custGeom>
              <a:avLst/>
              <a:gdLst>
                <a:gd name="T0" fmla="*/ 7 w 46"/>
                <a:gd name="T1" fmla="*/ 24 h 90"/>
                <a:gd name="T2" fmla="*/ 9 w 46"/>
                <a:gd name="T3" fmla="*/ 24 h 90"/>
                <a:gd name="T4" fmla="*/ 9 w 46"/>
                <a:gd name="T5" fmla="*/ 14 h 90"/>
                <a:gd name="T6" fmla="*/ 10 w 46"/>
                <a:gd name="T7" fmla="*/ 8 h 90"/>
                <a:gd name="T8" fmla="*/ 11 w 46"/>
                <a:gd name="T9" fmla="*/ 4 h 90"/>
                <a:gd name="T10" fmla="*/ 14 w 46"/>
                <a:gd name="T11" fmla="*/ 1 h 90"/>
                <a:gd name="T12" fmla="*/ 18 w 46"/>
                <a:gd name="T13" fmla="*/ 0 h 90"/>
                <a:gd name="T14" fmla="*/ 24 w 46"/>
                <a:gd name="T15" fmla="*/ 3 h 90"/>
                <a:gd name="T16" fmla="*/ 26 w 46"/>
                <a:gd name="T17" fmla="*/ 6 h 90"/>
                <a:gd name="T18" fmla="*/ 27 w 46"/>
                <a:gd name="T19" fmla="*/ 13 h 90"/>
                <a:gd name="T20" fmla="*/ 27 w 46"/>
                <a:gd name="T21" fmla="*/ 24 h 90"/>
                <a:gd name="T22" fmla="*/ 33 w 46"/>
                <a:gd name="T23" fmla="*/ 24 h 90"/>
                <a:gd name="T24" fmla="*/ 38 w 46"/>
                <a:gd name="T25" fmla="*/ 26 h 90"/>
                <a:gd name="T26" fmla="*/ 40 w 46"/>
                <a:gd name="T27" fmla="*/ 30 h 90"/>
                <a:gd name="T28" fmla="*/ 38 w 46"/>
                <a:gd name="T29" fmla="*/ 35 h 90"/>
                <a:gd name="T30" fmla="*/ 30 w 46"/>
                <a:gd name="T31" fmla="*/ 36 h 90"/>
                <a:gd name="T32" fmla="*/ 27 w 46"/>
                <a:gd name="T33" fmla="*/ 36 h 90"/>
                <a:gd name="T34" fmla="*/ 27 w 46"/>
                <a:gd name="T35" fmla="*/ 66 h 90"/>
                <a:gd name="T36" fmla="*/ 27 w 46"/>
                <a:gd name="T37" fmla="*/ 72 h 90"/>
                <a:gd name="T38" fmla="*/ 28 w 46"/>
                <a:gd name="T39" fmla="*/ 76 h 90"/>
                <a:gd name="T40" fmla="*/ 32 w 46"/>
                <a:gd name="T41" fmla="*/ 77 h 90"/>
                <a:gd name="T42" fmla="*/ 36 w 46"/>
                <a:gd name="T43" fmla="*/ 76 h 90"/>
                <a:gd name="T44" fmla="*/ 40 w 46"/>
                <a:gd name="T45" fmla="*/ 76 h 90"/>
                <a:gd name="T46" fmla="*/ 44 w 46"/>
                <a:gd name="T47" fmla="*/ 78 h 90"/>
                <a:gd name="T48" fmla="*/ 46 w 46"/>
                <a:gd name="T49" fmla="*/ 82 h 90"/>
                <a:gd name="T50" fmla="*/ 41 w 46"/>
                <a:gd name="T51" fmla="*/ 88 h 90"/>
                <a:gd name="T52" fmla="*/ 28 w 46"/>
                <a:gd name="T53" fmla="*/ 90 h 90"/>
                <a:gd name="T54" fmla="*/ 16 w 46"/>
                <a:gd name="T55" fmla="*/ 87 h 90"/>
                <a:gd name="T56" fmla="*/ 11 w 46"/>
                <a:gd name="T57" fmla="*/ 80 h 90"/>
                <a:gd name="T58" fmla="*/ 9 w 46"/>
                <a:gd name="T59" fmla="*/ 68 h 90"/>
                <a:gd name="T60" fmla="*/ 9 w 46"/>
                <a:gd name="T61" fmla="*/ 36 h 90"/>
                <a:gd name="T62" fmla="*/ 7 w 46"/>
                <a:gd name="T63" fmla="*/ 36 h 90"/>
                <a:gd name="T64" fmla="*/ 1 w 46"/>
                <a:gd name="T65" fmla="*/ 34 h 90"/>
                <a:gd name="T66" fmla="*/ 0 w 46"/>
                <a:gd name="T67" fmla="*/ 30 h 90"/>
                <a:gd name="T68" fmla="*/ 2 w 46"/>
                <a:gd name="T69" fmla="*/ 26 h 90"/>
                <a:gd name="T70" fmla="*/ 7 w 46"/>
                <a:gd name="T71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90">
                  <a:moveTo>
                    <a:pt x="7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9" y="9"/>
                    <a:pt x="10" y="8"/>
                  </a:cubicBezTo>
                  <a:cubicBezTo>
                    <a:pt x="10" y="6"/>
                    <a:pt x="10" y="5"/>
                    <a:pt x="11" y="4"/>
                  </a:cubicBezTo>
                  <a:cubicBezTo>
                    <a:pt x="11" y="3"/>
                    <a:pt x="12" y="2"/>
                    <a:pt x="14" y="1"/>
                  </a:cubicBezTo>
                  <a:cubicBezTo>
                    <a:pt x="15" y="1"/>
                    <a:pt x="16" y="0"/>
                    <a:pt x="18" y="0"/>
                  </a:cubicBezTo>
                  <a:cubicBezTo>
                    <a:pt x="20" y="0"/>
                    <a:pt x="22" y="1"/>
                    <a:pt x="24" y="3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8"/>
                    <a:pt x="27" y="10"/>
                    <a:pt x="27" y="1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5" y="24"/>
                    <a:pt x="37" y="25"/>
                    <a:pt x="38" y="26"/>
                  </a:cubicBezTo>
                  <a:cubicBezTo>
                    <a:pt x="40" y="27"/>
                    <a:pt x="40" y="28"/>
                    <a:pt x="40" y="30"/>
                  </a:cubicBezTo>
                  <a:cubicBezTo>
                    <a:pt x="40" y="32"/>
                    <a:pt x="39" y="34"/>
                    <a:pt x="38" y="35"/>
                  </a:cubicBezTo>
                  <a:cubicBezTo>
                    <a:pt x="36" y="36"/>
                    <a:pt x="33" y="36"/>
                    <a:pt x="30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69"/>
                    <a:pt x="27" y="71"/>
                    <a:pt x="27" y="72"/>
                  </a:cubicBezTo>
                  <a:cubicBezTo>
                    <a:pt x="27" y="74"/>
                    <a:pt x="27" y="75"/>
                    <a:pt x="28" y="76"/>
                  </a:cubicBezTo>
                  <a:cubicBezTo>
                    <a:pt x="29" y="77"/>
                    <a:pt x="30" y="77"/>
                    <a:pt x="32" y="77"/>
                  </a:cubicBezTo>
                  <a:cubicBezTo>
                    <a:pt x="33" y="77"/>
                    <a:pt x="35" y="77"/>
                    <a:pt x="36" y="76"/>
                  </a:cubicBezTo>
                  <a:cubicBezTo>
                    <a:pt x="38" y="76"/>
                    <a:pt x="39" y="76"/>
                    <a:pt x="40" y="76"/>
                  </a:cubicBezTo>
                  <a:cubicBezTo>
                    <a:pt x="42" y="76"/>
                    <a:pt x="43" y="77"/>
                    <a:pt x="44" y="78"/>
                  </a:cubicBezTo>
                  <a:cubicBezTo>
                    <a:pt x="45" y="79"/>
                    <a:pt x="46" y="80"/>
                    <a:pt x="46" y="82"/>
                  </a:cubicBezTo>
                  <a:cubicBezTo>
                    <a:pt x="46" y="84"/>
                    <a:pt x="44" y="86"/>
                    <a:pt x="41" y="88"/>
                  </a:cubicBezTo>
                  <a:cubicBezTo>
                    <a:pt x="38" y="89"/>
                    <a:pt x="34" y="90"/>
                    <a:pt x="28" y="90"/>
                  </a:cubicBezTo>
                  <a:cubicBezTo>
                    <a:pt x="23" y="90"/>
                    <a:pt x="19" y="89"/>
                    <a:pt x="16" y="87"/>
                  </a:cubicBezTo>
                  <a:cubicBezTo>
                    <a:pt x="13" y="85"/>
                    <a:pt x="12" y="83"/>
                    <a:pt x="11" y="80"/>
                  </a:cubicBezTo>
                  <a:cubicBezTo>
                    <a:pt x="10" y="77"/>
                    <a:pt x="9" y="73"/>
                    <a:pt x="9" y="68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6"/>
                    <a:pt x="3" y="35"/>
                    <a:pt x="1" y="34"/>
                  </a:cubicBezTo>
                  <a:cubicBezTo>
                    <a:pt x="0" y="33"/>
                    <a:pt x="0" y="32"/>
                    <a:pt x="0" y="30"/>
                  </a:cubicBezTo>
                  <a:cubicBezTo>
                    <a:pt x="0" y="28"/>
                    <a:pt x="0" y="27"/>
                    <a:pt x="2" y="26"/>
                  </a:cubicBezTo>
                  <a:cubicBezTo>
                    <a:pt x="3" y="25"/>
                    <a:pt x="5" y="24"/>
                    <a:pt x="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/>
          <p:cNvGrpSpPr/>
          <p:nvPr userDrawn="1"/>
        </p:nvGrpSpPr>
        <p:grpSpPr>
          <a:xfrm>
            <a:off x="331322" y="6283175"/>
            <a:ext cx="11521440" cy="457200"/>
            <a:chOff x="331322" y="6283175"/>
            <a:chExt cx="11521440" cy="457200"/>
          </a:xfrm>
        </p:grpSpPr>
        <p:cxnSp>
          <p:nvCxnSpPr>
            <p:cNvPr id="133" name="Straight Connector 132"/>
            <p:cNvCxnSpPr/>
            <p:nvPr userDrawn="1"/>
          </p:nvCxnSpPr>
          <p:spPr bwMode="auto">
            <a:xfrm>
              <a:off x="10684845" y="6283175"/>
              <a:ext cx="0" cy="45720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 userDrawn="1"/>
          </p:nvCxnSpPr>
          <p:spPr bwMode="auto">
            <a:xfrm>
              <a:off x="331322" y="6283175"/>
              <a:ext cx="1152144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Box 48"/>
          <p:cNvSpPr txBox="1"/>
          <p:nvPr userDrawn="1"/>
        </p:nvSpPr>
        <p:spPr bwMode="auto">
          <a:xfrm>
            <a:off x="3944154" y="6515100"/>
            <a:ext cx="4295775" cy="12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SzTx/>
              <a:buFont typeface="Webdings" pitchFamily="18" charset="2"/>
              <a:buNone/>
              <a:tabLst/>
            </a:pPr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Arial" pitchFamily="34" charset="0"/>
              </a:rPr>
              <a:t>© 2016 </a:t>
            </a:r>
            <a:r>
              <a:rPr lang="en-US" sz="600" dirty="0" err="1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Arial" pitchFamily="34" charset="0"/>
              </a:rPr>
              <a:t>InterSystems</a:t>
            </a:r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Arial" pitchFamily="34" charset="0"/>
              </a:rPr>
              <a:t> Corporation. All rights reserved.</a:t>
            </a:r>
            <a:endParaRPr lang="en-US" sz="600" noProof="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5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0" name="Rectangle 49"/>
          <p:cNvSpPr/>
          <p:nvPr userDrawn="1"/>
        </p:nvSpPr>
        <p:spPr bwMode="auto">
          <a:xfrm>
            <a:off x="-3959" y="0"/>
            <a:ext cx="12192000" cy="6901097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87F15E-2A6C-4686-9A7F-9B81C9148D0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8924" y="2952519"/>
            <a:ext cx="11490176" cy="1685581"/>
          </a:xfr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8925" y="2011096"/>
            <a:ext cx="11490175" cy="856890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4" name="Group 4"/>
          <p:cNvGrpSpPr>
            <a:grpSpLocks noChangeAspect="1"/>
          </p:cNvGrpSpPr>
          <p:nvPr userDrawn="1"/>
        </p:nvGrpSpPr>
        <p:grpSpPr bwMode="auto">
          <a:xfrm>
            <a:off x="10772548" y="6340476"/>
            <a:ext cx="1067027" cy="413424"/>
            <a:chOff x="231" y="3745"/>
            <a:chExt cx="1084" cy="420"/>
          </a:xfrm>
          <a:solidFill>
            <a:schemeClr val="accent4"/>
          </a:solidFill>
        </p:grpSpPr>
        <p:sp>
          <p:nvSpPr>
            <p:cNvPr id="95" name="Freeform 5"/>
            <p:cNvSpPr>
              <a:spLocks/>
            </p:cNvSpPr>
            <p:nvPr/>
          </p:nvSpPr>
          <p:spPr bwMode="auto">
            <a:xfrm>
              <a:off x="231" y="3750"/>
              <a:ext cx="25" cy="294"/>
            </a:xfrm>
            <a:custGeom>
              <a:avLst/>
              <a:gdLst>
                <a:gd name="T0" fmla="*/ 23 w 46"/>
                <a:gd name="T1" fmla="*/ 542 h 544"/>
                <a:gd name="T2" fmla="*/ 0 w 46"/>
                <a:gd name="T3" fmla="*/ 544 h 544"/>
                <a:gd name="T4" fmla="*/ 2 w 46"/>
                <a:gd name="T5" fmla="*/ 324 h 544"/>
                <a:gd name="T6" fmla="*/ 0 w 46"/>
                <a:gd name="T7" fmla="*/ 0 h 544"/>
                <a:gd name="T8" fmla="*/ 23 w 46"/>
                <a:gd name="T9" fmla="*/ 0 h 544"/>
                <a:gd name="T10" fmla="*/ 46 w 46"/>
                <a:gd name="T11" fmla="*/ 0 h 544"/>
                <a:gd name="T12" fmla="*/ 44 w 46"/>
                <a:gd name="T13" fmla="*/ 347 h 544"/>
                <a:gd name="T14" fmla="*/ 46 w 46"/>
                <a:gd name="T15" fmla="*/ 544 h 544"/>
                <a:gd name="T16" fmla="*/ 23 w 46"/>
                <a:gd name="T17" fmla="*/ 54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2"/>
                  </a:moveTo>
                  <a:cubicBezTo>
                    <a:pt x="15" y="542"/>
                    <a:pt x="8" y="543"/>
                    <a:pt x="0" y="544"/>
                  </a:cubicBezTo>
                  <a:cubicBezTo>
                    <a:pt x="1" y="476"/>
                    <a:pt x="2" y="403"/>
                    <a:pt x="2" y="324"/>
                  </a:cubicBezTo>
                  <a:cubicBezTo>
                    <a:pt x="2" y="240"/>
                    <a:pt x="0" y="132"/>
                    <a:pt x="0" y="0"/>
                  </a:cubicBezTo>
                  <a:cubicBezTo>
                    <a:pt x="8" y="0"/>
                    <a:pt x="16" y="0"/>
                    <a:pt x="23" y="0"/>
                  </a:cubicBezTo>
                  <a:cubicBezTo>
                    <a:pt x="32" y="0"/>
                    <a:pt x="39" y="0"/>
                    <a:pt x="46" y="0"/>
                  </a:cubicBezTo>
                  <a:cubicBezTo>
                    <a:pt x="45" y="176"/>
                    <a:pt x="44" y="292"/>
                    <a:pt x="44" y="347"/>
                  </a:cubicBezTo>
                  <a:cubicBezTo>
                    <a:pt x="44" y="427"/>
                    <a:pt x="45" y="493"/>
                    <a:pt x="46" y="544"/>
                  </a:cubicBezTo>
                  <a:cubicBezTo>
                    <a:pt x="38" y="543"/>
                    <a:pt x="31" y="542"/>
                    <a:pt x="23" y="5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274" y="3798"/>
              <a:ext cx="96" cy="246"/>
            </a:xfrm>
            <a:custGeom>
              <a:avLst/>
              <a:gdLst>
                <a:gd name="T0" fmla="*/ 155 w 177"/>
                <a:gd name="T1" fmla="*/ 455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2 h 456"/>
                <a:gd name="T8" fmla="*/ 44 w 177"/>
                <a:gd name="T9" fmla="*/ 125 h 456"/>
                <a:gd name="T10" fmla="*/ 47 w 177"/>
                <a:gd name="T11" fmla="*/ 456 h 456"/>
                <a:gd name="T12" fmla="*/ 23 w 177"/>
                <a:gd name="T13" fmla="*/ 454 h 456"/>
                <a:gd name="T14" fmla="*/ 0 w 177"/>
                <a:gd name="T15" fmla="*/ 456 h 456"/>
                <a:gd name="T16" fmla="*/ 3 w 177"/>
                <a:gd name="T17" fmla="*/ 209 h 456"/>
                <a:gd name="T18" fmla="*/ 0 w 177"/>
                <a:gd name="T19" fmla="*/ 0 h 456"/>
                <a:gd name="T20" fmla="*/ 16 w 177"/>
                <a:gd name="T21" fmla="*/ 0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8 h 456"/>
                <a:gd name="T28" fmla="*/ 131 w 177"/>
                <a:gd name="T29" fmla="*/ 0 h 456"/>
                <a:gd name="T30" fmla="*/ 155 w 177"/>
                <a:gd name="T31" fmla="*/ 0 h 456"/>
                <a:gd name="T32" fmla="*/ 177 w 177"/>
                <a:gd name="T33" fmla="*/ 0 h 456"/>
                <a:gd name="T34" fmla="*/ 174 w 177"/>
                <a:gd name="T35" fmla="*/ 225 h 456"/>
                <a:gd name="T36" fmla="*/ 177 w 177"/>
                <a:gd name="T37" fmla="*/ 456 h 456"/>
                <a:gd name="T38" fmla="*/ 155 w 177"/>
                <a:gd name="T3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5"/>
                  </a:moveTo>
                  <a:cubicBezTo>
                    <a:pt x="146" y="455"/>
                    <a:pt x="139" y="455"/>
                    <a:pt x="131" y="456"/>
                  </a:cubicBezTo>
                  <a:cubicBezTo>
                    <a:pt x="132" y="412"/>
                    <a:pt x="133" y="374"/>
                    <a:pt x="133" y="346"/>
                  </a:cubicBezTo>
                  <a:cubicBezTo>
                    <a:pt x="133" y="315"/>
                    <a:pt x="132" y="284"/>
                    <a:pt x="131" y="252"/>
                  </a:cubicBezTo>
                  <a:cubicBezTo>
                    <a:pt x="95" y="203"/>
                    <a:pt x="65" y="161"/>
                    <a:pt x="44" y="125"/>
                  </a:cubicBezTo>
                  <a:cubicBezTo>
                    <a:pt x="44" y="274"/>
                    <a:pt x="44" y="384"/>
                    <a:pt x="47" y="456"/>
                  </a:cubicBezTo>
                  <a:cubicBezTo>
                    <a:pt x="39" y="455"/>
                    <a:pt x="31" y="454"/>
                    <a:pt x="23" y="454"/>
                  </a:cubicBezTo>
                  <a:cubicBezTo>
                    <a:pt x="16" y="454"/>
                    <a:pt x="8" y="455"/>
                    <a:pt x="0" y="456"/>
                  </a:cubicBezTo>
                  <a:cubicBezTo>
                    <a:pt x="3" y="370"/>
                    <a:pt x="3" y="287"/>
                    <a:pt x="3" y="209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0"/>
                    <a:pt x="16" y="0"/>
                  </a:cubicBezTo>
                  <a:cubicBezTo>
                    <a:pt x="21" y="0"/>
                    <a:pt x="26" y="0"/>
                    <a:pt x="31" y="0"/>
                  </a:cubicBezTo>
                  <a:cubicBezTo>
                    <a:pt x="49" y="50"/>
                    <a:pt x="82" y="111"/>
                    <a:pt x="133" y="181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33" y="80"/>
                    <a:pt x="133" y="44"/>
                    <a:pt x="131" y="0"/>
                  </a:cubicBezTo>
                  <a:cubicBezTo>
                    <a:pt x="139" y="0"/>
                    <a:pt x="146" y="0"/>
                    <a:pt x="155" y="0"/>
                  </a:cubicBezTo>
                  <a:cubicBezTo>
                    <a:pt x="162" y="0"/>
                    <a:pt x="170" y="0"/>
                    <a:pt x="177" y="0"/>
                  </a:cubicBezTo>
                  <a:cubicBezTo>
                    <a:pt x="175" y="53"/>
                    <a:pt x="174" y="128"/>
                    <a:pt x="174" y="225"/>
                  </a:cubicBezTo>
                  <a:cubicBezTo>
                    <a:pt x="174" y="323"/>
                    <a:pt x="175" y="400"/>
                    <a:pt x="177" y="456"/>
                  </a:cubicBezTo>
                  <a:cubicBezTo>
                    <a:pt x="170" y="455"/>
                    <a:pt x="162" y="455"/>
                    <a:pt x="155" y="4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368" y="3798"/>
              <a:ext cx="86" cy="246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0 h 456"/>
                <a:gd name="T4" fmla="*/ 128 w 160"/>
                <a:gd name="T5" fmla="*/ 39 h 456"/>
                <a:gd name="T6" fmla="*/ 110 w 160"/>
                <a:gd name="T7" fmla="*/ 40 h 456"/>
                <a:gd name="T8" fmla="*/ 108 w 160"/>
                <a:gd name="T9" fmla="*/ 188 h 456"/>
                <a:gd name="T10" fmla="*/ 110 w 160"/>
                <a:gd name="T11" fmla="*/ 456 h 456"/>
                <a:gd name="T12" fmla="*/ 87 w 160"/>
                <a:gd name="T13" fmla="*/ 454 h 456"/>
                <a:gd name="T14" fmla="*/ 65 w 160"/>
                <a:gd name="T15" fmla="*/ 456 h 456"/>
                <a:gd name="T16" fmla="*/ 66 w 160"/>
                <a:gd name="T17" fmla="*/ 257 h 456"/>
                <a:gd name="T18" fmla="*/ 65 w 160"/>
                <a:gd name="T19" fmla="*/ 40 h 456"/>
                <a:gd name="T20" fmla="*/ 49 w 160"/>
                <a:gd name="T21" fmla="*/ 39 h 456"/>
                <a:gd name="T22" fmla="*/ 0 w 160"/>
                <a:gd name="T23" fmla="*/ 40 h 456"/>
                <a:gd name="T24" fmla="*/ 1 w 160"/>
                <a:gd name="T25" fmla="*/ 20 h 456"/>
                <a:gd name="T26" fmla="*/ 4 w 160"/>
                <a:gd name="T27" fmla="*/ 0 h 456"/>
                <a:gd name="T28" fmla="*/ 88 w 160"/>
                <a:gd name="T29" fmla="*/ 1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3"/>
                    <a:pt x="160" y="40"/>
                  </a:cubicBezTo>
                  <a:cubicBezTo>
                    <a:pt x="148" y="39"/>
                    <a:pt x="137" y="39"/>
                    <a:pt x="128" y="39"/>
                  </a:cubicBezTo>
                  <a:cubicBezTo>
                    <a:pt x="122" y="39"/>
                    <a:pt x="115" y="39"/>
                    <a:pt x="110" y="40"/>
                  </a:cubicBezTo>
                  <a:cubicBezTo>
                    <a:pt x="109" y="76"/>
                    <a:pt x="108" y="127"/>
                    <a:pt x="108" y="188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5"/>
                    <a:pt x="95" y="454"/>
                    <a:pt x="87" y="454"/>
                  </a:cubicBezTo>
                  <a:cubicBezTo>
                    <a:pt x="80" y="454"/>
                    <a:pt x="72" y="455"/>
                    <a:pt x="65" y="456"/>
                  </a:cubicBezTo>
                  <a:cubicBezTo>
                    <a:pt x="65" y="369"/>
                    <a:pt x="66" y="304"/>
                    <a:pt x="66" y="257"/>
                  </a:cubicBezTo>
                  <a:cubicBezTo>
                    <a:pt x="66" y="209"/>
                    <a:pt x="65" y="137"/>
                    <a:pt x="65" y="40"/>
                  </a:cubicBezTo>
                  <a:cubicBezTo>
                    <a:pt x="61" y="39"/>
                    <a:pt x="56" y="39"/>
                    <a:pt x="49" y="39"/>
                  </a:cubicBezTo>
                  <a:cubicBezTo>
                    <a:pt x="40" y="39"/>
                    <a:pt x="15" y="40"/>
                    <a:pt x="0" y="40"/>
                  </a:cubicBezTo>
                  <a:cubicBezTo>
                    <a:pt x="1" y="33"/>
                    <a:pt x="1" y="27"/>
                    <a:pt x="1" y="20"/>
                  </a:cubicBezTo>
                  <a:cubicBezTo>
                    <a:pt x="1" y="13"/>
                    <a:pt x="5" y="7"/>
                    <a:pt x="4" y="0"/>
                  </a:cubicBezTo>
                  <a:cubicBezTo>
                    <a:pt x="24" y="0"/>
                    <a:pt x="58" y="1"/>
                    <a:pt x="88" y="1"/>
                  </a:cubicBezTo>
                  <a:cubicBezTo>
                    <a:pt x="117" y="1"/>
                    <a:pt x="141" y="0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467" y="3798"/>
              <a:ext cx="63" cy="246"/>
            </a:xfrm>
            <a:custGeom>
              <a:avLst/>
              <a:gdLst>
                <a:gd name="T0" fmla="*/ 55 w 117"/>
                <a:gd name="T1" fmla="*/ 454 h 456"/>
                <a:gd name="T2" fmla="*/ 0 w 117"/>
                <a:gd name="T3" fmla="*/ 456 h 456"/>
                <a:gd name="T4" fmla="*/ 2 w 117"/>
                <a:gd name="T5" fmla="*/ 214 h 456"/>
                <a:gd name="T6" fmla="*/ 0 w 117"/>
                <a:gd name="T7" fmla="*/ 0 h 456"/>
                <a:gd name="T8" fmla="*/ 85 w 117"/>
                <a:gd name="T9" fmla="*/ 0 h 456"/>
                <a:gd name="T10" fmla="*/ 115 w 117"/>
                <a:gd name="T11" fmla="*/ 0 h 456"/>
                <a:gd name="T12" fmla="*/ 114 w 117"/>
                <a:gd name="T13" fmla="*/ 19 h 456"/>
                <a:gd name="T14" fmla="*/ 115 w 117"/>
                <a:gd name="T15" fmla="*/ 40 h 456"/>
                <a:gd name="T16" fmla="*/ 77 w 117"/>
                <a:gd name="T17" fmla="*/ 39 h 456"/>
                <a:gd name="T18" fmla="*/ 45 w 117"/>
                <a:gd name="T19" fmla="*/ 40 h 456"/>
                <a:gd name="T20" fmla="*/ 45 w 117"/>
                <a:gd name="T21" fmla="*/ 115 h 456"/>
                <a:gd name="T22" fmla="*/ 45 w 117"/>
                <a:gd name="T23" fmla="*/ 153 h 456"/>
                <a:gd name="T24" fmla="*/ 92 w 117"/>
                <a:gd name="T25" fmla="*/ 154 h 456"/>
                <a:gd name="T26" fmla="*/ 111 w 117"/>
                <a:gd name="T27" fmla="*/ 153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2 h 456"/>
                <a:gd name="T34" fmla="*/ 45 w 117"/>
                <a:gd name="T35" fmla="*/ 193 h 456"/>
                <a:gd name="T36" fmla="*/ 45 w 117"/>
                <a:gd name="T37" fmla="*/ 302 h 456"/>
                <a:gd name="T38" fmla="*/ 45 w 117"/>
                <a:gd name="T39" fmla="*/ 416 h 456"/>
                <a:gd name="T40" fmla="*/ 84 w 117"/>
                <a:gd name="T41" fmla="*/ 417 h 456"/>
                <a:gd name="T42" fmla="*/ 117 w 117"/>
                <a:gd name="T43" fmla="*/ 416 h 456"/>
                <a:gd name="T44" fmla="*/ 116 w 117"/>
                <a:gd name="T45" fmla="*/ 436 h 456"/>
                <a:gd name="T46" fmla="*/ 117 w 117"/>
                <a:gd name="T47" fmla="*/ 456 h 456"/>
                <a:gd name="T48" fmla="*/ 55 w 117"/>
                <a:gd name="T49" fmla="*/ 45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4"/>
                  </a:moveTo>
                  <a:cubicBezTo>
                    <a:pt x="36" y="454"/>
                    <a:pt x="17" y="455"/>
                    <a:pt x="0" y="456"/>
                  </a:cubicBezTo>
                  <a:cubicBezTo>
                    <a:pt x="1" y="347"/>
                    <a:pt x="2" y="266"/>
                    <a:pt x="2" y="214"/>
                  </a:cubicBezTo>
                  <a:cubicBezTo>
                    <a:pt x="2" y="142"/>
                    <a:pt x="1" y="70"/>
                    <a:pt x="0" y="0"/>
                  </a:cubicBezTo>
                  <a:cubicBezTo>
                    <a:pt x="27" y="0"/>
                    <a:pt x="55" y="0"/>
                    <a:pt x="85" y="0"/>
                  </a:cubicBezTo>
                  <a:cubicBezTo>
                    <a:pt x="93" y="0"/>
                    <a:pt x="103" y="0"/>
                    <a:pt x="115" y="0"/>
                  </a:cubicBezTo>
                  <a:cubicBezTo>
                    <a:pt x="114" y="7"/>
                    <a:pt x="114" y="13"/>
                    <a:pt x="114" y="19"/>
                  </a:cubicBezTo>
                  <a:cubicBezTo>
                    <a:pt x="114" y="26"/>
                    <a:pt x="114" y="33"/>
                    <a:pt x="115" y="40"/>
                  </a:cubicBezTo>
                  <a:cubicBezTo>
                    <a:pt x="101" y="39"/>
                    <a:pt x="88" y="39"/>
                    <a:pt x="77" y="39"/>
                  </a:cubicBezTo>
                  <a:cubicBezTo>
                    <a:pt x="65" y="39"/>
                    <a:pt x="55" y="39"/>
                    <a:pt x="45" y="40"/>
                  </a:cubicBezTo>
                  <a:cubicBezTo>
                    <a:pt x="45" y="59"/>
                    <a:pt x="45" y="85"/>
                    <a:pt x="45" y="115"/>
                  </a:cubicBezTo>
                  <a:cubicBezTo>
                    <a:pt x="45" y="125"/>
                    <a:pt x="45" y="138"/>
                    <a:pt x="45" y="153"/>
                  </a:cubicBezTo>
                  <a:cubicBezTo>
                    <a:pt x="60" y="153"/>
                    <a:pt x="76" y="154"/>
                    <a:pt x="92" y="154"/>
                  </a:cubicBezTo>
                  <a:cubicBezTo>
                    <a:pt x="97" y="154"/>
                    <a:pt x="103" y="153"/>
                    <a:pt x="111" y="153"/>
                  </a:cubicBezTo>
                  <a:cubicBezTo>
                    <a:pt x="111" y="158"/>
                    <a:pt x="110" y="164"/>
                    <a:pt x="110" y="171"/>
                  </a:cubicBezTo>
                  <a:cubicBezTo>
                    <a:pt x="110" y="178"/>
                    <a:pt x="111" y="184"/>
                    <a:pt x="111" y="193"/>
                  </a:cubicBezTo>
                  <a:cubicBezTo>
                    <a:pt x="99" y="192"/>
                    <a:pt x="88" y="192"/>
                    <a:pt x="77" y="192"/>
                  </a:cubicBezTo>
                  <a:cubicBezTo>
                    <a:pt x="66" y="192"/>
                    <a:pt x="55" y="192"/>
                    <a:pt x="45" y="193"/>
                  </a:cubicBezTo>
                  <a:cubicBezTo>
                    <a:pt x="45" y="234"/>
                    <a:pt x="45" y="270"/>
                    <a:pt x="45" y="302"/>
                  </a:cubicBezTo>
                  <a:cubicBezTo>
                    <a:pt x="45" y="333"/>
                    <a:pt x="45" y="371"/>
                    <a:pt x="45" y="416"/>
                  </a:cubicBezTo>
                  <a:cubicBezTo>
                    <a:pt x="60" y="416"/>
                    <a:pt x="73" y="417"/>
                    <a:pt x="84" y="417"/>
                  </a:cubicBezTo>
                  <a:cubicBezTo>
                    <a:pt x="96" y="417"/>
                    <a:pt x="107" y="416"/>
                    <a:pt x="117" y="416"/>
                  </a:cubicBezTo>
                  <a:cubicBezTo>
                    <a:pt x="117" y="422"/>
                    <a:pt x="116" y="429"/>
                    <a:pt x="116" y="436"/>
                  </a:cubicBezTo>
                  <a:cubicBezTo>
                    <a:pt x="116" y="442"/>
                    <a:pt x="117" y="449"/>
                    <a:pt x="117" y="456"/>
                  </a:cubicBezTo>
                  <a:cubicBezTo>
                    <a:pt x="96" y="455"/>
                    <a:pt x="75" y="454"/>
                    <a:pt x="55" y="4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"/>
            <p:cNvSpPr>
              <a:spLocks noEditPoints="1"/>
            </p:cNvSpPr>
            <p:nvPr/>
          </p:nvSpPr>
          <p:spPr bwMode="auto">
            <a:xfrm>
              <a:off x="547" y="3798"/>
              <a:ext cx="95" cy="246"/>
            </a:xfrm>
            <a:custGeom>
              <a:avLst/>
              <a:gdLst>
                <a:gd name="T0" fmla="*/ 152 w 176"/>
                <a:gd name="T1" fmla="*/ 454 h 456"/>
                <a:gd name="T2" fmla="*/ 128 w 176"/>
                <a:gd name="T3" fmla="*/ 456 h 456"/>
                <a:gd name="T4" fmla="*/ 63 w 176"/>
                <a:gd name="T5" fmla="*/ 237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4 h 456"/>
                <a:gd name="T14" fmla="*/ 0 w 176"/>
                <a:gd name="T15" fmla="*/ 456 h 456"/>
                <a:gd name="T16" fmla="*/ 2 w 176"/>
                <a:gd name="T17" fmla="*/ 244 h 456"/>
                <a:gd name="T18" fmla="*/ 0 w 176"/>
                <a:gd name="T19" fmla="*/ 0 h 456"/>
                <a:gd name="T20" fmla="*/ 23 w 176"/>
                <a:gd name="T21" fmla="*/ 0 h 456"/>
                <a:gd name="T22" fmla="*/ 59 w 176"/>
                <a:gd name="T23" fmla="*/ 0 h 456"/>
                <a:gd name="T24" fmla="*/ 151 w 176"/>
                <a:gd name="T25" fmla="*/ 102 h 456"/>
                <a:gd name="T26" fmla="*/ 100 w 176"/>
                <a:gd name="T27" fmla="*/ 221 h 456"/>
                <a:gd name="T28" fmla="*/ 176 w 176"/>
                <a:gd name="T29" fmla="*/ 456 h 456"/>
                <a:gd name="T30" fmla="*/ 152 w 176"/>
                <a:gd name="T31" fmla="*/ 454 h 456"/>
                <a:gd name="T32" fmla="*/ 110 w 176"/>
                <a:gd name="T33" fmla="*/ 102 h 456"/>
                <a:gd name="T34" fmla="*/ 52 w 176"/>
                <a:gd name="T35" fmla="*/ 39 h 456"/>
                <a:gd name="T36" fmla="*/ 45 w 176"/>
                <a:gd name="T37" fmla="*/ 39 h 456"/>
                <a:gd name="T38" fmla="*/ 45 w 176"/>
                <a:gd name="T39" fmla="*/ 197 h 456"/>
                <a:gd name="T40" fmla="*/ 110 w 176"/>
                <a:gd name="T41" fmla="*/ 10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4"/>
                  </a:moveTo>
                  <a:cubicBezTo>
                    <a:pt x="144" y="454"/>
                    <a:pt x="136" y="455"/>
                    <a:pt x="128" y="456"/>
                  </a:cubicBezTo>
                  <a:cubicBezTo>
                    <a:pt x="109" y="412"/>
                    <a:pt x="87" y="339"/>
                    <a:pt x="63" y="237"/>
                  </a:cubicBezTo>
                  <a:cubicBezTo>
                    <a:pt x="56" y="238"/>
                    <a:pt x="50" y="240"/>
                    <a:pt x="45" y="241"/>
                  </a:cubicBezTo>
                  <a:cubicBezTo>
                    <a:pt x="44" y="256"/>
                    <a:pt x="43" y="277"/>
                    <a:pt x="43" y="304"/>
                  </a:cubicBezTo>
                  <a:cubicBezTo>
                    <a:pt x="43" y="319"/>
                    <a:pt x="44" y="370"/>
                    <a:pt x="45" y="456"/>
                  </a:cubicBezTo>
                  <a:cubicBezTo>
                    <a:pt x="37" y="455"/>
                    <a:pt x="30" y="454"/>
                    <a:pt x="22" y="454"/>
                  </a:cubicBezTo>
                  <a:cubicBezTo>
                    <a:pt x="14" y="454"/>
                    <a:pt x="8" y="455"/>
                    <a:pt x="0" y="456"/>
                  </a:cubicBezTo>
                  <a:cubicBezTo>
                    <a:pt x="2" y="392"/>
                    <a:pt x="2" y="321"/>
                    <a:pt x="2" y="244"/>
                  </a:cubicBezTo>
                  <a:cubicBezTo>
                    <a:pt x="2" y="173"/>
                    <a:pt x="2" y="91"/>
                    <a:pt x="0" y="0"/>
                  </a:cubicBezTo>
                  <a:cubicBezTo>
                    <a:pt x="8" y="0"/>
                    <a:pt x="16" y="0"/>
                    <a:pt x="23" y="0"/>
                  </a:cubicBezTo>
                  <a:cubicBezTo>
                    <a:pt x="37" y="0"/>
                    <a:pt x="49" y="0"/>
                    <a:pt x="59" y="0"/>
                  </a:cubicBezTo>
                  <a:cubicBezTo>
                    <a:pt x="116" y="0"/>
                    <a:pt x="151" y="39"/>
                    <a:pt x="151" y="102"/>
                  </a:cubicBezTo>
                  <a:cubicBezTo>
                    <a:pt x="151" y="156"/>
                    <a:pt x="136" y="194"/>
                    <a:pt x="100" y="221"/>
                  </a:cubicBezTo>
                  <a:cubicBezTo>
                    <a:pt x="124" y="319"/>
                    <a:pt x="149" y="397"/>
                    <a:pt x="176" y="456"/>
                  </a:cubicBezTo>
                  <a:cubicBezTo>
                    <a:pt x="168" y="455"/>
                    <a:pt x="160" y="454"/>
                    <a:pt x="152" y="454"/>
                  </a:cubicBezTo>
                  <a:moveTo>
                    <a:pt x="110" y="102"/>
                  </a:moveTo>
                  <a:cubicBezTo>
                    <a:pt x="110" y="58"/>
                    <a:pt x="93" y="39"/>
                    <a:pt x="52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0"/>
                    <a:pt x="110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630" y="3745"/>
              <a:ext cx="103" cy="299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39 h 554"/>
                <a:gd name="T4" fmla="*/ 190 w 190"/>
                <a:gd name="T5" fmla="*/ 417 h 554"/>
                <a:gd name="T6" fmla="*/ 23 w 190"/>
                <a:gd name="T7" fmla="*/ 554 h 554"/>
                <a:gd name="T8" fmla="*/ 0 w 190"/>
                <a:gd name="T9" fmla="*/ 511 h 554"/>
                <a:gd name="T10" fmla="*/ 145 w 190"/>
                <a:gd name="T11" fmla="*/ 422 h 554"/>
                <a:gd name="T12" fmla="*/ 80 w 190"/>
                <a:gd name="T13" fmla="*/ 278 h 554"/>
                <a:gd name="T14" fmla="*/ 15 w 190"/>
                <a:gd name="T15" fmla="*/ 137 h 554"/>
                <a:gd name="T16" fmla="*/ 145 w 190"/>
                <a:gd name="T17" fmla="*/ 0 h 554"/>
                <a:gd name="T18" fmla="*/ 162 w 190"/>
                <a:gd name="T19" fmla="*/ 37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69"/>
                    <a:pt x="78" y="199"/>
                    <a:pt x="105" y="239"/>
                  </a:cubicBezTo>
                  <a:cubicBezTo>
                    <a:pt x="153" y="307"/>
                    <a:pt x="190" y="359"/>
                    <a:pt x="190" y="417"/>
                  </a:cubicBezTo>
                  <a:cubicBezTo>
                    <a:pt x="190" y="490"/>
                    <a:pt x="108" y="534"/>
                    <a:pt x="23" y="554"/>
                  </a:cubicBezTo>
                  <a:cubicBezTo>
                    <a:pt x="18" y="540"/>
                    <a:pt x="8" y="524"/>
                    <a:pt x="0" y="511"/>
                  </a:cubicBezTo>
                  <a:cubicBezTo>
                    <a:pt x="66" y="502"/>
                    <a:pt x="145" y="472"/>
                    <a:pt x="145" y="422"/>
                  </a:cubicBezTo>
                  <a:cubicBezTo>
                    <a:pt x="145" y="375"/>
                    <a:pt x="118" y="332"/>
                    <a:pt x="80" y="278"/>
                  </a:cubicBezTo>
                  <a:cubicBezTo>
                    <a:pt x="43" y="226"/>
                    <a:pt x="15" y="187"/>
                    <a:pt x="15" y="137"/>
                  </a:cubicBezTo>
                  <a:cubicBezTo>
                    <a:pt x="15" y="66"/>
                    <a:pt x="62" y="15"/>
                    <a:pt x="145" y="0"/>
                  </a:cubicBezTo>
                  <a:cubicBezTo>
                    <a:pt x="150" y="14"/>
                    <a:pt x="156" y="26"/>
                    <a:pt x="162" y="37"/>
                  </a:cubicBezTo>
                  <a:cubicBezTo>
                    <a:pt x="98" y="44"/>
                    <a:pt x="60" y="83"/>
                    <a:pt x="60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709" y="3798"/>
              <a:ext cx="105" cy="246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5 h 456"/>
                <a:gd name="T8" fmla="*/ 73 w 193"/>
                <a:gd name="T9" fmla="*/ 456 h 456"/>
                <a:gd name="T10" fmla="*/ 74 w 193"/>
                <a:gd name="T11" fmla="*/ 332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5"/>
                    <a:pt x="118" y="344"/>
                    <a:pt x="118" y="387"/>
                  </a:cubicBezTo>
                  <a:cubicBezTo>
                    <a:pt x="118" y="418"/>
                    <a:pt x="118" y="441"/>
                    <a:pt x="118" y="456"/>
                  </a:cubicBezTo>
                  <a:cubicBezTo>
                    <a:pt x="110" y="455"/>
                    <a:pt x="102" y="455"/>
                    <a:pt x="95" y="455"/>
                  </a:cubicBezTo>
                  <a:cubicBezTo>
                    <a:pt x="87" y="455"/>
                    <a:pt x="80" y="455"/>
                    <a:pt x="73" y="456"/>
                  </a:cubicBezTo>
                  <a:cubicBezTo>
                    <a:pt x="74" y="415"/>
                    <a:pt x="74" y="374"/>
                    <a:pt x="74" y="332"/>
                  </a:cubicBezTo>
                  <a:cubicBezTo>
                    <a:pt x="74" y="283"/>
                    <a:pt x="74" y="243"/>
                    <a:pt x="73" y="212"/>
                  </a:cubicBezTo>
                  <a:cubicBezTo>
                    <a:pt x="65" y="187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3"/>
                    <a:pt x="76" y="105"/>
                    <a:pt x="96" y="158"/>
                  </a:cubicBezTo>
                  <a:cubicBezTo>
                    <a:pt x="114" y="108"/>
                    <a:pt x="128" y="55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39"/>
                    <a:pt x="153" y="110"/>
                    <a:pt x="118" y="2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"/>
            <p:cNvSpPr>
              <a:spLocks/>
            </p:cNvSpPr>
            <p:nvPr/>
          </p:nvSpPr>
          <p:spPr bwMode="auto">
            <a:xfrm>
              <a:off x="809" y="3796"/>
              <a:ext cx="115" cy="253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8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3 h 467"/>
                <a:gd name="T16" fmla="*/ 148 w 212"/>
                <a:gd name="T17" fmla="*/ 2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8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4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6"/>
                    <a:pt x="91" y="272"/>
                    <a:pt x="57" y="227"/>
                  </a:cubicBezTo>
                  <a:cubicBezTo>
                    <a:pt x="25" y="184"/>
                    <a:pt x="0" y="151"/>
                    <a:pt x="0" y="113"/>
                  </a:cubicBezTo>
                  <a:cubicBezTo>
                    <a:pt x="0" y="49"/>
                    <a:pt x="57" y="0"/>
                    <a:pt x="148" y="2"/>
                  </a:cubicBezTo>
                  <a:cubicBezTo>
                    <a:pt x="212" y="3"/>
                    <a:pt x="121" y="44"/>
                    <a:pt x="171" y="40"/>
                  </a:cubicBezTo>
                  <a:cubicBezTo>
                    <a:pt x="91" y="46"/>
                    <a:pt x="44" y="66"/>
                    <a:pt x="45" y="1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891" y="3798"/>
              <a:ext cx="79" cy="246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0 h 456"/>
                <a:gd name="T4" fmla="*/ 115 w 147"/>
                <a:gd name="T5" fmla="*/ 39 h 456"/>
                <a:gd name="T6" fmla="*/ 97 w 147"/>
                <a:gd name="T7" fmla="*/ 40 h 456"/>
                <a:gd name="T8" fmla="*/ 95 w 147"/>
                <a:gd name="T9" fmla="*/ 188 h 456"/>
                <a:gd name="T10" fmla="*/ 97 w 147"/>
                <a:gd name="T11" fmla="*/ 456 h 456"/>
                <a:gd name="T12" fmla="*/ 74 w 147"/>
                <a:gd name="T13" fmla="*/ 454 h 456"/>
                <a:gd name="T14" fmla="*/ 51 w 147"/>
                <a:gd name="T15" fmla="*/ 456 h 456"/>
                <a:gd name="T16" fmla="*/ 53 w 147"/>
                <a:gd name="T17" fmla="*/ 257 h 456"/>
                <a:gd name="T18" fmla="*/ 51 w 147"/>
                <a:gd name="T19" fmla="*/ 40 h 456"/>
                <a:gd name="T20" fmla="*/ 36 w 147"/>
                <a:gd name="T21" fmla="*/ 39 h 456"/>
                <a:gd name="T22" fmla="*/ 0 w 147"/>
                <a:gd name="T23" fmla="*/ 40 h 456"/>
                <a:gd name="T24" fmla="*/ 0 w 147"/>
                <a:gd name="T25" fmla="*/ 20 h 456"/>
                <a:gd name="T26" fmla="*/ 0 w 147"/>
                <a:gd name="T27" fmla="*/ 0 h 456"/>
                <a:gd name="T28" fmla="*/ 75 w 147"/>
                <a:gd name="T29" fmla="*/ 1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3"/>
                    <a:pt x="147" y="40"/>
                  </a:cubicBezTo>
                  <a:cubicBezTo>
                    <a:pt x="135" y="39"/>
                    <a:pt x="124" y="39"/>
                    <a:pt x="115" y="39"/>
                  </a:cubicBezTo>
                  <a:cubicBezTo>
                    <a:pt x="108" y="39"/>
                    <a:pt x="102" y="39"/>
                    <a:pt x="97" y="40"/>
                  </a:cubicBezTo>
                  <a:cubicBezTo>
                    <a:pt x="95" y="76"/>
                    <a:pt x="95" y="127"/>
                    <a:pt x="95" y="188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5"/>
                    <a:pt x="82" y="454"/>
                    <a:pt x="74" y="454"/>
                  </a:cubicBezTo>
                  <a:cubicBezTo>
                    <a:pt x="67" y="454"/>
                    <a:pt x="59" y="455"/>
                    <a:pt x="51" y="456"/>
                  </a:cubicBezTo>
                  <a:cubicBezTo>
                    <a:pt x="52" y="369"/>
                    <a:pt x="53" y="304"/>
                    <a:pt x="53" y="257"/>
                  </a:cubicBezTo>
                  <a:cubicBezTo>
                    <a:pt x="53" y="209"/>
                    <a:pt x="52" y="137"/>
                    <a:pt x="51" y="40"/>
                  </a:cubicBezTo>
                  <a:cubicBezTo>
                    <a:pt x="48" y="39"/>
                    <a:pt x="43" y="39"/>
                    <a:pt x="36" y="39"/>
                  </a:cubicBezTo>
                  <a:cubicBezTo>
                    <a:pt x="27" y="39"/>
                    <a:pt x="15" y="39"/>
                    <a:pt x="0" y="40"/>
                  </a:cubicBezTo>
                  <a:cubicBezTo>
                    <a:pt x="0" y="33"/>
                    <a:pt x="0" y="27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19" y="0"/>
                    <a:pt x="45" y="1"/>
                    <a:pt x="75" y="1"/>
                  </a:cubicBezTo>
                  <a:cubicBezTo>
                    <a:pt x="104" y="1"/>
                    <a:pt x="128" y="0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983" y="3798"/>
              <a:ext cx="64" cy="246"/>
            </a:xfrm>
            <a:custGeom>
              <a:avLst/>
              <a:gdLst>
                <a:gd name="T0" fmla="*/ 55 w 117"/>
                <a:gd name="T1" fmla="*/ 454 h 456"/>
                <a:gd name="T2" fmla="*/ 0 w 117"/>
                <a:gd name="T3" fmla="*/ 456 h 456"/>
                <a:gd name="T4" fmla="*/ 2 w 117"/>
                <a:gd name="T5" fmla="*/ 214 h 456"/>
                <a:gd name="T6" fmla="*/ 0 w 117"/>
                <a:gd name="T7" fmla="*/ 0 h 456"/>
                <a:gd name="T8" fmla="*/ 85 w 117"/>
                <a:gd name="T9" fmla="*/ 0 h 456"/>
                <a:gd name="T10" fmla="*/ 114 w 117"/>
                <a:gd name="T11" fmla="*/ 0 h 456"/>
                <a:gd name="T12" fmla="*/ 114 w 117"/>
                <a:gd name="T13" fmla="*/ 19 h 456"/>
                <a:gd name="T14" fmla="*/ 114 w 117"/>
                <a:gd name="T15" fmla="*/ 40 h 456"/>
                <a:gd name="T16" fmla="*/ 76 w 117"/>
                <a:gd name="T17" fmla="*/ 39 h 456"/>
                <a:gd name="T18" fmla="*/ 45 w 117"/>
                <a:gd name="T19" fmla="*/ 40 h 456"/>
                <a:gd name="T20" fmla="*/ 45 w 117"/>
                <a:gd name="T21" fmla="*/ 115 h 456"/>
                <a:gd name="T22" fmla="*/ 45 w 117"/>
                <a:gd name="T23" fmla="*/ 153 h 456"/>
                <a:gd name="T24" fmla="*/ 92 w 117"/>
                <a:gd name="T25" fmla="*/ 154 h 456"/>
                <a:gd name="T26" fmla="*/ 111 w 117"/>
                <a:gd name="T27" fmla="*/ 153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2 h 456"/>
                <a:gd name="T34" fmla="*/ 45 w 117"/>
                <a:gd name="T35" fmla="*/ 193 h 456"/>
                <a:gd name="T36" fmla="*/ 45 w 117"/>
                <a:gd name="T37" fmla="*/ 302 h 456"/>
                <a:gd name="T38" fmla="*/ 45 w 117"/>
                <a:gd name="T39" fmla="*/ 416 h 456"/>
                <a:gd name="T40" fmla="*/ 84 w 117"/>
                <a:gd name="T41" fmla="*/ 417 h 456"/>
                <a:gd name="T42" fmla="*/ 117 w 117"/>
                <a:gd name="T43" fmla="*/ 416 h 456"/>
                <a:gd name="T44" fmla="*/ 116 w 117"/>
                <a:gd name="T45" fmla="*/ 436 h 456"/>
                <a:gd name="T46" fmla="*/ 117 w 117"/>
                <a:gd name="T47" fmla="*/ 456 h 456"/>
                <a:gd name="T48" fmla="*/ 55 w 117"/>
                <a:gd name="T49" fmla="*/ 45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4"/>
                  </a:moveTo>
                  <a:cubicBezTo>
                    <a:pt x="35" y="454"/>
                    <a:pt x="17" y="455"/>
                    <a:pt x="0" y="456"/>
                  </a:cubicBezTo>
                  <a:cubicBezTo>
                    <a:pt x="1" y="347"/>
                    <a:pt x="2" y="266"/>
                    <a:pt x="2" y="214"/>
                  </a:cubicBezTo>
                  <a:cubicBezTo>
                    <a:pt x="2" y="142"/>
                    <a:pt x="1" y="70"/>
                    <a:pt x="0" y="0"/>
                  </a:cubicBezTo>
                  <a:cubicBezTo>
                    <a:pt x="27" y="0"/>
                    <a:pt x="55" y="0"/>
                    <a:pt x="85" y="0"/>
                  </a:cubicBezTo>
                  <a:cubicBezTo>
                    <a:pt x="93" y="0"/>
                    <a:pt x="103" y="0"/>
                    <a:pt x="114" y="0"/>
                  </a:cubicBezTo>
                  <a:cubicBezTo>
                    <a:pt x="114" y="7"/>
                    <a:pt x="114" y="13"/>
                    <a:pt x="114" y="19"/>
                  </a:cubicBezTo>
                  <a:cubicBezTo>
                    <a:pt x="114" y="26"/>
                    <a:pt x="114" y="33"/>
                    <a:pt x="114" y="40"/>
                  </a:cubicBezTo>
                  <a:cubicBezTo>
                    <a:pt x="101" y="39"/>
                    <a:pt x="88" y="39"/>
                    <a:pt x="76" y="39"/>
                  </a:cubicBezTo>
                  <a:cubicBezTo>
                    <a:pt x="65" y="39"/>
                    <a:pt x="54" y="39"/>
                    <a:pt x="45" y="40"/>
                  </a:cubicBezTo>
                  <a:cubicBezTo>
                    <a:pt x="45" y="59"/>
                    <a:pt x="45" y="85"/>
                    <a:pt x="45" y="115"/>
                  </a:cubicBezTo>
                  <a:cubicBezTo>
                    <a:pt x="45" y="125"/>
                    <a:pt x="45" y="138"/>
                    <a:pt x="45" y="153"/>
                  </a:cubicBezTo>
                  <a:cubicBezTo>
                    <a:pt x="60" y="153"/>
                    <a:pt x="76" y="154"/>
                    <a:pt x="92" y="154"/>
                  </a:cubicBezTo>
                  <a:cubicBezTo>
                    <a:pt x="97" y="154"/>
                    <a:pt x="103" y="153"/>
                    <a:pt x="111" y="153"/>
                  </a:cubicBezTo>
                  <a:cubicBezTo>
                    <a:pt x="111" y="158"/>
                    <a:pt x="110" y="164"/>
                    <a:pt x="110" y="171"/>
                  </a:cubicBezTo>
                  <a:cubicBezTo>
                    <a:pt x="110" y="178"/>
                    <a:pt x="111" y="184"/>
                    <a:pt x="111" y="193"/>
                  </a:cubicBezTo>
                  <a:cubicBezTo>
                    <a:pt x="99" y="192"/>
                    <a:pt x="88" y="192"/>
                    <a:pt x="76" y="192"/>
                  </a:cubicBezTo>
                  <a:cubicBezTo>
                    <a:pt x="66" y="192"/>
                    <a:pt x="55" y="192"/>
                    <a:pt x="45" y="193"/>
                  </a:cubicBezTo>
                  <a:cubicBezTo>
                    <a:pt x="45" y="234"/>
                    <a:pt x="45" y="270"/>
                    <a:pt x="45" y="302"/>
                  </a:cubicBezTo>
                  <a:cubicBezTo>
                    <a:pt x="45" y="333"/>
                    <a:pt x="45" y="371"/>
                    <a:pt x="45" y="416"/>
                  </a:cubicBezTo>
                  <a:cubicBezTo>
                    <a:pt x="60" y="416"/>
                    <a:pt x="73" y="417"/>
                    <a:pt x="84" y="417"/>
                  </a:cubicBezTo>
                  <a:cubicBezTo>
                    <a:pt x="96" y="417"/>
                    <a:pt x="107" y="416"/>
                    <a:pt x="117" y="416"/>
                  </a:cubicBezTo>
                  <a:cubicBezTo>
                    <a:pt x="117" y="422"/>
                    <a:pt x="116" y="429"/>
                    <a:pt x="116" y="436"/>
                  </a:cubicBezTo>
                  <a:cubicBezTo>
                    <a:pt x="116" y="442"/>
                    <a:pt x="117" y="449"/>
                    <a:pt x="117" y="456"/>
                  </a:cubicBezTo>
                  <a:cubicBezTo>
                    <a:pt x="95" y="455"/>
                    <a:pt x="75" y="454"/>
                    <a:pt x="55" y="4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1059" y="3798"/>
              <a:ext cx="142" cy="246"/>
            </a:xfrm>
            <a:custGeom>
              <a:avLst/>
              <a:gdLst>
                <a:gd name="T0" fmla="*/ 239 w 262"/>
                <a:gd name="T1" fmla="*/ 455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7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4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0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0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5"/>
                  </a:moveTo>
                  <a:cubicBezTo>
                    <a:pt x="231" y="455"/>
                    <a:pt x="224" y="455"/>
                    <a:pt x="215" y="456"/>
                  </a:cubicBezTo>
                  <a:cubicBezTo>
                    <a:pt x="208" y="354"/>
                    <a:pt x="199" y="247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49"/>
                    <a:pt x="147" y="358"/>
                  </a:cubicBezTo>
                  <a:cubicBezTo>
                    <a:pt x="142" y="357"/>
                    <a:pt x="136" y="357"/>
                    <a:pt x="129" y="357"/>
                  </a:cubicBezTo>
                  <a:cubicBezTo>
                    <a:pt x="124" y="357"/>
                    <a:pt x="118" y="357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5"/>
                    <a:pt x="53" y="362"/>
                    <a:pt x="47" y="456"/>
                  </a:cubicBezTo>
                  <a:cubicBezTo>
                    <a:pt x="40" y="455"/>
                    <a:pt x="31" y="454"/>
                    <a:pt x="24" y="454"/>
                  </a:cubicBezTo>
                  <a:cubicBezTo>
                    <a:pt x="15" y="454"/>
                    <a:pt x="8" y="455"/>
                    <a:pt x="0" y="456"/>
                  </a:cubicBezTo>
                  <a:cubicBezTo>
                    <a:pt x="19" y="315"/>
                    <a:pt x="34" y="163"/>
                    <a:pt x="47" y="0"/>
                  </a:cubicBezTo>
                  <a:cubicBezTo>
                    <a:pt x="53" y="0"/>
                    <a:pt x="60" y="0"/>
                    <a:pt x="66" y="0"/>
                  </a:cubicBezTo>
                  <a:cubicBezTo>
                    <a:pt x="73" y="0"/>
                    <a:pt x="80" y="0"/>
                    <a:pt x="87" y="0"/>
                  </a:cubicBezTo>
                  <a:cubicBezTo>
                    <a:pt x="91" y="43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29"/>
                    <a:pt x="173" y="33"/>
                    <a:pt x="176" y="0"/>
                  </a:cubicBezTo>
                  <a:cubicBezTo>
                    <a:pt x="183" y="0"/>
                    <a:pt x="189" y="0"/>
                    <a:pt x="196" y="0"/>
                  </a:cubicBezTo>
                  <a:cubicBezTo>
                    <a:pt x="202" y="0"/>
                    <a:pt x="209" y="0"/>
                    <a:pt x="215" y="0"/>
                  </a:cubicBezTo>
                  <a:cubicBezTo>
                    <a:pt x="231" y="195"/>
                    <a:pt x="247" y="347"/>
                    <a:pt x="262" y="456"/>
                  </a:cubicBezTo>
                  <a:cubicBezTo>
                    <a:pt x="255" y="455"/>
                    <a:pt x="247" y="455"/>
                    <a:pt x="239" y="4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1192" y="3793"/>
              <a:ext cx="90" cy="251"/>
            </a:xfrm>
            <a:custGeom>
              <a:avLst/>
              <a:gdLst>
                <a:gd name="T0" fmla="*/ 54 w 167"/>
                <a:gd name="T1" fmla="*/ 118 h 465"/>
                <a:gd name="T2" fmla="*/ 111 w 167"/>
                <a:gd name="T3" fmla="*/ 225 h 465"/>
                <a:gd name="T4" fmla="*/ 167 w 167"/>
                <a:gd name="T5" fmla="*/ 348 h 465"/>
                <a:gd name="T6" fmla="*/ 16 w 167"/>
                <a:gd name="T7" fmla="*/ 465 h 465"/>
                <a:gd name="T8" fmla="*/ 0 w 167"/>
                <a:gd name="T9" fmla="*/ 420 h 465"/>
                <a:gd name="T10" fmla="*/ 123 w 167"/>
                <a:gd name="T11" fmla="*/ 352 h 465"/>
                <a:gd name="T12" fmla="*/ 66 w 167"/>
                <a:gd name="T13" fmla="*/ 234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6 h 465"/>
                <a:gd name="T20" fmla="*/ 54 w 167"/>
                <a:gd name="T21" fmla="*/ 118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8"/>
                  </a:moveTo>
                  <a:cubicBezTo>
                    <a:pt x="54" y="150"/>
                    <a:pt x="79" y="180"/>
                    <a:pt x="111" y="225"/>
                  </a:cubicBezTo>
                  <a:cubicBezTo>
                    <a:pt x="145" y="271"/>
                    <a:pt x="167" y="308"/>
                    <a:pt x="167" y="348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0"/>
                    <a:pt x="14" y="418"/>
                    <a:pt x="0" y="420"/>
                  </a:cubicBezTo>
                  <a:cubicBezTo>
                    <a:pt x="61" y="408"/>
                    <a:pt x="123" y="393"/>
                    <a:pt x="123" y="352"/>
                  </a:cubicBezTo>
                  <a:cubicBezTo>
                    <a:pt x="123" y="313"/>
                    <a:pt x="99" y="279"/>
                    <a:pt x="66" y="234"/>
                  </a:cubicBezTo>
                  <a:cubicBezTo>
                    <a:pt x="33" y="191"/>
                    <a:pt x="9" y="158"/>
                    <a:pt x="9" y="120"/>
                  </a:cubicBezTo>
                  <a:cubicBezTo>
                    <a:pt x="9" y="56"/>
                    <a:pt x="50" y="14"/>
                    <a:pt x="127" y="0"/>
                  </a:cubicBezTo>
                  <a:cubicBezTo>
                    <a:pt x="132" y="13"/>
                    <a:pt x="138" y="25"/>
                    <a:pt x="145" y="36"/>
                  </a:cubicBezTo>
                  <a:cubicBezTo>
                    <a:pt x="86" y="42"/>
                    <a:pt x="54" y="73"/>
                    <a:pt x="54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7"/>
            <p:cNvSpPr>
              <a:spLocks noEditPoints="1"/>
            </p:cNvSpPr>
            <p:nvPr/>
          </p:nvSpPr>
          <p:spPr bwMode="auto">
            <a:xfrm>
              <a:off x="1279" y="3790"/>
              <a:ext cx="36" cy="35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5 h 64"/>
                <a:gd name="T4" fmla="*/ 32 w 65"/>
                <a:gd name="T5" fmla="*/ 64 h 64"/>
                <a:gd name="T6" fmla="*/ 10 w 65"/>
                <a:gd name="T7" fmla="*/ 55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5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4 h 64"/>
                <a:gd name="T60" fmla="*/ 43 w 65"/>
                <a:gd name="T61" fmla="*/ 30 h 64"/>
                <a:gd name="T62" fmla="*/ 38 w 65"/>
                <a:gd name="T63" fmla="*/ 34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2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9"/>
                    <a:pt x="55" y="55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5"/>
                  </a:cubicBezTo>
                  <a:cubicBezTo>
                    <a:pt x="3" y="49"/>
                    <a:pt x="0" y="41"/>
                    <a:pt x="0" y="32"/>
                  </a:cubicBezTo>
                  <a:cubicBezTo>
                    <a:pt x="0" y="23"/>
                    <a:pt x="3" y="16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6"/>
                    <a:pt x="65" y="23"/>
                    <a:pt x="65" y="32"/>
                  </a:cubicBezTo>
                  <a:moveTo>
                    <a:pt x="60" y="32"/>
                  </a:moveTo>
                  <a:cubicBezTo>
                    <a:pt x="60" y="24"/>
                    <a:pt x="58" y="18"/>
                    <a:pt x="52" y="12"/>
                  </a:cubicBezTo>
                  <a:cubicBezTo>
                    <a:pt x="47" y="7"/>
                    <a:pt x="40" y="4"/>
                    <a:pt x="32" y="4"/>
                  </a:cubicBezTo>
                  <a:cubicBezTo>
                    <a:pt x="25" y="4"/>
                    <a:pt x="18" y="7"/>
                    <a:pt x="13" y="12"/>
                  </a:cubicBezTo>
                  <a:cubicBezTo>
                    <a:pt x="7" y="18"/>
                    <a:pt x="4" y="24"/>
                    <a:pt x="4" y="32"/>
                  </a:cubicBezTo>
                  <a:cubicBezTo>
                    <a:pt x="4" y="40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40"/>
                    <a:pt x="60" y="32"/>
                  </a:cubicBezTo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5"/>
                  </a:cubicBezTo>
                  <a:cubicBezTo>
                    <a:pt x="38" y="15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2"/>
                    <a:pt x="45" y="24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3"/>
                    <a:pt x="38" y="34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2"/>
                  </a:cubicBezTo>
                  <a:cubicBezTo>
                    <a:pt x="38" y="21"/>
                    <a:pt x="37" y="21"/>
                    <a:pt x="37" y="20"/>
                  </a:cubicBezTo>
                  <a:cubicBezTo>
                    <a:pt x="36" y="20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30"/>
                    <a:pt x="37" y="29"/>
                  </a:cubicBezTo>
                  <a:cubicBezTo>
                    <a:pt x="37" y="28"/>
                    <a:pt x="38" y="28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8"/>
            <p:cNvSpPr>
              <a:spLocks/>
            </p:cNvSpPr>
            <p:nvPr/>
          </p:nvSpPr>
          <p:spPr bwMode="auto">
            <a:xfrm>
              <a:off x="232" y="4102"/>
              <a:ext cx="42" cy="50"/>
            </a:xfrm>
            <a:custGeom>
              <a:avLst/>
              <a:gdLst>
                <a:gd name="T0" fmla="*/ 18 w 77"/>
                <a:gd name="T1" fmla="*/ 11 h 92"/>
                <a:gd name="T2" fmla="*/ 18 w 77"/>
                <a:gd name="T3" fmla="*/ 36 h 92"/>
                <a:gd name="T4" fmla="*/ 59 w 77"/>
                <a:gd name="T5" fmla="*/ 36 h 92"/>
                <a:gd name="T6" fmla="*/ 59 w 77"/>
                <a:gd name="T7" fmla="*/ 11 h 92"/>
                <a:gd name="T8" fmla="*/ 61 w 77"/>
                <a:gd name="T9" fmla="*/ 3 h 92"/>
                <a:gd name="T10" fmla="*/ 68 w 77"/>
                <a:gd name="T11" fmla="*/ 0 h 92"/>
                <a:gd name="T12" fmla="*/ 75 w 77"/>
                <a:gd name="T13" fmla="*/ 3 h 92"/>
                <a:gd name="T14" fmla="*/ 77 w 77"/>
                <a:gd name="T15" fmla="*/ 11 h 92"/>
                <a:gd name="T16" fmla="*/ 77 w 77"/>
                <a:gd name="T17" fmla="*/ 81 h 92"/>
                <a:gd name="T18" fmla="*/ 75 w 77"/>
                <a:gd name="T19" fmla="*/ 89 h 92"/>
                <a:gd name="T20" fmla="*/ 68 w 77"/>
                <a:gd name="T21" fmla="*/ 92 h 92"/>
                <a:gd name="T22" fmla="*/ 61 w 77"/>
                <a:gd name="T23" fmla="*/ 89 h 92"/>
                <a:gd name="T24" fmla="*/ 59 w 77"/>
                <a:gd name="T25" fmla="*/ 81 h 92"/>
                <a:gd name="T26" fmla="*/ 59 w 77"/>
                <a:gd name="T27" fmla="*/ 51 h 92"/>
                <a:gd name="T28" fmla="*/ 18 w 77"/>
                <a:gd name="T29" fmla="*/ 51 h 92"/>
                <a:gd name="T30" fmla="*/ 18 w 77"/>
                <a:gd name="T31" fmla="*/ 81 h 92"/>
                <a:gd name="T32" fmla="*/ 16 w 77"/>
                <a:gd name="T33" fmla="*/ 89 h 92"/>
                <a:gd name="T34" fmla="*/ 9 w 77"/>
                <a:gd name="T35" fmla="*/ 92 h 92"/>
                <a:gd name="T36" fmla="*/ 2 w 77"/>
                <a:gd name="T37" fmla="*/ 89 h 92"/>
                <a:gd name="T38" fmla="*/ 0 w 77"/>
                <a:gd name="T39" fmla="*/ 81 h 92"/>
                <a:gd name="T40" fmla="*/ 0 w 77"/>
                <a:gd name="T41" fmla="*/ 11 h 92"/>
                <a:gd name="T42" fmla="*/ 2 w 77"/>
                <a:gd name="T43" fmla="*/ 3 h 92"/>
                <a:gd name="T44" fmla="*/ 9 w 77"/>
                <a:gd name="T45" fmla="*/ 0 h 92"/>
                <a:gd name="T46" fmla="*/ 16 w 77"/>
                <a:gd name="T47" fmla="*/ 3 h 92"/>
                <a:gd name="T48" fmla="*/ 18 w 77"/>
                <a:gd name="T4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92">
                  <a:moveTo>
                    <a:pt x="18" y="11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7"/>
                    <a:pt x="59" y="5"/>
                    <a:pt x="61" y="3"/>
                  </a:cubicBezTo>
                  <a:cubicBezTo>
                    <a:pt x="63" y="1"/>
                    <a:pt x="65" y="0"/>
                    <a:pt x="68" y="0"/>
                  </a:cubicBezTo>
                  <a:cubicBezTo>
                    <a:pt x="71" y="0"/>
                    <a:pt x="73" y="1"/>
                    <a:pt x="75" y="3"/>
                  </a:cubicBezTo>
                  <a:cubicBezTo>
                    <a:pt x="76" y="5"/>
                    <a:pt x="77" y="7"/>
                    <a:pt x="77" y="1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7" y="84"/>
                    <a:pt x="76" y="87"/>
                    <a:pt x="75" y="89"/>
                  </a:cubicBezTo>
                  <a:cubicBezTo>
                    <a:pt x="73" y="91"/>
                    <a:pt x="71" y="92"/>
                    <a:pt x="68" y="92"/>
                  </a:cubicBezTo>
                  <a:cubicBezTo>
                    <a:pt x="65" y="92"/>
                    <a:pt x="63" y="91"/>
                    <a:pt x="61" y="89"/>
                  </a:cubicBezTo>
                  <a:cubicBezTo>
                    <a:pt x="59" y="87"/>
                    <a:pt x="59" y="84"/>
                    <a:pt x="59" y="8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84"/>
                    <a:pt x="18" y="87"/>
                    <a:pt x="16" y="89"/>
                  </a:cubicBezTo>
                  <a:cubicBezTo>
                    <a:pt x="14" y="91"/>
                    <a:pt x="12" y="92"/>
                    <a:pt x="9" y="92"/>
                  </a:cubicBezTo>
                  <a:cubicBezTo>
                    <a:pt x="6" y="92"/>
                    <a:pt x="4" y="91"/>
                    <a:pt x="2" y="89"/>
                  </a:cubicBezTo>
                  <a:cubicBezTo>
                    <a:pt x="1" y="87"/>
                    <a:pt x="0" y="84"/>
                    <a:pt x="0" y="8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2" y="0"/>
                    <a:pt x="14" y="1"/>
                    <a:pt x="16" y="3"/>
                  </a:cubicBezTo>
                  <a:cubicBezTo>
                    <a:pt x="18" y="5"/>
                    <a:pt x="18" y="7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9"/>
            <p:cNvSpPr>
              <a:spLocks noEditPoints="1"/>
            </p:cNvSpPr>
            <p:nvPr/>
          </p:nvSpPr>
          <p:spPr bwMode="auto">
            <a:xfrm>
              <a:off x="282" y="4115"/>
              <a:ext cx="35" cy="37"/>
            </a:xfrm>
            <a:custGeom>
              <a:avLst/>
              <a:gdLst>
                <a:gd name="T0" fmla="*/ 51 w 65"/>
                <a:gd name="T1" fmla="*/ 38 h 68"/>
                <a:gd name="T2" fmla="*/ 17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4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49 w 65"/>
                <a:gd name="T15" fmla="*/ 51 h 68"/>
                <a:gd name="T16" fmla="*/ 54 w 65"/>
                <a:gd name="T17" fmla="*/ 46 h 68"/>
                <a:gd name="T18" fmla="*/ 58 w 65"/>
                <a:gd name="T19" fmla="*/ 45 h 68"/>
                <a:gd name="T20" fmla="*/ 62 w 65"/>
                <a:gd name="T21" fmla="*/ 46 h 68"/>
                <a:gd name="T22" fmla="*/ 64 w 65"/>
                <a:gd name="T23" fmla="*/ 50 h 68"/>
                <a:gd name="T24" fmla="*/ 62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9 w 65"/>
                <a:gd name="T33" fmla="*/ 59 h 68"/>
                <a:gd name="T34" fmla="*/ 0 w 65"/>
                <a:gd name="T35" fmla="*/ 34 h 68"/>
                <a:gd name="T36" fmla="*/ 2 w 65"/>
                <a:gd name="T37" fmla="*/ 20 h 68"/>
                <a:gd name="T38" fmla="*/ 9 w 65"/>
                <a:gd name="T39" fmla="*/ 10 h 68"/>
                <a:gd name="T40" fmla="*/ 19 w 65"/>
                <a:gd name="T41" fmla="*/ 3 h 68"/>
                <a:gd name="T42" fmla="*/ 33 w 65"/>
                <a:gd name="T43" fmla="*/ 0 h 68"/>
                <a:gd name="T44" fmla="*/ 51 w 65"/>
                <a:gd name="T45" fmla="*/ 5 h 68"/>
                <a:gd name="T46" fmla="*/ 61 w 65"/>
                <a:gd name="T47" fmla="*/ 15 h 68"/>
                <a:gd name="T48" fmla="*/ 65 w 65"/>
                <a:gd name="T49" fmla="*/ 28 h 68"/>
                <a:gd name="T50" fmla="*/ 61 w 65"/>
                <a:gd name="T51" fmla="*/ 36 h 68"/>
                <a:gd name="T52" fmla="*/ 51 w 65"/>
                <a:gd name="T53" fmla="*/ 38 h 68"/>
                <a:gd name="T54" fmla="*/ 17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2 w 65"/>
                <a:gd name="T63" fmla="*/ 16 h 68"/>
                <a:gd name="T64" fmla="*/ 17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42"/>
                    <a:pt x="18" y="45"/>
                    <a:pt x="20" y="48"/>
                  </a:cubicBezTo>
                  <a:cubicBezTo>
                    <a:pt x="21" y="51"/>
                    <a:pt x="23" y="53"/>
                    <a:pt x="26" y="55"/>
                  </a:cubicBezTo>
                  <a:cubicBezTo>
                    <a:pt x="28" y="56"/>
                    <a:pt x="31" y="57"/>
                    <a:pt x="34" y="57"/>
                  </a:cubicBezTo>
                  <a:cubicBezTo>
                    <a:pt x="36" y="57"/>
                    <a:pt x="38" y="57"/>
                    <a:pt x="40" y="56"/>
                  </a:cubicBezTo>
                  <a:cubicBezTo>
                    <a:pt x="42" y="56"/>
                    <a:pt x="43" y="55"/>
                    <a:pt x="45" y="54"/>
                  </a:cubicBezTo>
                  <a:cubicBezTo>
                    <a:pt x="46" y="53"/>
                    <a:pt x="48" y="52"/>
                    <a:pt x="49" y="51"/>
                  </a:cubicBezTo>
                  <a:cubicBezTo>
                    <a:pt x="51" y="50"/>
                    <a:pt x="52" y="48"/>
                    <a:pt x="54" y="46"/>
                  </a:cubicBezTo>
                  <a:cubicBezTo>
                    <a:pt x="55" y="45"/>
                    <a:pt x="57" y="45"/>
                    <a:pt x="58" y="45"/>
                  </a:cubicBezTo>
                  <a:cubicBezTo>
                    <a:pt x="60" y="45"/>
                    <a:pt x="61" y="46"/>
                    <a:pt x="62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3" y="54"/>
                    <a:pt x="62" y="56"/>
                  </a:cubicBezTo>
                  <a:cubicBezTo>
                    <a:pt x="61" y="58"/>
                    <a:pt x="59" y="60"/>
                    <a:pt x="57" y="61"/>
                  </a:cubicBezTo>
                  <a:cubicBezTo>
                    <a:pt x="54" y="63"/>
                    <a:pt x="51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5" y="65"/>
                    <a:pt x="9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2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5" y="4"/>
                    <a:pt x="19" y="3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40" y="0"/>
                    <a:pt x="46" y="2"/>
                    <a:pt x="51" y="5"/>
                  </a:cubicBezTo>
                  <a:cubicBezTo>
                    <a:pt x="56" y="7"/>
                    <a:pt x="59" y="11"/>
                    <a:pt x="61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1" y="36"/>
                  </a:cubicBezTo>
                  <a:cubicBezTo>
                    <a:pt x="59" y="38"/>
                    <a:pt x="55" y="38"/>
                    <a:pt x="51" y="38"/>
                  </a:cubicBezTo>
                  <a:close/>
                  <a:moveTo>
                    <a:pt x="17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8" y="23"/>
                    <a:pt x="47" y="19"/>
                    <a:pt x="44" y="16"/>
                  </a:cubicBezTo>
                  <a:cubicBezTo>
                    <a:pt x="41" y="13"/>
                    <a:pt x="37" y="12"/>
                    <a:pt x="33" y="12"/>
                  </a:cubicBezTo>
                  <a:cubicBezTo>
                    <a:pt x="29" y="12"/>
                    <a:pt x="25" y="13"/>
                    <a:pt x="22" y="16"/>
                  </a:cubicBezTo>
                  <a:cubicBezTo>
                    <a:pt x="20" y="19"/>
                    <a:pt x="18" y="23"/>
                    <a:pt x="1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0"/>
            <p:cNvSpPr>
              <a:spLocks noEditPoints="1"/>
            </p:cNvSpPr>
            <p:nvPr/>
          </p:nvSpPr>
          <p:spPr bwMode="auto">
            <a:xfrm>
              <a:off x="323" y="4115"/>
              <a:ext cx="36" cy="37"/>
            </a:xfrm>
            <a:custGeom>
              <a:avLst/>
              <a:gdLst>
                <a:gd name="T0" fmla="*/ 47 w 66"/>
                <a:gd name="T1" fmla="*/ 58 h 68"/>
                <a:gd name="T2" fmla="*/ 35 w 66"/>
                <a:gd name="T3" fmla="*/ 65 h 68"/>
                <a:gd name="T4" fmla="*/ 22 w 66"/>
                <a:gd name="T5" fmla="*/ 68 h 68"/>
                <a:gd name="T6" fmla="*/ 10 w 66"/>
                <a:gd name="T7" fmla="*/ 65 h 68"/>
                <a:gd name="T8" fmla="*/ 3 w 66"/>
                <a:gd name="T9" fmla="*/ 58 h 68"/>
                <a:gd name="T10" fmla="*/ 0 w 66"/>
                <a:gd name="T11" fmla="*/ 49 h 68"/>
                <a:gd name="T12" fmla="*/ 4 w 66"/>
                <a:gd name="T13" fmla="*/ 38 h 68"/>
                <a:gd name="T14" fmla="*/ 17 w 66"/>
                <a:gd name="T15" fmla="*/ 31 h 68"/>
                <a:gd name="T16" fmla="*/ 25 w 66"/>
                <a:gd name="T17" fmla="*/ 30 h 68"/>
                <a:gd name="T18" fmla="*/ 36 w 66"/>
                <a:gd name="T19" fmla="*/ 27 h 68"/>
                <a:gd name="T20" fmla="*/ 46 w 66"/>
                <a:gd name="T21" fmla="*/ 25 h 68"/>
                <a:gd name="T22" fmla="*/ 43 w 66"/>
                <a:gd name="T23" fmla="*/ 15 h 68"/>
                <a:gd name="T24" fmla="*/ 33 w 66"/>
                <a:gd name="T25" fmla="*/ 12 h 68"/>
                <a:gd name="T26" fmla="*/ 23 w 66"/>
                <a:gd name="T27" fmla="*/ 14 h 68"/>
                <a:gd name="T28" fmla="*/ 17 w 66"/>
                <a:gd name="T29" fmla="*/ 19 h 68"/>
                <a:gd name="T30" fmla="*/ 14 w 66"/>
                <a:gd name="T31" fmla="*/ 24 h 68"/>
                <a:gd name="T32" fmla="*/ 10 w 66"/>
                <a:gd name="T33" fmla="*/ 25 h 68"/>
                <a:gd name="T34" fmla="*/ 5 w 66"/>
                <a:gd name="T35" fmla="*/ 23 h 68"/>
                <a:gd name="T36" fmla="*/ 3 w 66"/>
                <a:gd name="T37" fmla="*/ 18 h 68"/>
                <a:gd name="T38" fmla="*/ 6 w 66"/>
                <a:gd name="T39" fmla="*/ 10 h 68"/>
                <a:gd name="T40" fmla="*/ 16 w 66"/>
                <a:gd name="T41" fmla="*/ 3 h 68"/>
                <a:gd name="T42" fmla="*/ 33 w 66"/>
                <a:gd name="T43" fmla="*/ 0 h 68"/>
                <a:gd name="T44" fmla="*/ 51 w 66"/>
                <a:gd name="T45" fmla="*/ 3 h 68"/>
                <a:gd name="T46" fmla="*/ 60 w 66"/>
                <a:gd name="T47" fmla="*/ 11 h 68"/>
                <a:gd name="T48" fmla="*/ 63 w 66"/>
                <a:gd name="T49" fmla="*/ 26 h 68"/>
                <a:gd name="T50" fmla="*/ 62 w 66"/>
                <a:gd name="T51" fmla="*/ 36 h 68"/>
                <a:gd name="T52" fmla="*/ 62 w 66"/>
                <a:gd name="T53" fmla="*/ 45 h 68"/>
                <a:gd name="T54" fmla="*/ 64 w 66"/>
                <a:gd name="T55" fmla="*/ 55 h 68"/>
                <a:gd name="T56" fmla="*/ 66 w 66"/>
                <a:gd name="T57" fmla="*/ 61 h 68"/>
                <a:gd name="T58" fmla="*/ 63 w 66"/>
                <a:gd name="T59" fmla="*/ 66 h 68"/>
                <a:gd name="T60" fmla="*/ 57 w 66"/>
                <a:gd name="T61" fmla="*/ 68 h 68"/>
                <a:gd name="T62" fmla="*/ 52 w 66"/>
                <a:gd name="T63" fmla="*/ 65 h 68"/>
                <a:gd name="T64" fmla="*/ 47 w 66"/>
                <a:gd name="T65" fmla="*/ 58 h 68"/>
                <a:gd name="T66" fmla="*/ 46 w 66"/>
                <a:gd name="T67" fmla="*/ 35 h 68"/>
                <a:gd name="T68" fmla="*/ 35 w 66"/>
                <a:gd name="T69" fmla="*/ 37 h 68"/>
                <a:gd name="T70" fmla="*/ 25 w 66"/>
                <a:gd name="T71" fmla="*/ 40 h 68"/>
                <a:gd name="T72" fmla="*/ 20 w 66"/>
                <a:gd name="T73" fmla="*/ 42 h 68"/>
                <a:gd name="T74" fmla="*/ 17 w 66"/>
                <a:gd name="T75" fmla="*/ 48 h 68"/>
                <a:gd name="T76" fmla="*/ 20 w 66"/>
                <a:gd name="T77" fmla="*/ 54 h 68"/>
                <a:gd name="T78" fmla="*/ 28 w 66"/>
                <a:gd name="T79" fmla="*/ 57 h 68"/>
                <a:gd name="T80" fmla="*/ 37 w 66"/>
                <a:gd name="T81" fmla="*/ 55 h 68"/>
                <a:gd name="T82" fmla="*/ 43 w 66"/>
                <a:gd name="T83" fmla="*/ 49 h 68"/>
                <a:gd name="T84" fmla="*/ 46 w 66"/>
                <a:gd name="T85" fmla="*/ 37 h 68"/>
                <a:gd name="T86" fmla="*/ 46 w 66"/>
                <a:gd name="T87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" h="68">
                  <a:moveTo>
                    <a:pt x="47" y="58"/>
                  </a:moveTo>
                  <a:cubicBezTo>
                    <a:pt x="43" y="62"/>
                    <a:pt x="39" y="64"/>
                    <a:pt x="35" y="65"/>
                  </a:cubicBezTo>
                  <a:cubicBezTo>
                    <a:pt x="31" y="67"/>
                    <a:pt x="27" y="68"/>
                    <a:pt x="22" y="68"/>
                  </a:cubicBezTo>
                  <a:cubicBezTo>
                    <a:pt x="17" y="68"/>
                    <a:pt x="14" y="67"/>
                    <a:pt x="10" y="65"/>
                  </a:cubicBezTo>
                  <a:cubicBezTo>
                    <a:pt x="7" y="64"/>
                    <a:pt x="4" y="61"/>
                    <a:pt x="3" y="58"/>
                  </a:cubicBezTo>
                  <a:cubicBezTo>
                    <a:pt x="1" y="56"/>
                    <a:pt x="0" y="52"/>
                    <a:pt x="0" y="49"/>
                  </a:cubicBezTo>
                  <a:cubicBezTo>
                    <a:pt x="0" y="45"/>
                    <a:pt x="1" y="41"/>
                    <a:pt x="4" y="38"/>
                  </a:cubicBezTo>
                  <a:cubicBezTo>
                    <a:pt x="7" y="34"/>
                    <a:pt x="11" y="32"/>
                    <a:pt x="17" y="31"/>
                  </a:cubicBezTo>
                  <a:cubicBezTo>
                    <a:pt x="18" y="31"/>
                    <a:pt x="20" y="30"/>
                    <a:pt x="25" y="30"/>
                  </a:cubicBezTo>
                  <a:cubicBezTo>
                    <a:pt x="29" y="29"/>
                    <a:pt x="33" y="28"/>
                    <a:pt x="36" y="27"/>
                  </a:cubicBezTo>
                  <a:cubicBezTo>
                    <a:pt x="39" y="26"/>
                    <a:pt x="42" y="26"/>
                    <a:pt x="46" y="25"/>
                  </a:cubicBezTo>
                  <a:cubicBezTo>
                    <a:pt x="45" y="20"/>
                    <a:pt x="45" y="17"/>
                    <a:pt x="43" y="15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5" y="13"/>
                    <a:pt x="23" y="14"/>
                  </a:cubicBezTo>
                  <a:cubicBezTo>
                    <a:pt x="21" y="15"/>
                    <a:pt x="19" y="17"/>
                    <a:pt x="17" y="19"/>
                  </a:cubicBezTo>
                  <a:cubicBezTo>
                    <a:pt x="16" y="21"/>
                    <a:pt x="15" y="23"/>
                    <a:pt x="14" y="24"/>
                  </a:cubicBezTo>
                  <a:cubicBezTo>
                    <a:pt x="14" y="24"/>
                    <a:pt x="12" y="25"/>
                    <a:pt x="10" y="25"/>
                  </a:cubicBezTo>
                  <a:cubicBezTo>
                    <a:pt x="8" y="25"/>
                    <a:pt x="6" y="24"/>
                    <a:pt x="5" y="23"/>
                  </a:cubicBezTo>
                  <a:cubicBezTo>
                    <a:pt x="4" y="22"/>
                    <a:pt x="3" y="20"/>
                    <a:pt x="3" y="18"/>
                  </a:cubicBezTo>
                  <a:cubicBezTo>
                    <a:pt x="3" y="15"/>
                    <a:pt x="4" y="13"/>
                    <a:pt x="6" y="10"/>
                  </a:cubicBezTo>
                  <a:cubicBezTo>
                    <a:pt x="8" y="7"/>
                    <a:pt x="12" y="5"/>
                    <a:pt x="16" y="3"/>
                  </a:cubicBezTo>
                  <a:cubicBezTo>
                    <a:pt x="21" y="1"/>
                    <a:pt x="26" y="0"/>
                    <a:pt x="33" y="0"/>
                  </a:cubicBezTo>
                  <a:cubicBezTo>
                    <a:pt x="40" y="0"/>
                    <a:pt x="46" y="1"/>
                    <a:pt x="51" y="3"/>
                  </a:cubicBezTo>
                  <a:cubicBezTo>
                    <a:pt x="55" y="5"/>
                    <a:pt x="58" y="7"/>
                    <a:pt x="60" y="11"/>
                  </a:cubicBezTo>
                  <a:cubicBezTo>
                    <a:pt x="62" y="15"/>
                    <a:pt x="63" y="20"/>
                    <a:pt x="63" y="26"/>
                  </a:cubicBezTo>
                  <a:cubicBezTo>
                    <a:pt x="63" y="30"/>
                    <a:pt x="63" y="33"/>
                    <a:pt x="62" y="36"/>
                  </a:cubicBezTo>
                  <a:cubicBezTo>
                    <a:pt x="62" y="39"/>
                    <a:pt x="62" y="42"/>
                    <a:pt x="62" y="45"/>
                  </a:cubicBezTo>
                  <a:cubicBezTo>
                    <a:pt x="62" y="48"/>
                    <a:pt x="63" y="51"/>
                    <a:pt x="64" y="55"/>
                  </a:cubicBezTo>
                  <a:cubicBezTo>
                    <a:pt x="65" y="58"/>
                    <a:pt x="66" y="60"/>
                    <a:pt x="66" y="61"/>
                  </a:cubicBezTo>
                  <a:cubicBezTo>
                    <a:pt x="66" y="63"/>
                    <a:pt x="65" y="64"/>
                    <a:pt x="63" y="66"/>
                  </a:cubicBezTo>
                  <a:cubicBezTo>
                    <a:pt x="61" y="67"/>
                    <a:pt x="60" y="68"/>
                    <a:pt x="57" y="68"/>
                  </a:cubicBezTo>
                  <a:cubicBezTo>
                    <a:pt x="56" y="68"/>
                    <a:pt x="54" y="67"/>
                    <a:pt x="52" y="65"/>
                  </a:cubicBezTo>
                  <a:cubicBezTo>
                    <a:pt x="51" y="64"/>
                    <a:pt x="49" y="61"/>
                    <a:pt x="47" y="58"/>
                  </a:cubicBezTo>
                  <a:close/>
                  <a:moveTo>
                    <a:pt x="46" y="35"/>
                  </a:moveTo>
                  <a:cubicBezTo>
                    <a:pt x="43" y="35"/>
                    <a:pt x="40" y="36"/>
                    <a:pt x="35" y="37"/>
                  </a:cubicBezTo>
                  <a:cubicBezTo>
                    <a:pt x="30" y="38"/>
                    <a:pt x="27" y="39"/>
                    <a:pt x="25" y="40"/>
                  </a:cubicBezTo>
                  <a:cubicBezTo>
                    <a:pt x="23" y="40"/>
                    <a:pt x="21" y="41"/>
                    <a:pt x="20" y="42"/>
                  </a:cubicBezTo>
                  <a:cubicBezTo>
                    <a:pt x="18" y="44"/>
                    <a:pt x="17" y="46"/>
                    <a:pt x="17" y="48"/>
                  </a:cubicBezTo>
                  <a:cubicBezTo>
                    <a:pt x="17" y="50"/>
                    <a:pt x="18" y="53"/>
                    <a:pt x="20" y="54"/>
                  </a:cubicBezTo>
                  <a:cubicBezTo>
                    <a:pt x="22" y="56"/>
                    <a:pt x="24" y="57"/>
                    <a:pt x="28" y="57"/>
                  </a:cubicBezTo>
                  <a:cubicBezTo>
                    <a:pt x="31" y="57"/>
                    <a:pt x="34" y="56"/>
                    <a:pt x="37" y="55"/>
                  </a:cubicBezTo>
                  <a:cubicBezTo>
                    <a:pt x="40" y="53"/>
                    <a:pt x="42" y="52"/>
                    <a:pt x="43" y="49"/>
                  </a:cubicBezTo>
                  <a:cubicBezTo>
                    <a:pt x="45" y="47"/>
                    <a:pt x="46" y="43"/>
                    <a:pt x="46" y="37"/>
                  </a:cubicBezTo>
                  <a:lnTo>
                    <a:pt x="4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1"/>
            <p:cNvSpPr>
              <a:spLocks/>
            </p:cNvSpPr>
            <p:nvPr/>
          </p:nvSpPr>
          <p:spPr bwMode="auto">
            <a:xfrm>
              <a:off x="367" y="4102"/>
              <a:ext cx="9" cy="50"/>
            </a:xfrm>
            <a:custGeom>
              <a:avLst/>
              <a:gdLst>
                <a:gd name="T0" fmla="*/ 0 w 17"/>
                <a:gd name="T1" fmla="*/ 82 h 92"/>
                <a:gd name="T2" fmla="*/ 0 w 17"/>
                <a:gd name="T3" fmla="*/ 10 h 92"/>
                <a:gd name="T4" fmla="*/ 2 w 17"/>
                <a:gd name="T5" fmla="*/ 3 h 92"/>
                <a:gd name="T6" fmla="*/ 8 w 17"/>
                <a:gd name="T7" fmla="*/ 0 h 92"/>
                <a:gd name="T8" fmla="*/ 15 w 17"/>
                <a:gd name="T9" fmla="*/ 3 h 92"/>
                <a:gd name="T10" fmla="*/ 17 w 17"/>
                <a:gd name="T11" fmla="*/ 10 h 92"/>
                <a:gd name="T12" fmla="*/ 17 w 17"/>
                <a:gd name="T13" fmla="*/ 82 h 92"/>
                <a:gd name="T14" fmla="*/ 15 w 17"/>
                <a:gd name="T15" fmla="*/ 89 h 92"/>
                <a:gd name="T16" fmla="*/ 8 w 17"/>
                <a:gd name="T17" fmla="*/ 92 h 92"/>
                <a:gd name="T18" fmla="*/ 2 w 17"/>
                <a:gd name="T19" fmla="*/ 89 h 92"/>
                <a:gd name="T20" fmla="*/ 0 w 17"/>
                <a:gd name="T21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2">
                  <a:moveTo>
                    <a:pt x="0" y="8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6" y="4"/>
                    <a:pt x="17" y="7"/>
                    <a:pt x="17" y="10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5"/>
                    <a:pt x="16" y="88"/>
                    <a:pt x="15" y="89"/>
                  </a:cubicBezTo>
                  <a:cubicBezTo>
                    <a:pt x="13" y="91"/>
                    <a:pt x="11" y="92"/>
                    <a:pt x="8" y="92"/>
                  </a:cubicBezTo>
                  <a:cubicBezTo>
                    <a:pt x="6" y="92"/>
                    <a:pt x="4" y="91"/>
                    <a:pt x="2" y="89"/>
                  </a:cubicBezTo>
                  <a:cubicBezTo>
                    <a:pt x="1" y="87"/>
                    <a:pt x="0" y="85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"/>
            <p:cNvSpPr>
              <a:spLocks/>
            </p:cNvSpPr>
            <p:nvPr/>
          </p:nvSpPr>
          <p:spPr bwMode="auto">
            <a:xfrm>
              <a:off x="382" y="4103"/>
              <a:ext cx="25" cy="49"/>
            </a:xfrm>
            <a:custGeom>
              <a:avLst/>
              <a:gdLst>
                <a:gd name="T0" fmla="*/ 8 w 46"/>
                <a:gd name="T1" fmla="*/ 24 h 90"/>
                <a:gd name="T2" fmla="*/ 10 w 46"/>
                <a:gd name="T3" fmla="*/ 24 h 90"/>
                <a:gd name="T4" fmla="*/ 10 w 46"/>
                <a:gd name="T5" fmla="*/ 14 h 90"/>
                <a:gd name="T6" fmla="*/ 10 w 46"/>
                <a:gd name="T7" fmla="*/ 8 h 90"/>
                <a:gd name="T8" fmla="*/ 11 w 46"/>
                <a:gd name="T9" fmla="*/ 4 h 90"/>
                <a:gd name="T10" fmla="*/ 14 w 46"/>
                <a:gd name="T11" fmla="*/ 1 h 90"/>
                <a:gd name="T12" fmla="*/ 18 w 46"/>
                <a:gd name="T13" fmla="*/ 0 h 90"/>
                <a:gd name="T14" fmla="*/ 24 w 46"/>
                <a:gd name="T15" fmla="*/ 3 h 90"/>
                <a:gd name="T16" fmla="*/ 26 w 46"/>
                <a:gd name="T17" fmla="*/ 6 h 90"/>
                <a:gd name="T18" fmla="*/ 27 w 46"/>
                <a:gd name="T19" fmla="*/ 13 h 90"/>
                <a:gd name="T20" fmla="*/ 27 w 46"/>
                <a:gd name="T21" fmla="*/ 24 h 90"/>
                <a:gd name="T22" fmla="*/ 33 w 46"/>
                <a:gd name="T23" fmla="*/ 24 h 90"/>
                <a:gd name="T24" fmla="*/ 39 w 46"/>
                <a:gd name="T25" fmla="*/ 26 h 90"/>
                <a:gd name="T26" fmla="*/ 40 w 46"/>
                <a:gd name="T27" fmla="*/ 30 h 90"/>
                <a:gd name="T28" fmla="*/ 38 w 46"/>
                <a:gd name="T29" fmla="*/ 35 h 90"/>
                <a:gd name="T30" fmla="*/ 30 w 46"/>
                <a:gd name="T31" fmla="*/ 36 h 90"/>
                <a:gd name="T32" fmla="*/ 27 w 46"/>
                <a:gd name="T33" fmla="*/ 36 h 90"/>
                <a:gd name="T34" fmla="*/ 27 w 46"/>
                <a:gd name="T35" fmla="*/ 66 h 90"/>
                <a:gd name="T36" fmla="*/ 27 w 46"/>
                <a:gd name="T37" fmla="*/ 72 h 90"/>
                <a:gd name="T38" fmla="*/ 28 w 46"/>
                <a:gd name="T39" fmla="*/ 76 h 90"/>
                <a:gd name="T40" fmla="*/ 32 w 46"/>
                <a:gd name="T41" fmla="*/ 77 h 90"/>
                <a:gd name="T42" fmla="*/ 37 w 46"/>
                <a:gd name="T43" fmla="*/ 76 h 90"/>
                <a:gd name="T44" fmla="*/ 41 w 46"/>
                <a:gd name="T45" fmla="*/ 76 h 90"/>
                <a:gd name="T46" fmla="*/ 44 w 46"/>
                <a:gd name="T47" fmla="*/ 78 h 90"/>
                <a:gd name="T48" fmla="*/ 46 w 46"/>
                <a:gd name="T49" fmla="*/ 82 h 90"/>
                <a:gd name="T50" fmla="*/ 41 w 46"/>
                <a:gd name="T51" fmla="*/ 88 h 90"/>
                <a:gd name="T52" fmla="*/ 28 w 46"/>
                <a:gd name="T53" fmla="*/ 90 h 90"/>
                <a:gd name="T54" fmla="*/ 16 w 46"/>
                <a:gd name="T55" fmla="*/ 87 h 90"/>
                <a:gd name="T56" fmla="*/ 11 w 46"/>
                <a:gd name="T57" fmla="*/ 80 h 90"/>
                <a:gd name="T58" fmla="*/ 10 w 46"/>
                <a:gd name="T59" fmla="*/ 68 h 90"/>
                <a:gd name="T60" fmla="*/ 10 w 46"/>
                <a:gd name="T61" fmla="*/ 36 h 90"/>
                <a:gd name="T62" fmla="*/ 7 w 46"/>
                <a:gd name="T63" fmla="*/ 36 h 90"/>
                <a:gd name="T64" fmla="*/ 2 w 46"/>
                <a:gd name="T65" fmla="*/ 34 h 90"/>
                <a:gd name="T66" fmla="*/ 0 w 46"/>
                <a:gd name="T67" fmla="*/ 30 h 90"/>
                <a:gd name="T68" fmla="*/ 2 w 46"/>
                <a:gd name="T69" fmla="*/ 26 h 90"/>
                <a:gd name="T70" fmla="*/ 8 w 46"/>
                <a:gd name="T71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90">
                  <a:moveTo>
                    <a:pt x="8" y="24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1"/>
                    <a:pt x="10" y="9"/>
                    <a:pt x="10" y="8"/>
                  </a:cubicBezTo>
                  <a:cubicBezTo>
                    <a:pt x="10" y="6"/>
                    <a:pt x="10" y="5"/>
                    <a:pt x="11" y="4"/>
                  </a:cubicBezTo>
                  <a:cubicBezTo>
                    <a:pt x="12" y="3"/>
                    <a:pt x="13" y="2"/>
                    <a:pt x="14" y="1"/>
                  </a:cubicBezTo>
                  <a:cubicBezTo>
                    <a:pt x="15" y="1"/>
                    <a:pt x="17" y="0"/>
                    <a:pt x="18" y="0"/>
                  </a:cubicBezTo>
                  <a:cubicBezTo>
                    <a:pt x="20" y="0"/>
                    <a:pt x="22" y="1"/>
                    <a:pt x="24" y="3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7" y="8"/>
                    <a:pt x="27" y="10"/>
                    <a:pt x="27" y="1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5" y="24"/>
                    <a:pt x="37" y="25"/>
                    <a:pt x="39" y="26"/>
                  </a:cubicBezTo>
                  <a:cubicBezTo>
                    <a:pt x="40" y="27"/>
                    <a:pt x="40" y="28"/>
                    <a:pt x="40" y="30"/>
                  </a:cubicBezTo>
                  <a:cubicBezTo>
                    <a:pt x="40" y="32"/>
                    <a:pt x="40" y="34"/>
                    <a:pt x="38" y="35"/>
                  </a:cubicBezTo>
                  <a:cubicBezTo>
                    <a:pt x="36" y="36"/>
                    <a:pt x="33" y="36"/>
                    <a:pt x="30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69"/>
                    <a:pt x="27" y="71"/>
                    <a:pt x="27" y="72"/>
                  </a:cubicBezTo>
                  <a:cubicBezTo>
                    <a:pt x="27" y="74"/>
                    <a:pt x="28" y="75"/>
                    <a:pt x="28" y="76"/>
                  </a:cubicBezTo>
                  <a:cubicBezTo>
                    <a:pt x="29" y="77"/>
                    <a:pt x="31" y="77"/>
                    <a:pt x="32" y="77"/>
                  </a:cubicBezTo>
                  <a:cubicBezTo>
                    <a:pt x="33" y="77"/>
                    <a:pt x="35" y="77"/>
                    <a:pt x="37" y="76"/>
                  </a:cubicBezTo>
                  <a:cubicBezTo>
                    <a:pt x="38" y="76"/>
                    <a:pt x="40" y="76"/>
                    <a:pt x="41" y="76"/>
                  </a:cubicBezTo>
                  <a:cubicBezTo>
                    <a:pt x="42" y="76"/>
                    <a:pt x="43" y="77"/>
                    <a:pt x="44" y="78"/>
                  </a:cubicBezTo>
                  <a:cubicBezTo>
                    <a:pt x="45" y="79"/>
                    <a:pt x="46" y="80"/>
                    <a:pt x="46" y="82"/>
                  </a:cubicBezTo>
                  <a:cubicBezTo>
                    <a:pt x="46" y="84"/>
                    <a:pt x="44" y="86"/>
                    <a:pt x="41" y="88"/>
                  </a:cubicBezTo>
                  <a:cubicBezTo>
                    <a:pt x="38" y="89"/>
                    <a:pt x="34" y="90"/>
                    <a:pt x="28" y="90"/>
                  </a:cubicBezTo>
                  <a:cubicBezTo>
                    <a:pt x="23" y="90"/>
                    <a:pt x="19" y="89"/>
                    <a:pt x="16" y="87"/>
                  </a:cubicBezTo>
                  <a:cubicBezTo>
                    <a:pt x="14" y="85"/>
                    <a:pt x="12" y="83"/>
                    <a:pt x="11" y="80"/>
                  </a:cubicBezTo>
                  <a:cubicBezTo>
                    <a:pt x="10" y="77"/>
                    <a:pt x="10" y="73"/>
                    <a:pt x="10" y="68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6"/>
                    <a:pt x="3" y="35"/>
                    <a:pt x="2" y="34"/>
                  </a:cubicBezTo>
                  <a:cubicBezTo>
                    <a:pt x="0" y="33"/>
                    <a:pt x="0" y="32"/>
                    <a:pt x="0" y="30"/>
                  </a:cubicBezTo>
                  <a:cubicBezTo>
                    <a:pt x="0" y="28"/>
                    <a:pt x="0" y="27"/>
                    <a:pt x="2" y="26"/>
                  </a:cubicBezTo>
                  <a:cubicBezTo>
                    <a:pt x="3" y="25"/>
                    <a:pt x="5" y="24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"/>
            <p:cNvSpPr>
              <a:spLocks/>
            </p:cNvSpPr>
            <p:nvPr/>
          </p:nvSpPr>
          <p:spPr bwMode="auto">
            <a:xfrm>
              <a:off x="410" y="4102"/>
              <a:ext cx="33" cy="50"/>
            </a:xfrm>
            <a:custGeom>
              <a:avLst/>
              <a:gdLst>
                <a:gd name="T0" fmla="*/ 17 w 61"/>
                <a:gd name="T1" fmla="*/ 10 h 92"/>
                <a:gd name="T2" fmla="*/ 17 w 61"/>
                <a:gd name="T3" fmla="*/ 35 h 92"/>
                <a:gd name="T4" fmla="*/ 23 w 61"/>
                <a:gd name="T5" fmla="*/ 29 h 92"/>
                <a:gd name="T6" fmla="*/ 30 w 61"/>
                <a:gd name="T7" fmla="*/ 26 h 92"/>
                <a:gd name="T8" fmla="*/ 38 w 61"/>
                <a:gd name="T9" fmla="*/ 25 h 92"/>
                <a:gd name="T10" fmla="*/ 50 w 61"/>
                <a:gd name="T11" fmla="*/ 27 h 92"/>
                <a:gd name="T12" fmla="*/ 58 w 61"/>
                <a:gd name="T13" fmla="*/ 35 h 92"/>
                <a:gd name="T14" fmla="*/ 60 w 61"/>
                <a:gd name="T15" fmla="*/ 42 h 92"/>
                <a:gd name="T16" fmla="*/ 61 w 61"/>
                <a:gd name="T17" fmla="*/ 50 h 92"/>
                <a:gd name="T18" fmla="*/ 61 w 61"/>
                <a:gd name="T19" fmla="*/ 82 h 92"/>
                <a:gd name="T20" fmla="*/ 59 w 61"/>
                <a:gd name="T21" fmla="*/ 89 h 92"/>
                <a:gd name="T22" fmla="*/ 52 w 61"/>
                <a:gd name="T23" fmla="*/ 92 h 92"/>
                <a:gd name="T24" fmla="*/ 44 w 61"/>
                <a:gd name="T25" fmla="*/ 82 h 92"/>
                <a:gd name="T26" fmla="*/ 44 w 61"/>
                <a:gd name="T27" fmla="*/ 54 h 92"/>
                <a:gd name="T28" fmla="*/ 41 w 61"/>
                <a:gd name="T29" fmla="*/ 42 h 92"/>
                <a:gd name="T30" fmla="*/ 32 w 61"/>
                <a:gd name="T31" fmla="*/ 37 h 92"/>
                <a:gd name="T32" fmla="*/ 24 w 61"/>
                <a:gd name="T33" fmla="*/ 40 h 92"/>
                <a:gd name="T34" fmla="*/ 18 w 61"/>
                <a:gd name="T35" fmla="*/ 47 h 92"/>
                <a:gd name="T36" fmla="*/ 17 w 61"/>
                <a:gd name="T37" fmla="*/ 60 h 92"/>
                <a:gd name="T38" fmla="*/ 17 w 61"/>
                <a:gd name="T39" fmla="*/ 82 h 92"/>
                <a:gd name="T40" fmla="*/ 15 w 61"/>
                <a:gd name="T41" fmla="*/ 89 h 92"/>
                <a:gd name="T42" fmla="*/ 8 w 61"/>
                <a:gd name="T43" fmla="*/ 92 h 92"/>
                <a:gd name="T44" fmla="*/ 0 w 61"/>
                <a:gd name="T45" fmla="*/ 82 h 92"/>
                <a:gd name="T46" fmla="*/ 0 w 61"/>
                <a:gd name="T47" fmla="*/ 10 h 92"/>
                <a:gd name="T48" fmla="*/ 2 w 61"/>
                <a:gd name="T49" fmla="*/ 3 h 92"/>
                <a:gd name="T50" fmla="*/ 8 w 61"/>
                <a:gd name="T51" fmla="*/ 0 h 92"/>
                <a:gd name="T52" fmla="*/ 15 w 61"/>
                <a:gd name="T53" fmla="*/ 3 h 92"/>
                <a:gd name="T54" fmla="*/ 17 w 61"/>
                <a:gd name="T55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92">
                  <a:moveTo>
                    <a:pt x="17" y="10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9" y="32"/>
                    <a:pt x="21" y="30"/>
                    <a:pt x="23" y="29"/>
                  </a:cubicBezTo>
                  <a:cubicBezTo>
                    <a:pt x="25" y="27"/>
                    <a:pt x="28" y="26"/>
                    <a:pt x="30" y="26"/>
                  </a:cubicBezTo>
                  <a:cubicBezTo>
                    <a:pt x="33" y="25"/>
                    <a:pt x="35" y="25"/>
                    <a:pt x="38" y="25"/>
                  </a:cubicBezTo>
                  <a:cubicBezTo>
                    <a:pt x="43" y="25"/>
                    <a:pt x="47" y="26"/>
                    <a:pt x="50" y="27"/>
                  </a:cubicBezTo>
                  <a:cubicBezTo>
                    <a:pt x="53" y="29"/>
                    <a:pt x="56" y="32"/>
                    <a:pt x="58" y="35"/>
                  </a:cubicBezTo>
                  <a:cubicBezTo>
                    <a:pt x="59" y="37"/>
                    <a:pt x="60" y="39"/>
                    <a:pt x="60" y="42"/>
                  </a:cubicBezTo>
                  <a:cubicBezTo>
                    <a:pt x="61" y="44"/>
                    <a:pt x="61" y="47"/>
                    <a:pt x="61" y="50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5"/>
                    <a:pt x="60" y="88"/>
                    <a:pt x="59" y="89"/>
                  </a:cubicBezTo>
                  <a:cubicBezTo>
                    <a:pt x="57" y="91"/>
                    <a:pt x="55" y="92"/>
                    <a:pt x="52" y="92"/>
                  </a:cubicBezTo>
                  <a:cubicBezTo>
                    <a:pt x="47" y="92"/>
                    <a:pt x="44" y="88"/>
                    <a:pt x="44" y="82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49"/>
                    <a:pt x="43" y="44"/>
                    <a:pt x="41" y="42"/>
                  </a:cubicBezTo>
                  <a:cubicBezTo>
                    <a:pt x="40" y="39"/>
                    <a:pt x="37" y="37"/>
                    <a:pt x="32" y="37"/>
                  </a:cubicBezTo>
                  <a:cubicBezTo>
                    <a:pt x="29" y="37"/>
                    <a:pt x="26" y="38"/>
                    <a:pt x="24" y="40"/>
                  </a:cubicBezTo>
                  <a:cubicBezTo>
                    <a:pt x="21" y="42"/>
                    <a:pt x="20" y="44"/>
                    <a:pt x="18" y="47"/>
                  </a:cubicBezTo>
                  <a:cubicBezTo>
                    <a:pt x="17" y="49"/>
                    <a:pt x="17" y="54"/>
                    <a:pt x="17" y="60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5"/>
                    <a:pt x="16" y="87"/>
                    <a:pt x="15" y="89"/>
                  </a:cubicBezTo>
                  <a:cubicBezTo>
                    <a:pt x="13" y="91"/>
                    <a:pt x="11" y="92"/>
                    <a:pt x="8" y="92"/>
                  </a:cubicBezTo>
                  <a:cubicBezTo>
                    <a:pt x="3" y="92"/>
                    <a:pt x="0" y="88"/>
                    <a:pt x="0" y="8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6" y="4"/>
                    <a:pt x="17" y="7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4"/>
            <p:cNvSpPr>
              <a:spLocks/>
            </p:cNvSpPr>
            <p:nvPr/>
          </p:nvSpPr>
          <p:spPr bwMode="auto">
            <a:xfrm>
              <a:off x="470" y="4102"/>
              <a:ext cx="8" cy="63"/>
            </a:xfrm>
            <a:custGeom>
              <a:avLst/>
              <a:gdLst>
                <a:gd name="T0" fmla="*/ 14 w 14"/>
                <a:gd name="T1" fmla="*/ 8 h 116"/>
                <a:gd name="T2" fmla="*/ 14 w 14"/>
                <a:gd name="T3" fmla="*/ 108 h 116"/>
                <a:gd name="T4" fmla="*/ 12 w 14"/>
                <a:gd name="T5" fmla="*/ 114 h 116"/>
                <a:gd name="T6" fmla="*/ 7 w 14"/>
                <a:gd name="T7" fmla="*/ 116 h 116"/>
                <a:gd name="T8" fmla="*/ 2 w 14"/>
                <a:gd name="T9" fmla="*/ 114 h 116"/>
                <a:gd name="T10" fmla="*/ 0 w 14"/>
                <a:gd name="T11" fmla="*/ 108 h 116"/>
                <a:gd name="T12" fmla="*/ 0 w 14"/>
                <a:gd name="T13" fmla="*/ 8 h 116"/>
                <a:gd name="T14" fmla="*/ 2 w 14"/>
                <a:gd name="T15" fmla="*/ 2 h 116"/>
                <a:gd name="T16" fmla="*/ 7 w 14"/>
                <a:gd name="T17" fmla="*/ 0 h 116"/>
                <a:gd name="T18" fmla="*/ 12 w 14"/>
                <a:gd name="T19" fmla="*/ 2 h 116"/>
                <a:gd name="T20" fmla="*/ 14 w 14"/>
                <a:gd name="T21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16">
                  <a:moveTo>
                    <a:pt x="14" y="8"/>
                  </a:moveTo>
                  <a:cubicBezTo>
                    <a:pt x="14" y="108"/>
                    <a:pt x="14" y="108"/>
                    <a:pt x="14" y="108"/>
                  </a:cubicBezTo>
                  <a:cubicBezTo>
                    <a:pt x="14" y="111"/>
                    <a:pt x="14" y="113"/>
                    <a:pt x="12" y="114"/>
                  </a:cubicBezTo>
                  <a:cubicBezTo>
                    <a:pt x="11" y="116"/>
                    <a:pt x="9" y="116"/>
                    <a:pt x="7" y="116"/>
                  </a:cubicBezTo>
                  <a:cubicBezTo>
                    <a:pt x="5" y="116"/>
                    <a:pt x="4" y="116"/>
                    <a:pt x="2" y="114"/>
                  </a:cubicBezTo>
                  <a:cubicBezTo>
                    <a:pt x="1" y="113"/>
                    <a:pt x="0" y="111"/>
                    <a:pt x="0" y="1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4" y="4"/>
                    <a:pt x="14" y="6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5"/>
            <p:cNvSpPr>
              <a:spLocks noEditPoints="1"/>
            </p:cNvSpPr>
            <p:nvPr/>
          </p:nvSpPr>
          <p:spPr bwMode="auto">
            <a:xfrm>
              <a:off x="507" y="4103"/>
              <a:ext cx="41" cy="47"/>
            </a:xfrm>
            <a:custGeom>
              <a:avLst/>
              <a:gdLst>
                <a:gd name="T0" fmla="*/ 40 w 77"/>
                <a:gd name="T1" fmla="*/ 88 h 88"/>
                <a:gd name="T2" fmla="*/ 12 w 77"/>
                <a:gd name="T3" fmla="*/ 88 h 88"/>
                <a:gd name="T4" fmla="*/ 3 w 77"/>
                <a:gd name="T5" fmla="*/ 86 h 88"/>
                <a:gd name="T6" fmla="*/ 0 w 77"/>
                <a:gd name="T7" fmla="*/ 77 h 88"/>
                <a:gd name="T8" fmla="*/ 0 w 77"/>
                <a:gd name="T9" fmla="*/ 11 h 88"/>
                <a:gd name="T10" fmla="*/ 3 w 77"/>
                <a:gd name="T11" fmla="*/ 2 h 88"/>
                <a:gd name="T12" fmla="*/ 12 w 77"/>
                <a:gd name="T13" fmla="*/ 0 h 88"/>
                <a:gd name="T14" fmla="*/ 41 w 77"/>
                <a:gd name="T15" fmla="*/ 0 h 88"/>
                <a:gd name="T16" fmla="*/ 53 w 77"/>
                <a:gd name="T17" fmla="*/ 0 h 88"/>
                <a:gd name="T18" fmla="*/ 62 w 77"/>
                <a:gd name="T19" fmla="*/ 3 h 88"/>
                <a:gd name="T20" fmla="*/ 67 w 77"/>
                <a:gd name="T21" fmla="*/ 8 h 88"/>
                <a:gd name="T22" fmla="*/ 71 w 77"/>
                <a:gd name="T23" fmla="*/ 14 h 88"/>
                <a:gd name="T24" fmla="*/ 72 w 77"/>
                <a:gd name="T25" fmla="*/ 22 h 88"/>
                <a:gd name="T26" fmla="*/ 59 w 77"/>
                <a:gd name="T27" fmla="*/ 41 h 88"/>
                <a:gd name="T28" fmla="*/ 77 w 77"/>
                <a:gd name="T29" fmla="*/ 63 h 88"/>
                <a:gd name="T30" fmla="*/ 73 w 77"/>
                <a:gd name="T31" fmla="*/ 76 h 88"/>
                <a:gd name="T32" fmla="*/ 62 w 77"/>
                <a:gd name="T33" fmla="*/ 85 h 88"/>
                <a:gd name="T34" fmla="*/ 52 w 77"/>
                <a:gd name="T35" fmla="*/ 88 h 88"/>
                <a:gd name="T36" fmla="*/ 40 w 77"/>
                <a:gd name="T37" fmla="*/ 88 h 88"/>
                <a:gd name="T38" fmla="*/ 19 w 77"/>
                <a:gd name="T39" fmla="*/ 13 h 88"/>
                <a:gd name="T40" fmla="*/ 19 w 77"/>
                <a:gd name="T41" fmla="*/ 36 h 88"/>
                <a:gd name="T42" fmla="*/ 36 w 77"/>
                <a:gd name="T43" fmla="*/ 36 h 88"/>
                <a:gd name="T44" fmla="*/ 47 w 77"/>
                <a:gd name="T45" fmla="*/ 35 h 88"/>
                <a:gd name="T46" fmla="*/ 53 w 77"/>
                <a:gd name="T47" fmla="*/ 30 h 88"/>
                <a:gd name="T48" fmla="*/ 54 w 77"/>
                <a:gd name="T49" fmla="*/ 24 h 88"/>
                <a:gd name="T50" fmla="*/ 49 w 77"/>
                <a:gd name="T51" fmla="*/ 15 h 88"/>
                <a:gd name="T52" fmla="*/ 34 w 77"/>
                <a:gd name="T53" fmla="*/ 13 h 88"/>
                <a:gd name="T54" fmla="*/ 19 w 77"/>
                <a:gd name="T55" fmla="*/ 13 h 88"/>
                <a:gd name="T56" fmla="*/ 38 w 77"/>
                <a:gd name="T57" fmla="*/ 49 h 88"/>
                <a:gd name="T58" fmla="*/ 19 w 77"/>
                <a:gd name="T59" fmla="*/ 49 h 88"/>
                <a:gd name="T60" fmla="*/ 19 w 77"/>
                <a:gd name="T61" fmla="*/ 75 h 88"/>
                <a:gd name="T62" fmla="*/ 39 w 77"/>
                <a:gd name="T63" fmla="*/ 75 h 88"/>
                <a:gd name="T64" fmla="*/ 58 w 77"/>
                <a:gd name="T65" fmla="*/ 62 h 88"/>
                <a:gd name="T66" fmla="*/ 53 w 77"/>
                <a:gd name="T67" fmla="*/ 52 h 88"/>
                <a:gd name="T68" fmla="*/ 38 w 77"/>
                <a:gd name="T69" fmla="*/ 4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88">
                  <a:moveTo>
                    <a:pt x="40" y="88"/>
                  </a:moveTo>
                  <a:cubicBezTo>
                    <a:pt x="12" y="88"/>
                    <a:pt x="12" y="88"/>
                    <a:pt x="12" y="88"/>
                  </a:cubicBezTo>
                  <a:cubicBezTo>
                    <a:pt x="8" y="88"/>
                    <a:pt x="5" y="87"/>
                    <a:pt x="3" y="86"/>
                  </a:cubicBezTo>
                  <a:cubicBezTo>
                    <a:pt x="1" y="84"/>
                    <a:pt x="0" y="81"/>
                    <a:pt x="0" y="7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5" y="0"/>
                    <a:pt x="8" y="0"/>
                    <a:pt x="1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0" y="0"/>
                    <a:pt x="53" y="0"/>
                  </a:cubicBezTo>
                  <a:cubicBezTo>
                    <a:pt x="56" y="1"/>
                    <a:pt x="59" y="2"/>
                    <a:pt x="62" y="3"/>
                  </a:cubicBezTo>
                  <a:cubicBezTo>
                    <a:pt x="64" y="5"/>
                    <a:pt x="66" y="6"/>
                    <a:pt x="67" y="8"/>
                  </a:cubicBezTo>
                  <a:cubicBezTo>
                    <a:pt x="69" y="10"/>
                    <a:pt x="70" y="12"/>
                    <a:pt x="71" y="14"/>
                  </a:cubicBezTo>
                  <a:cubicBezTo>
                    <a:pt x="72" y="17"/>
                    <a:pt x="72" y="19"/>
                    <a:pt x="72" y="22"/>
                  </a:cubicBezTo>
                  <a:cubicBezTo>
                    <a:pt x="72" y="31"/>
                    <a:pt x="68" y="37"/>
                    <a:pt x="59" y="41"/>
                  </a:cubicBezTo>
                  <a:cubicBezTo>
                    <a:pt x="71" y="45"/>
                    <a:pt x="77" y="52"/>
                    <a:pt x="77" y="63"/>
                  </a:cubicBezTo>
                  <a:cubicBezTo>
                    <a:pt x="77" y="68"/>
                    <a:pt x="75" y="72"/>
                    <a:pt x="73" y="76"/>
                  </a:cubicBezTo>
                  <a:cubicBezTo>
                    <a:pt x="70" y="80"/>
                    <a:pt x="67" y="83"/>
                    <a:pt x="62" y="85"/>
                  </a:cubicBezTo>
                  <a:cubicBezTo>
                    <a:pt x="59" y="86"/>
                    <a:pt x="56" y="87"/>
                    <a:pt x="52" y="88"/>
                  </a:cubicBezTo>
                  <a:cubicBezTo>
                    <a:pt x="49" y="88"/>
                    <a:pt x="45" y="88"/>
                    <a:pt x="40" y="88"/>
                  </a:cubicBezTo>
                  <a:close/>
                  <a:moveTo>
                    <a:pt x="19" y="13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1" y="36"/>
                    <a:pt x="44" y="36"/>
                    <a:pt x="47" y="35"/>
                  </a:cubicBezTo>
                  <a:cubicBezTo>
                    <a:pt x="49" y="34"/>
                    <a:pt x="51" y="32"/>
                    <a:pt x="53" y="30"/>
                  </a:cubicBezTo>
                  <a:cubicBezTo>
                    <a:pt x="54" y="28"/>
                    <a:pt x="54" y="26"/>
                    <a:pt x="54" y="24"/>
                  </a:cubicBezTo>
                  <a:cubicBezTo>
                    <a:pt x="54" y="20"/>
                    <a:pt x="53" y="17"/>
                    <a:pt x="49" y="15"/>
                  </a:cubicBezTo>
                  <a:cubicBezTo>
                    <a:pt x="46" y="14"/>
                    <a:pt x="41" y="13"/>
                    <a:pt x="34" y="13"/>
                  </a:cubicBezTo>
                  <a:lnTo>
                    <a:pt x="19" y="13"/>
                  </a:lnTo>
                  <a:close/>
                  <a:moveTo>
                    <a:pt x="38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52" y="75"/>
                    <a:pt x="58" y="70"/>
                    <a:pt x="58" y="62"/>
                  </a:cubicBezTo>
                  <a:cubicBezTo>
                    <a:pt x="58" y="57"/>
                    <a:pt x="56" y="54"/>
                    <a:pt x="53" y="52"/>
                  </a:cubicBezTo>
                  <a:cubicBezTo>
                    <a:pt x="50" y="50"/>
                    <a:pt x="45" y="49"/>
                    <a:pt x="3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"/>
            <p:cNvSpPr>
              <a:spLocks/>
            </p:cNvSpPr>
            <p:nvPr/>
          </p:nvSpPr>
          <p:spPr bwMode="auto">
            <a:xfrm>
              <a:off x="556" y="4115"/>
              <a:ext cx="33" cy="37"/>
            </a:xfrm>
            <a:custGeom>
              <a:avLst/>
              <a:gdLst>
                <a:gd name="T0" fmla="*/ 45 w 61"/>
                <a:gd name="T1" fmla="*/ 57 h 67"/>
                <a:gd name="T2" fmla="*/ 45 w 61"/>
                <a:gd name="T3" fmla="*/ 55 h 67"/>
                <a:gd name="T4" fmla="*/ 39 w 61"/>
                <a:gd name="T5" fmla="*/ 62 h 67"/>
                <a:gd name="T6" fmla="*/ 31 w 61"/>
                <a:gd name="T7" fmla="*/ 65 h 67"/>
                <a:gd name="T8" fmla="*/ 22 w 61"/>
                <a:gd name="T9" fmla="*/ 67 h 67"/>
                <a:gd name="T10" fmla="*/ 11 w 61"/>
                <a:gd name="T11" fmla="*/ 64 h 67"/>
                <a:gd name="T12" fmla="*/ 3 w 61"/>
                <a:gd name="T13" fmla="*/ 57 h 67"/>
                <a:gd name="T14" fmla="*/ 0 w 61"/>
                <a:gd name="T15" fmla="*/ 42 h 67"/>
                <a:gd name="T16" fmla="*/ 0 w 61"/>
                <a:gd name="T17" fmla="*/ 9 h 67"/>
                <a:gd name="T18" fmla="*/ 3 w 61"/>
                <a:gd name="T19" fmla="*/ 2 h 67"/>
                <a:gd name="T20" fmla="*/ 9 w 61"/>
                <a:gd name="T21" fmla="*/ 0 h 67"/>
                <a:gd name="T22" fmla="*/ 15 w 61"/>
                <a:gd name="T23" fmla="*/ 2 h 67"/>
                <a:gd name="T24" fmla="*/ 17 w 61"/>
                <a:gd name="T25" fmla="*/ 9 h 67"/>
                <a:gd name="T26" fmla="*/ 17 w 61"/>
                <a:gd name="T27" fmla="*/ 36 h 67"/>
                <a:gd name="T28" fmla="*/ 18 w 61"/>
                <a:gd name="T29" fmla="*/ 46 h 67"/>
                <a:gd name="T30" fmla="*/ 22 w 61"/>
                <a:gd name="T31" fmla="*/ 52 h 67"/>
                <a:gd name="T32" fmla="*/ 29 w 61"/>
                <a:gd name="T33" fmla="*/ 54 h 67"/>
                <a:gd name="T34" fmla="*/ 37 w 61"/>
                <a:gd name="T35" fmla="*/ 51 h 67"/>
                <a:gd name="T36" fmla="*/ 43 w 61"/>
                <a:gd name="T37" fmla="*/ 45 h 67"/>
                <a:gd name="T38" fmla="*/ 44 w 61"/>
                <a:gd name="T39" fmla="*/ 30 h 67"/>
                <a:gd name="T40" fmla="*/ 44 w 61"/>
                <a:gd name="T41" fmla="*/ 9 h 67"/>
                <a:gd name="T42" fmla="*/ 47 w 61"/>
                <a:gd name="T43" fmla="*/ 2 h 67"/>
                <a:gd name="T44" fmla="*/ 53 w 61"/>
                <a:gd name="T45" fmla="*/ 0 h 67"/>
                <a:gd name="T46" fmla="*/ 59 w 61"/>
                <a:gd name="T47" fmla="*/ 2 h 67"/>
                <a:gd name="T48" fmla="*/ 61 w 61"/>
                <a:gd name="T49" fmla="*/ 9 h 67"/>
                <a:gd name="T50" fmla="*/ 61 w 61"/>
                <a:gd name="T51" fmla="*/ 57 h 67"/>
                <a:gd name="T52" fmla="*/ 59 w 61"/>
                <a:gd name="T53" fmla="*/ 64 h 67"/>
                <a:gd name="T54" fmla="*/ 53 w 61"/>
                <a:gd name="T55" fmla="*/ 67 h 67"/>
                <a:gd name="T56" fmla="*/ 48 w 61"/>
                <a:gd name="T57" fmla="*/ 64 h 67"/>
                <a:gd name="T58" fmla="*/ 45 w 61"/>
                <a:gd name="T59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45" y="57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3" y="58"/>
                    <a:pt x="41" y="60"/>
                    <a:pt x="39" y="62"/>
                  </a:cubicBezTo>
                  <a:cubicBezTo>
                    <a:pt x="37" y="63"/>
                    <a:pt x="34" y="65"/>
                    <a:pt x="31" y="65"/>
                  </a:cubicBezTo>
                  <a:cubicBezTo>
                    <a:pt x="29" y="66"/>
                    <a:pt x="26" y="67"/>
                    <a:pt x="22" y="67"/>
                  </a:cubicBezTo>
                  <a:cubicBezTo>
                    <a:pt x="18" y="67"/>
                    <a:pt x="14" y="66"/>
                    <a:pt x="11" y="64"/>
                  </a:cubicBezTo>
                  <a:cubicBezTo>
                    <a:pt x="8" y="63"/>
                    <a:pt x="5" y="60"/>
                    <a:pt x="3" y="57"/>
                  </a:cubicBezTo>
                  <a:cubicBezTo>
                    <a:pt x="1" y="54"/>
                    <a:pt x="0" y="49"/>
                    <a:pt x="0" y="4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4" y="0"/>
                    <a:pt x="6" y="0"/>
                    <a:pt x="9" y="0"/>
                  </a:cubicBezTo>
                  <a:cubicBezTo>
                    <a:pt x="11" y="0"/>
                    <a:pt x="13" y="0"/>
                    <a:pt x="15" y="2"/>
                  </a:cubicBezTo>
                  <a:cubicBezTo>
                    <a:pt x="17" y="4"/>
                    <a:pt x="17" y="6"/>
                    <a:pt x="17" y="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40"/>
                    <a:pt x="18" y="43"/>
                    <a:pt x="18" y="46"/>
                  </a:cubicBezTo>
                  <a:cubicBezTo>
                    <a:pt x="19" y="48"/>
                    <a:pt x="20" y="50"/>
                    <a:pt x="22" y="52"/>
                  </a:cubicBezTo>
                  <a:cubicBezTo>
                    <a:pt x="24" y="53"/>
                    <a:pt x="26" y="54"/>
                    <a:pt x="29" y="54"/>
                  </a:cubicBezTo>
                  <a:cubicBezTo>
                    <a:pt x="32" y="54"/>
                    <a:pt x="35" y="53"/>
                    <a:pt x="37" y="51"/>
                  </a:cubicBezTo>
                  <a:cubicBezTo>
                    <a:pt x="40" y="50"/>
                    <a:pt x="42" y="48"/>
                    <a:pt x="43" y="45"/>
                  </a:cubicBezTo>
                  <a:cubicBezTo>
                    <a:pt x="44" y="43"/>
                    <a:pt x="44" y="37"/>
                    <a:pt x="44" y="30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6"/>
                    <a:pt x="45" y="4"/>
                    <a:pt x="47" y="2"/>
                  </a:cubicBezTo>
                  <a:cubicBezTo>
                    <a:pt x="48" y="0"/>
                    <a:pt x="50" y="0"/>
                    <a:pt x="53" y="0"/>
                  </a:cubicBezTo>
                  <a:cubicBezTo>
                    <a:pt x="55" y="0"/>
                    <a:pt x="57" y="0"/>
                    <a:pt x="59" y="2"/>
                  </a:cubicBezTo>
                  <a:cubicBezTo>
                    <a:pt x="61" y="4"/>
                    <a:pt x="61" y="6"/>
                    <a:pt x="61" y="9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1" y="63"/>
                    <a:pt x="59" y="64"/>
                  </a:cubicBezTo>
                  <a:cubicBezTo>
                    <a:pt x="58" y="66"/>
                    <a:pt x="56" y="67"/>
                    <a:pt x="53" y="67"/>
                  </a:cubicBezTo>
                  <a:cubicBezTo>
                    <a:pt x="51" y="67"/>
                    <a:pt x="49" y="66"/>
                    <a:pt x="48" y="64"/>
                  </a:cubicBezTo>
                  <a:cubicBezTo>
                    <a:pt x="46" y="63"/>
                    <a:pt x="45" y="60"/>
                    <a:pt x="4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auto">
            <a:xfrm>
              <a:off x="596" y="4115"/>
              <a:ext cx="32" cy="37"/>
            </a:xfrm>
            <a:custGeom>
              <a:avLst/>
              <a:gdLst>
                <a:gd name="T0" fmla="*/ 59 w 59"/>
                <a:gd name="T1" fmla="*/ 45 h 67"/>
                <a:gd name="T2" fmla="*/ 55 w 59"/>
                <a:gd name="T3" fmla="*/ 57 h 67"/>
                <a:gd name="T4" fmla="*/ 45 w 59"/>
                <a:gd name="T5" fmla="*/ 64 h 67"/>
                <a:gd name="T6" fmla="*/ 28 w 59"/>
                <a:gd name="T7" fmla="*/ 67 h 67"/>
                <a:gd name="T8" fmla="*/ 13 w 59"/>
                <a:gd name="T9" fmla="*/ 64 h 67"/>
                <a:gd name="T10" fmla="*/ 3 w 59"/>
                <a:gd name="T11" fmla="*/ 57 h 67"/>
                <a:gd name="T12" fmla="*/ 0 w 59"/>
                <a:gd name="T13" fmla="*/ 49 h 67"/>
                <a:gd name="T14" fmla="*/ 2 w 59"/>
                <a:gd name="T15" fmla="*/ 44 h 67"/>
                <a:gd name="T16" fmla="*/ 7 w 59"/>
                <a:gd name="T17" fmla="*/ 42 h 67"/>
                <a:gd name="T18" fmla="*/ 11 w 59"/>
                <a:gd name="T19" fmla="*/ 44 h 67"/>
                <a:gd name="T20" fmla="*/ 14 w 59"/>
                <a:gd name="T21" fmla="*/ 47 h 67"/>
                <a:gd name="T22" fmla="*/ 20 w 59"/>
                <a:gd name="T23" fmla="*/ 54 h 67"/>
                <a:gd name="T24" fmla="*/ 30 w 59"/>
                <a:gd name="T25" fmla="*/ 56 h 67"/>
                <a:gd name="T26" fmla="*/ 39 w 59"/>
                <a:gd name="T27" fmla="*/ 54 h 67"/>
                <a:gd name="T28" fmla="*/ 42 w 59"/>
                <a:gd name="T29" fmla="*/ 49 h 67"/>
                <a:gd name="T30" fmla="*/ 38 w 59"/>
                <a:gd name="T31" fmla="*/ 42 h 67"/>
                <a:gd name="T32" fmla="*/ 27 w 59"/>
                <a:gd name="T33" fmla="*/ 39 h 67"/>
                <a:gd name="T34" fmla="*/ 13 w 59"/>
                <a:gd name="T35" fmla="*/ 34 h 67"/>
                <a:gd name="T36" fmla="*/ 4 w 59"/>
                <a:gd name="T37" fmla="*/ 28 h 67"/>
                <a:gd name="T38" fmla="*/ 1 w 59"/>
                <a:gd name="T39" fmla="*/ 19 h 67"/>
                <a:gd name="T40" fmla="*/ 4 w 59"/>
                <a:gd name="T41" fmla="*/ 9 h 67"/>
                <a:gd name="T42" fmla="*/ 13 w 59"/>
                <a:gd name="T43" fmla="*/ 2 h 67"/>
                <a:gd name="T44" fmla="*/ 27 w 59"/>
                <a:gd name="T45" fmla="*/ 0 h 67"/>
                <a:gd name="T46" fmla="*/ 39 w 59"/>
                <a:gd name="T47" fmla="*/ 1 h 67"/>
                <a:gd name="T48" fmla="*/ 48 w 59"/>
                <a:gd name="T49" fmla="*/ 5 h 67"/>
                <a:gd name="T50" fmla="*/ 53 w 59"/>
                <a:gd name="T51" fmla="*/ 9 h 67"/>
                <a:gd name="T52" fmla="*/ 55 w 59"/>
                <a:gd name="T53" fmla="*/ 15 h 67"/>
                <a:gd name="T54" fmla="*/ 53 w 59"/>
                <a:gd name="T55" fmla="*/ 19 h 67"/>
                <a:gd name="T56" fmla="*/ 48 w 59"/>
                <a:gd name="T57" fmla="*/ 21 h 67"/>
                <a:gd name="T58" fmla="*/ 43 w 59"/>
                <a:gd name="T59" fmla="*/ 20 h 67"/>
                <a:gd name="T60" fmla="*/ 39 w 59"/>
                <a:gd name="T61" fmla="*/ 15 h 67"/>
                <a:gd name="T62" fmla="*/ 34 w 59"/>
                <a:gd name="T63" fmla="*/ 12 h 67"/>
                <a:gd name="T64" fmla="*/ 27 w 59"/>
                <a:gd name="T65" fmla="*/ 10 h 67"/>
                <a:gd name="T66" fmla="*/ 19 w 59"/>
                <a:gd name="T67" fmla="*/ 12 h 67"/>
                <a:gd name="T68" fmla="*/ 16 w 59"/>
                <a:gd name="T69" fmla="*/ 17 h 67"/>
                <a:gd name="T70" fmla="*/ 19 w 59"/>
                <a:gd name="T71" fmla="*/ 21 h 67"/>
                <a:gd name="T72" fmla="*/ 25 w 59"/>
                <a:gd name="T73" fmla="*/ 24 h 67"/>
                <a:gd name="T74" fmla="*/ 35 w 59"/>
                <a:gd name="T75" fmla="*/ 26 h 67"/>
                <a:gd name="T76" fmla="*/ 48 w 59"/>
                <a:gd name="T77" fmla="*/ 31 h 67"/>
                <a:gd name="T78" fmla="*/ 56 w 59"/>
                <a:gd name="T79" fmla="*/ 37 h 67"/>
                <a:gd name="T80" fmla="*/ 59 w 59"/>
                <a:gd name="T81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67">
                  <a:moveTo>
                    <a:pt x="59" y="45"/>
                  </a:moveTo>
                  <a:cubicBezTo>
                    <a:pt x="59" y="50"/>
                    <a:pt x="57" y="54"/>
                    <a:pt x="55" y="57"/>
                  </a:cubicBezTo>
                  <a:cubicBezTo>
                    <a:pt x="53" y="60"/>
                    <a:pt x="49" y="63"/>
                    <a:pt x="45" y="64"/>
                  </a:cubicBezTo>
                  <a:cubicBezTo>
                    <a:pt x="40" y="66"/>
                    <a:pt x="35" y="67"/>
                    <a:pt x="28" y="67"/>
                  </a:cubicBezTo>
                  <a:cubicBezTo>
                    <a:pt x="22" y="67"/>
                    <a:pt x="17" y="66"/>
                    <a:pt x="13" y="64"/>
                  </a:cubicBezTo>
                  <a:cubicBezTo>
                    <a:pt x="8" y="62"/>
                    <a:pt x="5" y="60"/>
                    <a:pt x="3" y="57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47"/>
                    <a:pt x="0" y="46"/>
                    <a:pt x="2" y="44"/>
                  </a:cubicBezTo>
                  <a:cubicBezTo>
                    <a:pt x="3" y="43"/>
                    <a:pt x="5" y="42"/>
                    <a:pt x="7" y="42"/>
                  </a:cubicBezTo>
                  <a:cubicBezTo>
                    <a:pt x="9" y="42"/>
                    <a:pt x="10" y="43"/>
                    <a:pt x="11" y="44"/>
                  </a:cubicBezTo>
                  <a:cubicBezTo>
                    <a:pt x="12" y="45"/>
                    <a:pt x="13" y="46"/>
                    <a:pt x="14" y="47"/>
                  </a:cubicBezTo>
                  <a:cubicBezTo>
                    <a:pt x="16" y="50"/>
                    <a:pt x="18" y="52"/>
                    <a:pt x="20" y="54"/>
                  </a:cubicBezTo>
                  <a:cubicBezTo>
                    <a:pt x="23" y="55"/>
                    <a:pt x="26" y="56"/>
                    <a:pt x="30" y="56"/>
                  </a:cubicBezTo>
                  <a:cubicBezTo>
                    <a:pt x="34" y="56"/>
                    <a:pt x="36" y="55"/>
                    <a:pt x="39" y="54"/>
                  </a:cubicBezTo>
                  <a:cubicBezTo>
                    <a:pt x="41" y="52"/>
                    <a:pt x="42" y="51"/>
                    <a:pt x="42" y="49"/>
                  </a:cubicBezTo>
                  <a:cubicBezTo>
                    <a:pt x="42" y="46"/>
                    <a:pt x="41" y="44"/>
                    <a:pt x="38" y="42"/>
                  </a:cubicBezTo>
                  <a:cubicBezTo>
                    <a:pt x="36" y="41"/>
                    <a:pt x="32" y="40"/>
                    <a:pt x="27" y="39"/>
                  </a:cubicBezTo>
                  <a:cubicBezTo>
                    <a:pt x="21" y="37"/>
                    <a:pt x="16" y="36"/>
                    <a:pt x="13" y="34"/>
                  </a:cubicBezTo>
                  <a:cubicBezTo>
                    <a:pt x="9" y="33"/>
                    <a:pt x="6" y="31"/>
                    <a:pt x="4" y="28"/>
                  </a:cubicBezTo>
                  <a:cubicBezTo>
                    <a:pt x="2" y="26"/>
                    <a:pt x="1" y="22"/>
                    <a:pt x="1" y="19"/>
                  </a:cubicBezTo>
                  <a:cubicBezTo>
                    <a:pt x="1" y="15"/>
                    <a:pt x="2" y="12"/>
                    <a:pt x="4" y="9"/>
                  </a:cubicBezTo>
                  <a:cubicBezTo>
                    <a:pt x="6" y="6"/>
                    <a:pt x="9" y="4"/>
                    <a:pt x="13" y="2"/>
                  </a:cubicBezTo>
                  <a:cubicBezTo>
                    <a:pt x="17" y="0"/>
                    <a:pt x="22" y="0"/>
                    <a:pt x="27" y="0"/>
                  </a:cubicBezTo>
                  <a:cubicBezTo>
                    <a:pt x="32" y="0"/>
                    <a:pt x="36" y="0"/>
                    <a:pt x="39" y="1"/>
                  </a:cubicBezTo>
                  <a:cubicBezTo>
                    <a:pt x="43" y="2"/>
                    <a:pt x="46" y="3"/>
                    <a:pt x="48" y="5"/>
                  </a:cubicBezTo>
                  <a:cubicBezTo>
                    <a:pt x="50" y="6"/>
                    <a:pt x="52" y="8"/>
                    <a:pt x="53" y="9"/>
                  </a:cubicBezTo>
                  <a:cubicBezTo>
                    <a:pt x="55" y="11"/>
                    <a:pt x="55" y="13"/>
                    <a:pt x="55" y="15"/>
                  </a:cubicBezTo>
                  <a:cubicBezTo>
                    <a:pt x="55" y="17"/>
                    <a:pt x="55" y="18"/>
                    <a:pt x="53" y="19"/>
                  </a:cubicBezTo>
                  <a:cubicBezTo>
                    <a:pt x="52" y="21"/>
                    <a:pt x="50" y="21"/>
                    <a:pt x="48" y="21"/>
                  </a:cubicBezTo>
                  <a:cubicBezTo>
                    <a:pt x="46" y="21"/>
                    <a:pt x="44" y="21"/>
                    <a:pt x="43" y="20"/>
                  </a:cubicBezTo>
                  <a:cubicBezTo>
                    <a:pt x="42" y="19"/>
                    <a:pt x="40" y="17"/>
                    <a:pt x="39" y="15"/>
                  </a:cubicBezTo>
                  <a:cubicBezTo>
                    <a:pt x="38" y="14"/>
                    <a:pt x="36" y="13"/>
                    <a:pt x="34" y="12"/>
                  </a:cubicBezTo>
                  <a:cubicBezTo>
                    <a:pt x="33" y="11"/>
                    <a:pt x="30" y="10"/>
                    <a:pt x="27" y="10"/>
                  </a:cubicBezTo>
                  <a:cubicBezTo>
                    <a:pt x="24" y="10"/>
                    <a:pt x="21" y="11"/>
                    <a:pt x="19" y="12"/>
                  </a:cubicBezTo>
                  <a:cubicBezTo>
                    <a:pt x="17" y="13"/>
                    <a:pt x="16" y="15"/>
                    <a:pt x="16" y="17"/>
                  </a:cubicBezTo>
                  <a:cubicBezTo>
                    <a:pt x="16" y="19"/>
                    <a:pt x="17" y="20"/>
                    <a:pt x="19" y="21"/>
                  </a:cubicBezTo>
                  <a:cubicBezTo>
                    <a:pt x="20" y="22"/>
                    <a:pt x="22" y="23"/>
                    <a:pt x="25" y="24"/>
                  </a:cubicBezTo>
                  <a:cubicBezTo>
                    <a:pt x="27" y="25"/>
                    <a:pt x="31" y="25"/>
                    <a:pt x="35" y="26"/>
                  </a:cubicBezTo>
                  <a:cubicBezTo>
                    <a:pt x="41" y="28"/>
                    <a:pt x="45" y="29"/>
                    <a:pt x="48" y="31"/>
                  </a:cubicBezTo>
                  <a:cubicBezTo>
                    <a:pt x="52" y="33"/>
                    <a:pt x="54" y="35"/>
                    <a:pt x="56" y="37"/>
                  </a:cubicBezTo>
                  <a:cubicBezTo>
                    <a:pt x="58" y="39"/>
                    <a:pt x="59" y="42"/>
                    <a:pt x="5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8"/>
            <p:cNvSpPr>
              <a:spLocks noEditPoints="1"/>
            </p:cNvSpPr>
            <p:nvPr/>
          </p:nvSpPr>
          <p:spPr bwMode="auto">
            <a:xfrm>
              <a:off x="636" y="4102"/>
              <a:ext cx="9" cy="50"/>
            </a:xfrm>
            <a:custGeom>
              <a:avLst/>
              <a:gdLst>
                <a:gd name="T0" fmla="*/ 9 w 17"/>
                <a:gd name="T1" fmla="*/ 16 h 91"/>
                <a:gd name="T2" fmla="*/ 3 w 17"/>
                <a:gd name="T3" fmla="*/ 14 h 91"/>
                <a:gd name="T4" fmla="*/ 0 w 17"/>
                <a:gd name="T5" fmla="*/ 8 h 91"/>
                <a:gd name="T6" fmla="*/ 3 w 17"/>
                <a:gd name="T7" fmla="*/ 2 h 91"/>
                <a:gd name="T8" fmla="*/ 9 w 17"/>
                <a:gd name="T9" fmla="*/ 0 h 91"/>
                <a:gd name="T10" fmla="*/ 15 w 17"/>
                <a:gd name="T11" fmla="*/ 2 h 91"/>
                <a:gd name="T12" fmla="*/ 17 w 17"/>
                <a:gd name="T13" fmla="*/ 8 h 91"/>
                <a:gd name="T14" fmla="*/ 15 w 17"/>
                <a:gd name="T15" fmla="*/ 14 h 91"/>
                <a:gd name="T16" fmla="*/ 9 w 17"/>
                <a:gd name="T17" fmla="*/ 16 h 91"/>
                <a:gd name="T18" fmla="*/ 17 w 17"/>
                <a:gd name="T19" fmla="*/ 33 h 91"/>
                <a:gd name="T20" fmla="*/ 17 w 17"/>
                <a:gd name="T21" fmla="*/ 81 h 91"/>
                <a:gd name="T22" fmla="*/ 15 w 17"/>
                <a:gd name="T23" fmla="*/ 88 h 91"/>
                <a:gd name="T24" fmla="*/ 9 w 17"/>
                <a:gd name="T25" fmla="*/ 91 h 91"/>
                <a:gd name="T26" fmla="*/ 2 w 17"/>
                <a:gd name="T27" fmla="*/ 88 h 91"/>
                <a:gd name="T28" fmla="*/ 0 w 17"/>
                <a:gd name="T29" fmla="*/ 81 h 91"/>
                <a:gd name="T30" fmla="*/ 0 w 17"/>
                <a:gd name="T31" fmla="*/ 33 h 91"/>
                <a:gd name="T32" fmla="*/ 2 w 17"/>
                <a:gd name="T33" fmla="*/ 26 h 91"/>
                <a:gd name="T34" fmla="*/ 9 w 17"/>
                <a:gd name="T35" fmla="*/ 24 h 91"/>
                <a:gd name="T36" fmla="*/ 15 w 17"/>
                <a:gd name="T37" fmla="*/ 26 h 91"/>
                <a:gd name="T38" fmla="*/ 17 w 17"/>
                <a:gd name="T39" fmla="*/ 3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91">
                  <a:moveTo>
                    <a:pt x="9" y="16"/>
                  </a:moveTo>
                  <a:cubicBezTo>
                    <a:pt x="6" y="16"/>
                    <a:pt x="4" y="15"/>
                    <a:pt x="3" y="14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5"/>
                    <a:pt x="1" y="4"/>
                    <a:pt x="3" y="2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" y="0"/>
                    <a:pt x="13" y="0"/>
                    <a:pt x="15" y="2"/>
                  </a:cubicBezTo>
                  <a:cubicBezTo>
                    <a:pt x="16" y="3"/>
                    <a:pt x="17" y="5"/>
                    <a:pt x="17" y="8"/>
                  </a:cubicBezTo>
                  <a:cubicBezTo>
                    <a:pt x="17" y="10"/>
                    <a:pt x="16" y="12"/>
                    <a:pt x="15" y="14"/>
                  </a:cubicBezTo>
                  <a:cubicBezTo>
                    <a:pt x="13" y="15"/>
                    <a:pt x="11" y="16"/>
                    <a:pt x="9" y="16"/>
                  </a:cubicBezTo>
                  <a:close/>
                  <a:moveTo>
                    <a:pt x="17" y="33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17" y="84"/>
                    <a:pt x="16" y="87"/>
                    <a:pt x="15" y="88"/>
                  </a:cubicBezTo>
                  <a:cubicBezTo>
                    <a:pt x="13" y="90"/>
                    <a:pt x="11" y="91"/>
                    <a:pt x="9" y="91"/>
                  </a:cubicBezTo>
                  <a:cubicBezTo>
                    <a:pt x="6" y="91"/>
                    <a:pt x="4" y="90"/>
                    <a:pt x="2" y="88"/>
                  </a:cubicBezTo>
                  <a:cubicBezTo>
                    <a:pt x="1" y="86"/>
                    <a:pt x="0" y="84"/>
                    <a:pt x="0" y="8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1" y="28"/>
                    <a:pt x="2" y="26"/>
                  </a:cubicBezTo>
                  <a:cubicBezTo>
                    <a:pt x="4" y="24"/>
                    <a:pt x="6" y="24"/>
                    <a:pt x="9" y="24"/>
                  </a:cubicBezTo>
                  <a:cubicBezTo>
                    <a:pt x="11" y="24"/>
                    <a:pt x="13" y="24"/>
                    <a:pt x="15" y="26"/>
                  </a:cubicBezTo>
                  <a:cubicBezTo>
                    <a:pt x="16" y="28"/>
                    <a:pt x="17" y="30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9"/>
            <p:cNvSpPr>
              <a:spLocks/>
            </p:cNvSpPr>
            <p:nvPr/>
          </p:nvSpPr>
          <p:spPr bwMode="auto">
            <a:xfrm>
              <a:off x="654" y="4115"/>
              <a:ext cx="33" cy="37"/>
            </a:xfrm>
            <a:custGeom>
              <a:avLst/>
              <a:gdLst>
                <a:gd name="T0" fmla="*/ 16 w 61"/>
                <a:gd name="T1" fmla="*/ 9 h 67"/>
                <a:gd name="T2" fmla="*/ 16 w 61"/>
                <a:gd name="T3" fmla="*/ 11 h 67"/>
                <a:gd name="T4" fmla="*/ 26 w 61"/>
                <a:gd name="T5" fmla="*/ 2 h 67"/>
                <a:gd name="T6" fmla="*/ 39 w 61"/>
                <a:gd name="T7" fmla="*/ 0 h 67"/>
                <a:gd name="T8" fmla="*/ 51 w 61"/>
                <a:gd name="T9" fmla="*/ 2 h 67"/>
                <a:gd name="T10" fmla="*/ 59 w 61"/>
                <a:gd name="T11" fmla="*/ 11 h 67"/>
                <a:gd name="T12" fmla="*/ 61 w 61"/>
                <a:gd name="T13" fmla="*/ 17 h 67"/>
                <a:gd name="T14" fmla="*/ 61 w 61"/>
                <a:gd name="T15" fmla="*/ 26 h 67"/>
                <a:gd name="T16" fmla="*/ 61 w 61"/>
                <a:gd name="T17" fmla="*/ 57 h 67"/>
                <a:gd name="T18" fmla="*/ 59 w 61"/>
                <a:gd name="T19" fmla="*/ 64 h 67"/>
                <a:gd name="T20" fmla="*/ 53 w 61"/>
                <a:gd name="T21" fmla="*/ 67 h 67"/>
                <a:gd name="T22" fmla="*/ 47 w 61"/>
                <a:gd name="T23" fmla="*/ 64 h 67"/>
                <a:gd name="T24" fmla="*/ 44 w 61"/>
                <a:gd name="T25" fmla="*/ 57 h 67"/>
                <a:gd name="T26" fmla="*/ 44 w 61"/>
                <a:gd name="T27" fmla="*/ 29 h 67"/>
                <a:gd name="T28" fmla="*/ 42 w 61"/>
                <a:gd name="T29" fmla="*/ 17 h 67"/>
                <a:gd name="T30" fmla="*/ 33 w 61"/>
                <a:gd name="T31" fmla="*/ 12 h 67"/>
                <a:gd name="T32" fmla="*/ 24 w 61"/>
                <a:gd name="T33" fmla="*/ 15 h 67"/>
                <a:gd name="T34" fmla="*/ 19 w 61"/>
                <a:gd name="T35" fmla="*/ 22 h 67"/>
                <a:gd name="T36" fmla="*/ 18 w 61"/>
                <a:gd name="T37" fmla="*/ 36 h 67"/>
                <a:gd name="T38" fmla="*/ 18 w 61"/>
                <a:gd name="T39" fmla="*/ 57 h 67"/>
                <a:gd name="T40" fmla="*/ 15 w 61"/>
                <a:gd name="T41" fmla="*/ 64 h 67"/>
                <a:gd name="T42" fmla="*/ 9 w 61"/>
                <a:gd name="T43" fmla="*/ 67 h 67"/>
                <a:gd name="T44" fmla="*/ 3 w 61"/>
                <a:gd name="T45" fmla="*/ 64 h 67"/>
                <a:gd name="T46" fmla="*/ 0 w 61"/>
                <a:gd name="T47" fmla="*/ 57 h 67"/>
                <a:gd name="T48" fmla="*/ 0 w 61"/>
                <a:gd name="T49" fmla="*/ 9 h 67"/>
                <a:gd name="T50" fmla="*/ 3 w 61"/>
                <a:gd name="T51" fmla="*/ 2 h 67"/>
                <a:gd name="T52" fmla="*/ 8 w 61"/>
                <a:gd name="T53" fmla="*/ 0 h 67"/>
                <a:gd name="T54" fmla="*/ 12 w 61"/>
                <a:gd name="T55" fmla="*/ 1 h 67"/>
                <a:gd name="T56" fmla="*/ 15 w 61"/>
                <a:gd name="T57" fmla="*/ 4 h 67"/>
                <a:gd name="T58" fmla="*/ 16 w 61"/>
                <a:gd name="T59" fmla="*/ 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16" y="9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9" y="7"/>
                    <a:pt x="23" y="4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3" y="0"/>
                    <a:pt x="47" y="1"/>
                    <a:pt x="51" y="2"/>
                  </a:cubicBezTo>
                  <a:cubicBezTo>
                    <a:pt x="54" y="4"/>
                    <a:pt x="57" y="7"/>
                    <a:pt x="59" y="11"/>
                  </a:cubicBezTo>
                  <a:cubicBezTo>
                    <a:pt x="60" y="13"/>
                    <a:pt x="61" y="15"/>
                    <a:pt x="61" y="17"/>
                  </a:cubicBezTo>
                  <a:cubicBezTo>
                    <a:pt x="61" y="19"/>
                    <a:pt x="61" y="22"/>
                    <a:pt x="61" y="2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1" y="63"/>
                    <a:pt x="59" y="64"/>
                  </a:cubicBezTo>
                  <a:cubicBezTo>
                    <a:pt x="58" y="66"/>
                    <a:pt x="56" y="67"/>
                    <a:pt x="53" y="67"/>
                  </a:cubicBezTo>
                  <a:cubicBezTo>
                    <a:pt x="50" y="67"/>
                    <a:pt x="48" y="66"/>
                    <a:pt x="47" y="64"/>
                  </a:cubicBezTo>
                  <a:cubicBezTo>
                    <a:pt x="45" y="62"/>
                    <a:pt x="44" y="60"/>
                    <a:pt x="44" y="5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4"/>
                    <a:pt x="44" y="20"/>
                    <a:pt x="42" y="17"/>
                  </a:cubicBezTo>
                  <a:cubicBezTo>
                    <a:pt x="40" y="14"/>
                    <a:pt x="37" y="12"/>
                    <a:pt x="33" y="12"/>
                  </a:cubicBezTo>
                  <a:cubicBezTo>
                    <a:pt x="30" y="12"/>
                    <a:pt x="27" y="13"/>
                    <a:pt x="24" y="15"/>
                  </a:cubicBezTo>
                  <a:cubicBezTo>
                    <a:pt x="22" y="17"/>
                    <a:pt x="20" y="19"/>
                    <a:pt x="19" y="22"/>
                  </a:cubicBezTo>
                  <a:cubicBezTo>
                    <a:pt x="18" y="25"/>
                    <a:pt x="18" y="29"/>
                    <a:pt x="18" y="3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60"/>
                    <a:pt x="17" y="63"/>
                    <a:pt x="15" y="64"/>
                  </a:cubicBezTo>
                  <a:cubicBezTo>
                    <a:pt x="13" y="66"/>
                    <a:pt x="11" y="67"/>
                    <a:pt x="9" y="67"/>
                  </a:cubicBezTo>
                  <a:cubicBezTo>
                    <a:pt x="6" y="67"/>
                    <a:pt x="4" y="66"/>
                    <a:pt x="3" y="64"/>
                  </a:cubicBezTo>
                  <a:cubicBezTo>
                    <a:pt x="1" y="62"/>
                    <a:pt x="0" y="60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4" y="1"/>
                    <a:pt x="15" y="2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0"/>
            <p:cNvSpPr>
              <a:spLocks noEditPoints="1"/>
            </p:cNvSpPr>
            <p:nvPr/>
          </p:nvSpPr>
          <p:spPr bwMode="auto">
            <a:xfrm>
              <a:off x="695" y="4115"/>
              <a:ext cx="35" cy="37"/>
            </a:xfrm>
            <a:custGeom>
              <a:avLst/>
              <a:gdLst>
                <a:gd name="T0" fmla="*/ 51 w 65"/>
                <a:gd name="T1" fmla="*/ 38 h 68"/>
                <a:gd name="T2" fmla="*/ 18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5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50 w 65"/>
                <a:gd name="T15" fmla="*/ 51 h 68"/>
                <a:gd name="T16" fmla="*/ 55 w 65"/>
                <a:gd name="T17" fmla="*/ 46 h 68"/>
                <a:gd name="T18" fmla="*/ 59 w 65"/>
                <a:gd name="T19" fmla="*/ 45 h 68"/>
                <a:gd name="T20" fmla="*/ 63 w 65"/>
                <a:gd name="T21" fmla="*/ 46 h 68"/>
                <a:gd name="T22" fmla="*/ 64 w 65"/>
                <a:gd name="T23" fmla="*/ 50 h 68"/>
                <a:gd name="T24" fmla="*/ 63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10 w 65"/>
                <a:gd name="T33" fmla="*/ 59 h 68"/>
                <a:gd name="T34" fmla="*/ 0 w 65"/>
                <a:gd name="T35" fmla="*/ 34 h 68"/>
                <a:gd name="T36" fmla="*/ 3 w 65"/>
                <a:gd name="T37" fmla="*/ 20 h 68"/>
                <a:gd name="T38" fmla="*/ 9 w 65"/>
                <a:gd name="T39" fmla="*/ 10 h 68"/>
                <a:gd name="T40" fmla="*/ 20 w 65"/>
                <a:gd name="T41" fmla="*/ 3 h 68"/>
                <a:gd name="T42" fmla="*/ 34 w 65"/>
                <a:gd name="T43" fmla="*/ 0 h 68"/>
                <a:gd name="T44" fmla="*/ 51 w 65"/>
                <a:gd name="T45" fmla="*/ 5 h 68"/>
                <a:gd name="T46" fmla="*/ 62 w 65"/>
                <a:gd name="T47" fmla="*/ 15 h 68"/>
                <a:gd name="T48" fmla="*/ 65 w 65"/>
                <a:gd name="T49" fmla="*/ 28 h 68"/>
                <a:gd name="T50" fmla="*/ 62 w 65"/>
                <a:gd name="T51" fmla="*/ 36 h 68"/>
                <a:gd name="T52" fmla="*/ 51 w 65"/>
                <a:gd name="T53" fmla="*/ 38 h 68"/>
                <a:gd name="T54" fmla="*/ 18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3 w 65"/>
                <a:gd name="T63" fmla="*/ 16 h 68"/>
                <a:gd name="T64" fmla="*/ 18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42"/>
                    <a:pt x="19" y="45"/>
                    <a:pt x="20" y="48"/>
                  </a:cubicBezTo>
                  <a:cubicBezTo>
                    <a:pt x="22" y="51"/>
                    <a:pt x="24" y="53"/>
                    <a:pt x="26" y="55"/>
                  </a:cubicBezTo>
                  <a:cubicBezTo>
                    <a:pt x="29" y="56"/>
                    <a:pt x="32" y="57"/>
                    <a:pt x="35" y="57"/>
                  </a:cubicBezTo>
                  <a:cubicBezTo>
                    <a:pt x="37" y="57"/>
                    <a:pt x="39" y="57"/>
                    <a:pt x="40" y="56"/>
                  </a:cubicBezTo>
                  <a:cubicBezTo>
                    <a:pt x="42" y="56"/>
                    <a:pt x="44" y="55"/>
                    <a:pt x="45" y="54"/>
                  </a:cubicBezTo>
                  <a:cubicBezTo>
                    <a:pt x="47" y="53"/>
                    <a:pt x="48" y="52"/>
                    <a:pt x="50" y="51"/>
                  </a:cubicBezTo>
                  <a:cubicBezTo>
                    <a:pt x="51" y="50"/>
                    <a:pt x="53" y="48"/>
                    <a:pt x="55" y="46"/>
                  </a:cubicBezTo>
                  <a:cubicBezTo>
                    <a:pt x="56" y="45"/>
                    <a:pt x="57" y="45"/>
                    <a:pt x="59" y="45"/>
                  </a:cubicBezTo>
                  <a:cubicBezTo>
                    <a:pt x="60" y="45"/>
                    <a:pt x="62" y="46"/>
                    <a:pt x="63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4" y="54"/>
                    <a:pt x="63" y="56"/>
                  </a:cubicBezTo>
                  <a:cubicBezTo>
                    <a:pt x="61" y="58"/>
                    <a:pt x="60" y="60"/>
                    <a:pt x="57" y="61"/>
                  </a:cubicBezTo>
                  <a:cubicBezTo>
                    <a:pt x="55" y="63"/>
                    <a:pt x="52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6" y="65"/>
                    <a:pt x="10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3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6" y="4"/>
                    <a:pt x="20" y="3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1" y="0"/>
                    <a:pt x="46" y="2"/>
                    <a:pt x="51" y="5"/>
                  </a:cubicBezTo>
                  <a:cubicBezTo>
                    <a:pt x="56" y="7"/>
                    <a:pt x="60" y="11"/>
                    <a:pt x="62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2" y="36"/>
                  </a:cubicBezTo>
                  <a:cubicBezTo>
                    <a:pt x="59" y="38"/>
                    <a:pt x="56" y="38"/>
                    <a:pt x="51" y="38"/>
                  </a:cubicBezTo>
                  <a:close/>
                  <a:moveTo>
                    <a:pt x="18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9" y="23"/>
                    <a:pt x="47" y="19"/>
                    <a:pt x="44" y="16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6" y="13"/>
                    <a:pt x="23" y="16"/>
                  </a:cubicBezTo>
                  <a:cubicBezTo>
                    <a:pt x="20" y="19"/>
                    <a:pt x="18" y="23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1"/>
            <p:cNvSpPr>
              <a:spLocks/>
            </p:cNvSpPr>
            <p:nvPr/>
          </p:nvSpPr>
          <p:spPr bwMode="auto">
            <a:xfrm>
              <a:off x="736" y="4115"/>
              <a:ext cx="32" cy="37"/>
            </a:xfrm>
            <a:custGeom>
              <a:avLst/>
              <a:gdLst>
                <a:gd name="T0" fmla="*/ 59 w 59"/>
                <a:gd name="T1" fmla="*/ 45 h 67"/>
                <a:gd name="T2" fmla="*/ 56 w 59"/>
                <a:gd name="T3" fmla="*/ 57 h 67"/>
                <a:gd name="T4" fmla="*/ 45 w 59"/>
                <a:gd name="T5" fmla="*/ 64 h 67"/>
                <a:gd name="T6" fmla="*/ 29 w 59"/>
                <a:gd name="T7" fmla="*/ 67 h 67"/>
                <a:gd name="T8" fmla="*/ 13 w 59"/>
                <a:gd name="T9" fmla="*/ 64 h 67"/>
                <a:gd name="T10" fmla="*/ 3 w 59"/>
                <a:gd name="T11" fmla="*/ 57 h 67"/>
                <a:gd name="T12" fmla="*/ 0 w 59"/>
                <a:gd name="T13" fmla="*/ 49 h 67"/>
                <a:gd name="T14" fmla="*/ 2 w 59"/>
                <a:gd name="T15" fmla="*/ 44 h 67"/>
                <a:gd name="T16" fmla="*/ 7 w 59"/>
                <a:gd name="T17" fmla="*/ 42 h 67"/>
                <a:gd name="T18" fmla="*/ 12 w 59"/>
                <a:gd name="T19" fmla="*/ 44 h 67"/>
                <a:gd name="T20" fmla="*/ 14 w 59"/>
                <a:gd name="T21" fmla="*/ 47 h 67"/>
                <a:gd name="T22" fmla="*/ 21 w 59"/>
                <a:gd name="T23" fmla="*/ 54 h 67"/>
                <a:gd name="T24" fmla="*/ 31 w 59"/>
                <a:gd name="T25" fmla="*/ 56 h 67"/>
                <a:gd name="T26" fmla="*/ 39 w 59"/>
                <a:gd name="T27" fmla="*/ 54 h 67"/>
                <a:gd name="T28" fmla="*/ 42 w 59"/>
                <a:gd name="T29" fmla="*/ 49 h 67"/>
                <a:gd name="T30" fmla="*/ 39 w 59"/>
                <a:gd name="T31" fmla="*/ 42 h 67"/>
                <a:gd name="T32" fmla="*/ 28 w 59"/>
                <a:gd name="T33" fmla="*/ 39 h 67"/>
                <a:gd name="T34" fmla="*/ 13 w 59"/>
                <a:gd name="T35" fmla="*/ 34 h 67"/>
                <a:gd name="T36" fmla="*/ 4 w 59"/>
                <a:gd name="T37" fmla="*/ 28 h 67"/>
                <a:gd name="T38" fmla="*/ 1 w 59"/>
                <a:gd name="T39" fmla="*/ 19 h 67"/>
                <a:gd name="T40" fmla="*/ 4 w 59"/>
                <a:gd name="T41" fmla="*/ 9 h 67"/>
                <a:gd name="T42" fmla="*/ 13 w 59"/>
                <a:gd name="T43" fmla="*/ 2 h 67"/>
                <a:gd name="T44" fmla="*/ 28 w 59"/>
                <a:gd name="T45" fmla="*/ 0 h 67"/>
                <a:gd name="T46" fmla="*/ 40 w 59"/>
                <a:gd name="T47" fmla="*/ 1 h 67"/>
                <a:gd name="T48" fmla="*/ 49 w 59"/>
                <a:gd name="T49" fmla="*/ 5 h 67"/>
                <a:gd name="T50" fmla="*/ 54 w 59"/>
                <a:gd name="T51" fmla="*/ 9 h 67"/>
                <a:gd name="T52" fmla="*/ 56 w 59"/>
                <a:gd name="T53" fmla="*/ 15 h 67"/>
                <a:gd name="T54" fmla="*/ 54 w 59"/>
                <a:gd name="T55" fmla="*/ 19 h 67"/>
                <a:gd name="T56" fmla="*/ 48 w 59"/>
                <a:gd name="T57" fmla="*/ 21 h 67"/>
                <a:gd name="T58" fmla="*/ 44 w 59"/>
                <a:gd name="T59" fmla="*/ 20 h 67"/>
                <a:gd name="T60" fmla="*/ 39 w 59"/>
                <a:gd name="T61" fmla="*/ 15 h 67"/>
                <a:gd name="T62" fmla="*/ 35 w 59"/>
                <a:gd name="T63" fmla="*/ 12 h 67"/>
                <a:gd name="T64" fmla="*/ 28 w 59"/>
                <a:gd name="T65" fmla="*/ 10 h 67"/>
                <a:gd name="T66" fmla="*/ 20 w 59"/>
                <a:gd name="T67" fmla="*/ 12 h 67"/>
                <a:gd name="T68" fmla="*/ 17 w 59"/>
                <a:gd name="T69" fmla="*/ 17 h 67"/>
                <a:gd name="T70" fmla="*/ 19 w 59"/>
                <a:gd name="T71" fmla="*/ 21 h 67"/>
                <a:gd name="T72" fmla="*/ 25 w 59"/>
                <a:gd name="T73" fmla="*/ 24 h 67"/>
                <a:gd name="T74" fmla="*/ 36 w 59"/>
                <a:gd name="T75" fmla="*/ 26 h 67"/>
                <a:gd name="T76" fmla="*/ 49 w 59"/>
                <a:gd name="T77" fmla="*/ 31 h 67"/>
                <a:gd name="T78" fmla="*/ 57 w 59"/>
                <a:gd name="T79" fmla="*/ 37 h 67"/>
                <a:gd name="T80" fmla="*/ 59 w 59"/>
                <a:gd name="T81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67">
                  <a:moveTo>
                    <a:pt x="59" y="45"/>
                  </a:moveTo>
                  <a:cubicBezTo>
                    <a:pt x="59" y="50"/>
                    <a:pt x="58" y="54"/>
                    <a:pt x="56" y="57"/>
                  </a:cubicBezTo>
                  <a:cubicBezTo>
                    <a:pt x="53" y="60"/>
                    <a:pt x="50" y="63"/>
                    <a:pt x="45" y="64"/>
                  </a:cubicBezTo>
                  <a:cubicBezTo>
                    <a:pt x="41" y="66"/>
                    <a:pt x="35" y="67"/>
                    <a:pt x="29" y="67"/>
                  </a:cubicBezTo>
                  <a:cubicBezTo>
                    <a:pt x="23" y="67"/>
                    <a:pt x="18" y="66"/>
                    <a:pt x="13" y="64"/>
                  </a:cubicBezTo>
                  <a:cubicBezTo>
                    <a:pt x="9" y="62"/>
                    <a:pt x="6" y="60"/>
                    <a:pt x="3" y="57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47"/>
                    <a:pt x="1" y="46"/>
                    <a:pt x="2" y="44"/>
                  </a:cubicBezTo>
                  <a:cubicBezTo>
                    <a:pt x="4" y="43"/>
                    <a:pt x="5" y="42"/>
                    <a:pt x="7" y="42"/>
                  </a:cubicBezTo>
                  <a:cubicBezTo>
                    <a:pt x="9" y="42"/>
                    <a:pt x="11" y="43"/>
                    <a:pt x="12" y="44"/>
                  </a:cubicBezTo>
                  <a:cubicBezTo>
                    <a:pt x="13" y="45"/>
                    <a:pt x="13" y="46"/>
                    <a:pt x="14" y="47"/>
                  </a:cubicBezTo>
                  <a:cubicBezTo>
                    <a:pt x="16" y="50"/>
                    <a:pt x="18" y="52"/>
                    <a:pt x="21" y="54"/>
                  </a:cubicBezTo>
                  <a:cubicBezTo>
                    <a:pt x="23" y="55"/>
                    <a:pt x="26" y="56"/>
                    <a:pt x="31" y="56"/>
                  </a:cubicBezTo>
                  <a:cubicBezTo>
                    <a:pt x="34" y="56"/>
                    <a:pt x="37" y="55"/>
                    <a:pt x="39" y="54"/>
                  </a:cubicBezTo>
                  <a:cubicBezTo>
                    <a:pt x="41" y="52"/>
                    <a:pt x="42" y="51"/>
                    <a:pt x="42" y="49"/>
                  </a:cubicBezTo>
                  <a:cubicBezTo>
                    <a:pt x="42" y="46"/>
                    <a:pt x="41" y="44"/>
                    <a:pt x="39" y="42"/>
                  </a:cubicBezTo>
                  <a:cubicBezTo>
                    <a:pt x="37" y="41"/>
                    <a:pt x="33" y="40"/>
                    <a:pt x="28" y="39"/>
                  </a:cubicBezTo>
                  <a:cubicBezTo>
                    <a:pt x="22" y="37"/>
                    <a:pt x="17" y="36"/>
                    <a:pt x="13" y="34"/>
                  </a:cubicBezTo>
                  <a:cubicBezTo>
                    <a:pt x="10" y="33"/>
                    <a:pt x="7" y="31"/>
                    <a:pt x="4" y="28"/>
                  </a:cubicBezTo>
                  <a:cubicBezTo>
                    <a:pt x="2" y="26"/>
                    <a:pt x="1" y="22"/>
                    <a:pt x="1" y="19"/>
                  </a:cubicBezTo>
                  <a:cubicBezTo>
                    <a:pt x="1" y="15"/>
                    <a:pt x="2" y="12"/>
                    <a:pt x="4" y="9"/>
                  </a:cubicBezTo>
                  <a:cubicBezTo>
                    <a:pt x="6" y="6"/>
                    <a:pt x="9" y="4"/>
                    <a:pt x="13" y="2"/>
                  </a:cubicBezTo>
                  <a:cubicBezTo>
                    <a:pt x="17" y="0"/>
                    <a:pt x="22" y="0"/>
                    <a:pt x="28" y="0"/>
                  </a:cubicBezTo>
                  <a:cubicBezTo>
                    <a:pt x="32" y="0"/>
                    <a:pt x="36" y="0"/>
                    <a:pt x="40" y="1"/>
                  </a:cubicBezTo>
                  <a:cubicBezTo>
                    <a:pt x="43" y="2"/>
                    <a:pt x="46" y="3"/>
                    <a:pt x="49" y="5"/>
                  </a:cubicBezTo>
                  <a:cubicBezTo>
                    <a:pt x="51" y="6"/>
                    <a:pt x="53" y="8"/>
                    <a:pt x="54" y="9"/>
                  </a:cubicBezTo>
                  <a:cubicBezTo>
                    <a:pt x="55" y="11"/>
                    <a:pt x="56" y="13"/>
                    <a:pt x="56" y="15"/>
                  </a:cubicBezTo>
                  <a:cubicBezTo>
                    <a:pt x="56" y="17"/>
                    <a:pt x="55" y="18"/>
                    <a:pt x="54" y="19"/>
                  </a:cubicBezTo>
                  <a:cubicBezTo>
                    <a:pt x="52" y="21"/>
                    <a:pt x="51" y="21"/>
                    <a:pt x="48" y="21"/>
                  </a:cubicBezTo>
                  <a:cubicBezTo>
                    <a:pt x="46" y="21"/>
                    <a:pt x="45" y="21"/>
                    <a:pt x="44" y="20"/>
                  </a:cubicBezTo>
                  <a:cubicBezTo>
                    <a:pt x="42" y="19"/>
                    <a:pt x="41" y="17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cubicBezTo>
                    <a:pt x="25" y="10"/>
                    <a:pt x="22" y="11"/>
                    <a:pt x="20" y="12"/>
                  </a:cubicBezTo>
                  <a:cubicBezTo>
                    <a:pt x="18" y="13"/>
                    <a:pt x="17" y="15"/>
                    <a:pt x="17" y="17"/>
                  </a:cubicBezTo>
                  <a:cubicBezTo>
                    <a:pt x="17" y="19"/>
                    <a:pt x="18" y="20"/>
                    <a:pt x="19" y="21"/>
                  </a:cubicBezTo>
                  <a:cubicBezTo>
                    <a:pt x="21" y="22"/>
                    <a:pt x="23" y="23"/>
                    <a:pt x="25" y="24"/>
                  </a:cubicBezTo>
                  <a:cubicBezTo>
                    <a:pt x="28" y="25"/>
                    <a:pt x="31" y="25"/>
                    <a:pt x="36" y="26"/>
                  </a:cubicBezTo>
                  <a:cubicBezTo>
                    <a:pt x="41" y="28"/>
                    <a:pt x="45" y="29"/>
                    <a:pt x="49" y="31"/>
                  </a:cubicBezTo>
                  <a:cubicBezTo>
                    <a:pt x="52" y="33"/>
                    <a:pt x="55" y="35"/>
                    <a:pt x="57" y="37"/>
                  </a:cubicBezTo>
                  <a:cubicBezTo>
                    <a:pt x="58" y="39"/>
                    <a:pt x="59" y="42"/>
                    <a:pt x="5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2"/>
            <p:cNvSpPr>
              <a:spLocks/>
            </p:cNvSpPr>
            <p:nvPr/>
          </p:nvSpPr>
          <p:spPr bwMode="auto">
            <a:xfrm>
              <a:off x="774" y="4115"/>
              <a:ext cx="31" cy="37"/>
            </a:xfrm>
            <a:custGeom>
              <a:avLst/>
              <a:gdLst>
                <a:gd name="T0" fmla="*/ 59 w 59"/>
                <a:gd name="T1" fmla="*/ 45 h 67"/>
                <a:gd name="T2" fmla="*/ 55 w 59"/>
                <a:gd name="T3" fmla="*/ 57 h 67"/>
                <a:gd name="T4" fmla="*/ 45 w 59"/>
                <a:gd name="T5" fmla="*/ 64 h 67"/>
                <a:gd name="T6" fmla="*/ 29 w 59"/>
                <a:gd name="T7" fmla="*/ 67 h 67"/>
                <a:gd name="T8" fmla="*/ 13 w 59"/>
                <a:gd name="T9" fmla="*/ 64 h 67"/>
                <a:gd name="T10" fmla="*/ 3 w 59"/>
                <a:gd name="T11" fmla="*/ 57 h 67"/>
                <a:gd name="T12" fmla="*/ 0 w 59"/>
                <a:gd name="T13" fmla="*/ 49 h 67"/>
                <a:gd name="T14" fmla="*/ 2 w 59"/>
                <a:gd name="T15" fmla="*/ 44 h 67"/>
                <a:gd name="T16" fmla="*/ 7 w 59"/>
                <a:gd name="T17" fmla="*/ 42 h 67"/>
                <a:gd name="T18" fmla="*/ 11 w 59"/>
                <a:gd name="T19" fmla="*/ 44 h 67"/>
                <a:gd name="T20" fmla="*/ 14 w 59"/>
                <a:gd name="T21" fmla="*/ 47 h 67"/>
                <a:gd name="T22" fmla="*/ 20 w 59"/>
                <a:gd name="T23" fmla="*/ 54 h 67"/>
                <a:gd name="T24" fmla="*/ 30 w 59"/>
                <a:gd name="T25" fmla="*/ 56 h 67"/>
                <a:gd name="T26" fmla="*/ 39 w 59"/>
                <a:gd name="T27" fmla="*/ 54 h 67"/>
                <a:gd name="T28" fmla="*/ 42 w 59"/>
                <a:gd name="T29" fmla="*/ 49 h 67"/>
                <a:gd name="T30" fmla="*/ 39 w 59"/>
                <a:gd name="T31" fmla="*/ 42 h 67"/>
                <a:gd name="T32" fmla="*/ 27 w 59"/>
                <a:gd name="T33" fmla="*/ 39 h 67"/>
                <a:gd name="T34" fmla="*/ 13 w 59"/>
                <a:gd name="T35" fmla="*/ 34 h 67"/>
                <a:gd name="T36" fmla="*/ 4 w 59"/>
                <a:gd name="T37" fmla="*/ 28 h 67"/>
                <a:gd name="T38" fmla="*/ 1 w 59"/>
                <a:gd name="T39" fmla="*/ 19 h 67"/>
                <a:gd name="T40" fmla="*/ 4 w 59"/>
                <a:gd name="T41" fmla="*/ 9 h 67"/>
                <a:gd name="T42" fmla="*/ 13 w 59"/>
                <a:gd name="T43" fmla="*/ 2 h 67"/>
                <a:gd name="T44" fmla="*/ 27 w 59"/>
                <a:gd name="T45" fmla="*/ 0 h 67"/>
                <a:gd name="T46" fmla="*/ 39 w 59"/>
                <a:gd name="T47" fmla="*/ 1 h 67"/>
                <a:gd name="T48" fmla="*/ 48 w 59"/>
                <a:gd name="T49" fmla="*/ 5 h 67"/>
                <a:gd name="T50" fmla="*/ 54 w 59"/>
                <a:gd name="T51" fmla="*/ 9 h 67"/>
                <a:gd name="T52" fmla="*/ 55 w 59"/>
                <a:gd name="T53" fmla="*/ 15 h 67"/>
                <a:gd name="T54" fmla="*/ 53 w 59"/>
                <a:gd name="T55" fmla="*/ 19 h 67"/>
                <a:gd name="T56" fmla="*/ 48 w 59"/>
                <a:gd name="T57" fmla="*/ 21 h 67"/>
                <a:gd name="T58" fmla="*/ 43 w 59"/>
                <a:gd name="T59" fmla="*/ 20 h 67"/>
                <a:gd name="T60" fmla="*/ 39 w 59"/>
                <a:gd name="T61" fmla="*/ 15 h 67"/>
                <a:gd name="T62" fmla="*/ 35 w 59"/>
                <a:gd name="T63" fmla="*/ 12 h 67"/>
                <a:gd name="T64" fmla="*/ 27 w 59"/>
                <a:gd name="T65" fmla="*/ 10 h 67"/>
                <a:gd name="T66" fmla="*/ 20 w 59"/>
                <a:gd name="T67" fmla="*/ 12 h 67"/>
                <a:gd name="T68" fmla="*/ 17 w 59"/>
                <a:gd name="T69" fmla="*/ 17 h 67"/>
                <a:gd name="T70" fmla="*/ 19 w 59"/>
                <a:gd name="T71" fmla="*/ 21 h 67"/>
                <a:gd name="T72" fmla="*/ 25 w 59"/>
                <a:gd name="T73" fmla="*/ 24 h 67"/>
                <a:gd name="T74" fmla="*/ 35 w 59"/>
                <a:gd name="T75" fmla="*/ 26 h 67"/>
                <a:gd name="T76" fmla="*/ 49 w 59"/>
                <a:gd name="T77" fmla="*/ 31 h 67"/>
                <a:gd name="T78" fmla="*/ 56 w 59"/>
                <a:gd name="T79" fmla="*/ 37 h 67"/>
                <a:gd name="T80" fmla="*/ 59 w 59"/>
                <a:gd name="T81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67">
                  <a:moveTo>
                    <a:pt x="59" y="45"/>
                  </a:moveTo>
                  <a:cubicBezTo>
                    <a:pt x="59" y="50"/>
                    <a:pt x="58" y="54"/>
                    <a:pt x="55" y="57"/>
                  </a:cubicBezTo>
                  <a:cubicBezTo>
                    <a:pt x="53" y="60"/>
                    <a:pt x="50" y="63"/>
                    <a:pt x="45" y="64"/>
                  </a:cubicBezTo>
                  <a:cubicBezTo>
                    <a:pt x="41" y="66"/>
                    <a:pt x="35" y="67"/>
                    <a:pt x="29" y="67"/>
                  </a:cubicBezTo>
                  <a:cubicBezTo>
                    <a:pt x="23" y="67"/>
                    <a:pt x="17" y="66"/>
                    <a:pt x="13" y="64"/>
                  </a:cubicBezTo>
                  <a:cubicBezTo>
                    <a:pt x="9" y="62"/>
                    <a:pt x="5" y="60"/>
                    <a:pt x="3" y="57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47"/>
                    <a:pt x="1" y="46"/>
                    <a:pt x="2" y="44"/>
                  </a:cubicBezTo>
                  <a:cubicBezTo>
                    <a:pt x="3" y="43"/>
                    <a:pt x="5" y="42"/>
                    <a:pt x="7" y="42"/>
                  </a:cubicBezTo>
                  <a:cubicBezTo>
                    <a:pt x="9" y="42"/>
                    <a:pt x="10" y="43"/>
                    <a:pt x="11" y="44"/>
                  </a:cubicBezTo>
                  <a:cubicBezTo>
                    <a:pt x="12" y="45"/>
                    <a:pt x="13" y="46"/>
                    <a:pt x="14" y="47"/>
                  </a:cubicBezTo>
                  <a:cubicBezTo>
                    <a:pt x="16" y="50"/>
                    <a:pt x="18" y="52"/>
                    <a:pt x="20" y="54"/>
                  </a:cubicBezTo>
                  <a:cubicBezTo>
                    <a:pt x="23" y="55"/>
                    <a:pt x="26" y="56"/>
                    <a:pt x="30" y="56"/>
                  </a:cubicBezTo>
                  <a:cubicBezTo>
                    <a:pt x="34" y="56"/>
                    <a:pt x="37" y="55"/>
                    <a:pt x="39" y="54"/>
                  </a:cubicBezTo>
                  <a:cubicBezTo>
                    <a:pt x="41" y="52"/>
                    <a:pt x="42" y="51"/>
                    <a:pt x="42" y="49"/>
                  </a:cubicBezTo>
                  <a:cubicBezTo>
                    <a:pt x="42" y="46"/>
                    <a:pt x="41" y="44"/>
                    <a:pt x="39" y="42"/>
                  </a:cubicBezTo>
                  <a:cubicBezTo>
                    <a:pt x="36" y="41"/>
                    <a:pt x="33" y="40"/>
                    <a:pt x="27" y="39"/>
                  </a:cubicBezTo>
                  <a:cubicBezTo>
                    <a:pt x="22" y="37"/>
                    <a:pt x="17" y="36"/>
                    <a:pt x="13" y="34"/>
                  </a:cubicBezTo>
                  <a:cubicBezTo>
                    <a:pt x="9" y="33"/>
                    <a:pt x="6" y="31"/>
                    <a:pt x="4" y="28"/>
                  </a:cubicBezTo>
                  <a:cubicBezTo>
                    <a:pt x="2" y="26"/>
                    <a:pt x="1" y="22"/>
                    <a:pt x="1" y="19"/>
                  </a:cubicBezTo>
                  <a:cubicBezTo>
                    <a:pt x="1" y="15"/>
                    <a:pt x="2" y="12"/>
                    <a:pt x="4" y="9"/>
                  </a:cubicBezTo>
                  <a:cubicBezTo>
                    <a:pt x="6" y="6"/>
                    <a:pt x="9" y="4"/>
                    <a:pt x="13" y="2"/>
                  </a:cubicBezTo>
                  <a:cubicBezTo>
                    <a:pt x="17" y="0"/>
                    <a:pt x="22" y="0"/>
                    <a:pt x="27" y="0"/>
                  </a:cubicBezTo>
                  <a:cubicBezTo>
                    <a:pt x="32" y="0"/>
                    <a:pt x="36" y="0"/>
                    <a:pt x="39" y="1"/>
                  </a:cubicBezTo>
                  <a:cubicBezTo>
                    <a:pt x="43" y="2"/>
                    <a:pt x="46" y="3"/>
                    <a:pt x="48" y="5"/>
                  </a:cubicBezTo>
                  <a:cubicBezTo>
                    <a:pt x="51" y="6"/>
                    <a:pt x="52" y="8"/>
                    <a:pt x="54" y="9"/>
                  </a:cubicBezTo>
                  <a:cubicBezTo>
                    <a:pt x="55" y="11"/>
                    <a:pt x="55" y="13"/>
                    <a:pt x="55" y="15"/>
                  </a:cubicBezTo>
                  <a:cubicBezTo>
                    <a:pt x="55" y="17"/>
                    <a:pt x="55" y="18"/>
                    <a:pt x="53" y="19"/>
                  </a:cubicBezTo>
                  <a:cubicBezTo>
                    <a:pt x="52" y="21"/>
                    <a:pt x="50" y="21"/>
                    <a:pt x="48" y="21"/>
                  </a:cubicBezTo>
                  <a:cubicBezTo>
                    <a:pt x="46" y="21"/>
                    <a:pt x="45" y="21"/>
                    <a:pt x="43" y="20"/>
                  </a:cubicBezTo>
                  <a:cubicBezTo>
                    <a:pt x="42" y="19"/>
                    <a:pt x="41" y="17"/>
                    <a:pt x="39" y="15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0" y="10"/>
                    <a:pt x="27" y="10"/>
                  </a:cubicBezTo>
                  <a:cubicBezTo>
                    <a:pt x="24" y="10"/>
                    <a:pt x="22" y="11"/>
                    <a:pt x="20" y="12"/>
                  </a:cubicBezTo>
                  <a:cubicBezTo>
                    <a:pt x="18" y="13"/>
                    <a:pt x="17" y="15"/>
                    <a:pt x="17" y="17"/>
                  </a:cubicBezTo>
                  <a:cubicBezTo>
                    <a:pt x="17" y="19"/>
                    <a:pt x="17" y="20"/>
                    <a:pt x="19" y="21"/>
                  </a:cubicBezTo>
                  <a:cubicBezTo>
                    <a:pt x="20" y="22"/>
                    <a:pt x="22" y="23"/>
                    <a:pt x="25" y="24"/>
                  </a:cubicBezTo>
                  <a:cubicBezTo>
                    <a:pt x="28" y="25"/>
                    <a:pt x="31" y="25"/>
                    <a:pt x="35" y="26"/>
                  </a:cubicBezTo>
                  <a:cubicBezTo>
                    <a:pt x="41" y="28"/>
                    <a:pt x="45" y="29"/>
                    <a:pt x="49" y="31"/>
                  </a:cubicBezTo>
                  <a:cubicBezTo>
                    <a:pt x="52" y="33"/>
                    <a:pt x="54" y="35"/>
                    <a:pt x="56" y="37"/>
                  </a:cubicBezTo>
                  <a:cubicBezTo>
                    <a:pt x="58" y="39"/>
                    <a:pt x="59" y="42"/>
                    <a:pt x="5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3"/>
            <p:cNvSpPr>
              <a:spLocks/>
            </p:cNvSpPr>
            <p:nvPr/>
          </p:nvSpPr>
          <p:spPr bwMode="auto">
            <a:xfrm>
              <a:off x="832" y="4102"/>
              <a:ext cx="8" cy="63"/>
            </a:xfrm>
            <a:custGeom>
              <a:avLst/>
              <a:gdLst>
                <a:gd name="T0" fmla="*/ 14 w 14"/>
                <a:gd name="T1" fmla="*/ 8 h 116"/>
                <a:gd name="T2" fmla="*/ 14 w 14"/>
                <a:gd name="T3" fmla="*/ 108 h 116"/>
                <a:gd name="T4" fmla="*/ 12 w 14"/>
                <a:gd name="T5" fmla="*/ 114 h 116"/>
                <a:gd name="T6" fmla="*/ 7 w 14"/>
                <a:gd name="T7" fmla="*/ 116 h 116"/>
                <a:gd name="T8" fmla="*/ 2 w 14"/>
                <a:gd name="T9" fmla="*/ 114 h 116"/>
                <a:gd name="T10" fmla="*/ 0 w 14"/>
                <a:gd name="T11" fmla="*/ 108 h 116"/>
                <a:gd name="T12" fmla="*/ 0 w 14"/>
                <a:gd name="T13" fmla="*/ 8 h 116"/>
                <a:gd name="T14" fmla="*/ 2 w 14"/>
                <a:gd name="T15" fmla="*/ 2 h 116"/>
                <a:gd name="T16" fmla="*/ 7 w 14"/>
                <a:gd name="T17" fmla="*/ 0 h 116"/>
                <a:gd name="T18" fmla="*/ 12 w 14"/>
                <a:gd name="T19" fmla="*/ 2 h 116"/>
                <a:gd name="T20" fmla="*/ 14 w 14"/>
                <a:gd name="T21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16">
                  <a:moveTo>
                    <a:pt x="14" y="8"/>
                  </a:moveTo>
                  <a:cubicBezTo>
                    <a:pt x="14" y="108"/>
                    <a:pt x="14" y="108"/>
                    <a:pt x="14" y="108"/>
                  </a:cubicBezTo>
                  <a:cubicBezTo>
                    <a:pt x="14" y="111"/>
                    <a:pt x="13" y="113"/>
                    <a:pt x="12" y="114"/>
                  </a:cubicBezTo>
                  <a:cubicBezTo>
                    <a:pt x="10" y="116"/>
                    <a:pt x="9" y="116"/>
                    <a:pt x="7" y="116"/>
                  </a:cubicBezTo>
                  <a:cubicBezTo>
                    <a:pt x="5" y="116"/>
                    <a:pt x="3" y="116"/>
                    <a:pt x="2" y="114"/>
                  </a:cubicBezTo>
                  <a:cubicBezTo>
                    <a:pt x="0" y="113"/>
                    <a:pt x="0" y="111"/>
                    <a:pt x="0" y="1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4" y="6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4"/>
            <p:cNvSpPr>
              <a:spLocks/>
            </p:cNvSpPr>
            <p:nvPr/>
          </p:nvSpPr>
          <p:spPr bwMode="auto">
            <a:xfrm>
              <a:off x="866" y="4102"/>
              <a:ext cx="48" cy="50"/>
            </a:xfrm>
            <a:custGeom>
              <a:avLst/>
              <a:gdLst>
                <a:gd name="T0" fmla="*/ 88 w 88"/>
                <a:gd name="T1" fmla="*/ 54 h 92"/>
                <a:gd name="T2" fmla="*/ 88 w 88"/>
                <a:gd name="T3" fmla="*/ 71 h 92"/>
                <a:gd name="T4" fmla="*/ 87 w 88"/>
                <a:gd name="T5" fmla="*/ 77 h 92"/>
                <a:gd name="T6" fmla="*/ 85 w 88"/>
                <a:gd name="T7" fmla="*/ 80 h 92"/>
                <a:gd name="T8" fmla="*/ 80 w 88"/>
                <a:gd name="T9" fmla="*/ 83 h 92"/>
                <a:gd name="T10" fmla="*/ 64 w 88"/>
                <a:gd name="T11" fmla="*/ 90 h 92"/>
                <a:gd name="T12" fmla="*/ 47 w 88"/>
                <a:gd name="T13" fmla="*/ 92 h 92"/>
                <a:gd name="T14" fmla="*/ 28 w 88"/>
                <a:gd name="T15" fmla="*/ 89 h 92"/>
                <a:gd name="T16" fmla="*/ 13 w 88"/>
                <a:gd name="T17" fmla="*/ 79 h 92"/>
                <a:gd name="T18" fmla="*/ 3 w 88"/>
                <a:gd name="T19" fmla="*/ 65 h 92"/>
                <a:gd name="T20" fmla="*/ 0 w 88"/>
                <a:gd name="T21" fmla="*/ 46 h 92"/>
                <a:gd name="T22" fmla="*/ 3 w 88"/>
                <a:gd name="T23" fmla="*/ 27 h 92"/>
                <a:gd name="T24" fmla="*/ 13 w 88"/>
                <a:gd name="T25" fmla="*/ 12 h 92"/>
                <a:gd name="T26" fmla="*/ 28 w 88"/>
                <a:gd name="T27" fmla="*/ 3 h 92"/>
                <a:gd name="T28" fmla="*/ 48 w 88"/>
                <a:gd name="T29" fmla="*/ 0 h 92"/>
                <a:gd name="T30" fmla="*/ 64 w 88"/>
                <a:gd name="T31" fmla="*/ 2 h 92"/>
                <a:gd name="T32" fmla="*/ 76 w 88"/>
                <a:gd name="T33" fmla="*/ 8 h 92"/>
                <a:gd name="T34" fmla="*/ 83 w 88"/>
                <a:gd name="T35" fmla="*/ 16 h 92"/>
                <a:gd name="T36" fmla="*/ 85 w 88"/>
                <a:gd name="T37" fmla="*/ 23 h 92"/>
                <a:gd name="T38" fmla="*/ 82 w 88"/>
                <a:gd name="T39" fmla="*/ 29 h 92"/>
                <a:gd name="T40" fmla="*/ 76 w 88"/>
                <a:gd name="T41" fmla="*/ 32 h 92"/>
                <a:gd name="T42" fmla="*/ 72 w 88"/>
                <a:gd name="T43" fmla="*/ 31 h 92"/>
                <a:gd name="T44" fmla="*/ 69 w 88"/>
                <a:gd name="T45" fmla="*/ 28 h 92"/>
                <a:gd name="T46" fmla="*/ 63 w 88"/>
                <a:gd name="T47" fmla="*/ 20 h 92"/>
                <a:gd name="T48" fmla="*/ 57 w 88"/>
                <a:gd name="T49" fmla="*/ 16 h 92"/>
                <a:gd name="T50" fmla="*/ 47 w 88"/>
                <a:gd name="T51" fmla="*/ 14 h 92"/>
                <a:gd name="T52" fmla="*/ 35 w 88"/>
                <a:gd name="T53" fmla="*/ 16 h 92"/>
                <a:gd name="T54" fmla="*/ 26 w 88"/>
                <a:gd name="T55" fmla="*/ 22 h 92"/>
                <a:gd name="T56" fmla="*/ 21 w 88"/>
                <a:gd name="T57" fmla="*/ 32 h 92"/>
                <a:gd name="T58" fmla="*/ 19 w 88"/>
                <a:gd name="T59" fmla="*/ 45 h 92"/>
                <a:gd name="T60" fmla="*/ 26 w 88"/>
                <a:gd name="T61" fmla="*/ 69 h 92"/>
                <a:gd name="T62" fmla="*/ 47 w 88"/>
                <a:gd name="T63" fmla="*/ 78 h 92"/>
                <a:gd name="T64" fmla="*/ 59 w 88"/>
                <a:gd name="T65" fmla="*/ 76 h 92"/>
                <a:gd name="T66" fmla="*/ 71 w 88"/>
                <a:gd name="T67" fmla="*/ 72 h 92"/>
                <a:gd name="T68" fmla="*/ 71 w 88"/>
                <a:gd name="T69" fmla="*/ 57 h 92"/>
                <a:gd name="T70" fmla="*/ 56 w 88"/>
                <a:gd name="T71" fmla="*/ 57 h 92"/>
                <a:gd name="T72" fmla="*/ 48 w 88"/>
                <a:gd name="T73" fmla="*/ 56 h 92"/>
                <a:gd name="T74" fmla="*/ 46 w 88"/>
                <a:gd name="T75" fmla="*/ 51 h 92"/>
                <a:gd name="T76" fmla="*/ 48 w 88"/>
                <a:gd name="T77" fmla="*/ 46 h 92"/>
                <a:gd name="T78" fmla="*/ 54 w 88"/>
                <a:gd name="T79" fmla="*/ 44 h 92"/>
                <a:gd name="T80" fmla="*/ 75 w 88"/>
                <a:gd name="T81" fmla="*/ 44 h 92"/>
                <a:gd name="T82" fmla="*/ 82 w 88"/>
                <a:gd name="T83" fmla="*/ 44 h 92"/>
                <a:gd name="T84" fmla="*/ 86 w 88"/>
                <a:gd name="T85" fmla="*/ 47 h 92"/>
                <a:gd name="T86" fmla="*/ 88 w 88"/>
                <a:gd name="T87" fmla="*/ 5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" h="92">
                  <a:moveTo>
                    <a:pt x="88" y="54"/>
                  </a:moveTo>
                  <a:cubicBezTo>
                    <a:pt x="88" y="71"/>
                    <a:pt x="88" y="71"/>
                    <a:pt x="88" y="71"/>
                  </a:cubicBezTo>
                  <a:cubicBezTo>
                    <a:pt x="88" y="73"/>
                    <a:pt x="88" y="75"/>
                    <a:pt x="87" y="77"/>
                  </a:cubicBezTo>
                  <a:cubicBezTo>
                    <a:pt x="87" y="78"/>
                    <a:pt x="86" y="79"/>
                    <a:pt x="85" y="80"/>
                  </a:cubicBezTo>
                  <a:cubicBezTo>
                    <a:pt x="83" y="81"/>
                    <a:pt x="82" y="82"/>
                    <a:pt x="80" y="83"/>
                  </a:cubicBezTo>
                  <a:cubicBezTo>
                    <a:pt x="74" y="86"/>
                    <a:pt x="69" y="88"/>
                    <a:pt x="64" y="90"/>
                  </a:cubicBezTo>
                  <a:cubicBezTo>
                    <a:pt x="59" y="91"/>
                    <a:pt x="53" y="92"/>
                    <a:pt x="47" y="92"/>
                  </a:cubicBezTo>
                  <a:cubicBezTo>
                    <a:pt x="40" y="92"/>
                    <a:pt x="33" y="91"/>
                    <a:pt x="28" y="89"/>
                  </a:cubicBezTo>
                  <a:cubicBezTo>
                    <a:pt x="22" y="87"/>
                    <a:pt x="17" y="83"/>
                    <a:pt x="13" y="79"/>
                  </a:cubicBezTo>
                  <a:cubicBezTo>
                    <a:pt x="9" y="75"/>
                    <a:pt x="6" y="71"/>
                    <a:pt x="3" y="65"/>
                  </a:cubicBezTo>
                  <a:cubicBezTo>
                    <a:pt x="1" y="59"/>
                    <a:pt x="0" y="53"/>
                    <a:pt x="0" y="46"/>
                  </a:cubicBezTo>
                  <a:cubicBezTo>
                    <a:pt x="0" y="39"/>
                    <a:pt x="1" y="33"/>
                    <a:pt x="3" y="27"/>
                  </a:cubicBezTo>
                  <a:cubicBezTo>
                    <a:pt x="5" y="21"/>
                    <a:pt x="9" y="16"/>
                    <a:pt x="13" y="12"/>
                  </a:cubicBezTo>
                  <a:cubicBezTo>
                    <a:pt x="17" y="8"/>
                    <a:pt x="22" y="5"/>
                    <a:pt x="28" y="3"/>
                  </a:cubicBezTo>
                  <a:cubicBezTo>
                    <a:pt x="34" y="1"/>
                    <a:pt x="40" y="0"/>
                    <a:pt x="48" y="0"/>
                  </a:cubicBezTo>
                  <a:cubicBezTo>
                    <a:pt x="54" y="0"/>
                    <a:pt x="60" y="1"/>
                    <a:pt x="64" y="2"/>
                  </a:cubicBezTo>
                  <a:cubicBezTo>
                    <a:pt x="69" y="4"/>
                    <a:pt x="73" y="6"/>
                    <a:pt x="76" y="8"/>
                  </a:cubicBezTo>
                  <a:cubicBezTo>
                    <a:pt x="79" y="11"/>
                    <a:pt x="81" y="13"/>
                    <a:pt x="83" y="16"/>
                  </a:cubicBezTo>
                  <a:cubicBezTo>
                    <a:pt x="84" y="19"/>
                    <a:pt x="85" y="21"/>
                    <a:pt x="85" y="23"/>
                  </a:cubicBezTo>
                  <a:cubicBezTo>
                    <a:pt x="85" y="26"/>
                    <a:pt x="84" y="28"/>
                    <a:pt x="82" y="29"/>
                  </a:cubicBezTo>
                  <a:cubicBezTo>
                    <a:pt x="81" y="31"/>
                    <a:pt x="79" y="32"/>
                    <a:pt x="76" y="32"/>
                  </a:cubicBezTo>
                  <a:cubicBezTo>
                    <a:pt x="75" y="32"/>
                    <a:pt x="74" y="31"/>
                    <a:pt x="72" y="31"/>
                  </a:cubicBezTo>
                  <a:cubicBezTo>
                    <a:pt x="71" y="30"/>
                    <a:pt x="70" y="29"/>
                    <a:pt x="69" y="28"/>
                  </a:cubicBezTo>
                  <a:cubicBezTo>
                    <a:pt x="67" y="25"/>
                    <a:pt x="65" y="22"/>
                    <a:pt x="63" y="20"/>
                  </a:cubicBezTo>
                  <a:cubicBezTo>
                    <a:pt x="62" y="18"/>
                    <a:pt x="60" y="17"/>
                    <a:pt x="57" y="16"/>
                  </a:cubicBezTo>
                  <a:cubicBezTo>
                    <a:pt x="54" y="15"/>
                    <a:pt x="51" y="14"/>
                    <a:pt x="47" y="14"/>
                  </a:cubicBezTo>
                  <a:cubicBezTo>
                    <a:pt x="42" y="14"/>
                    <a:pt x="38" y="15"/>
                    <a:pt x="35" y="16"/>
                  </a:cubicBezTo>
                  <a:cubicBezTo>
                    <a:pt x="32" y="17"/>
                    <a:pt x="29" y="20"/>
                    <a:pt x="26" y="22"/>
                  </a:cubicBezTo>
                  <a:cubicBezTo>
                    <a:pt x="24" y="25"/>
                    <a:pt x="22" y="28"/>
                    <a:pt x="21" y="32"/>
                  </a:cubicBezTo>
                  <a:cubicBezTo>
                    <a:pt x="20" y="36"/>
                    <a:pt x="19" y="41"/>
                    <a:pt x="19" y="45"/>
                  </a:cubicBezTo>
                  <a:cubicBezTo>
                    <a:pt x="19" y="56"/>
                    <a:pt x="21" y="64"/>
                    <a:pt x="26" y="69"/>
                  </a:cubicBezTo>
                  <a:cubicBezTo>
                    <a:pt x="31" y="75"/>
                    <a:pt x="38" y="78"/>
                    <a:pt x="47" y="78"/>
                  </a:cubicBezTo>
                  <a:cubicBezTo>
                    <a:pt x="51" y="78"/>
                    <a:pt x="55" y="77"/>
                    <a:pt x="59" y="76"/>
                  </a:cubicBezTo>
                  <a:cubicBezTo>
                    <a:pt x="63" y="75"/>
                    <a:pt x="67" y="74"/>
                    <a:pt x="71" y="72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3" y="57"/>
                    <a:pt x="50" y="57"/>
                    <a:pt x="48" y="56"/>
                  </a:cubicBezTo>
                  <a:cubicBezTo>
                    <a:pt x="47" y="55"/>
                    <a:pt x="46" y="53"/>
                    <a:pt x="46" y="51"/>
                  </a:cubicBezTo>
                  <a:cubicBezTo>
                    <a:pt x="46" y="49"/>
                    <a:pt x="47" y="47"/>
                    <a:pt x="48" y="46"/>
                  </a:cubicBezTo>
                  <a:cubicBezTo>
                    <a:pt x="50" y="44"/>
                    <a:pt x="52" y="44"/>
                    <a:pt x="54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8" y="44"/>
                    <a:pt x="80" y="44"/>
                    <a:pt x="82" y="44"/>
                  </a:cubicBezTo>
                  <a:cubicBezTo>
                    <a:pt x="84" y="45"/>
                    <a:pt x="85" y="46"/>
                    <a:pt x="86" y="47"/>
                  </a:cubicBezTo>
                  <a:cubicBezTo>
                    <a:pt x="87" y="49"/>
                    <a:pt x="88" y="51"/>
                    <a:pt x="8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5"/>
            <p:cNvSpPr>
              <a:spLocks noEditPoints="1"/>
            </p:cNvSpPr>
            <p:nvPr/>
          </p:nvSpPr>
          <p:spPr bwMode="auto">
            <a:xfrm>
              <a:off x="920" y="4115"/>
              <a:ext cx="37" cy="37"/>
            </a:xfrm>
            <a:custGeom>
              <a:avLst/>
              <a:gdLst>
                <a:gd name="T0" fmla="*/ 69 w 69"/>
                <a:gd name="T1" fmla="*/ 33 h 67"/>
                <a:gd name="T2" fmla="*/ 66 w 69"/>
                <a:gd name="T3" fmla="*/ 47 h 67"/>
                <a:gd name="T4" fmla="*/ 59 w 69"/>
                <a:gd name="T5" fmla="*/ 58 h 67"/>
                <a:gd name="T6" fmla="*/ 49 w 69"/>
                <a:gd name="T7" fmla="*/ 64 h 67"/>
                <a:gd name="T8" fmla="*/ 34 w 69"/>
                <a:gd name="T9" fmla="*/ 67 h 67"/>
                <a:gd name="T10" fmla="*/ 20 w 69"/>
                <a:gd name="T11" fmla="*/ 64 h 67"/>
                <a:gd name="T12" fmla="*/ 10 w 69"/>
                <a:gd name="T13" fmla="*/ 57 h 67"/>
                <a:gd name="T14" fmla="*/ 3 w 69"/>
                <a:gd name="T15" fmla="*/ 47 h 67"/>
                <a:gd name="T16" fmla="*/ 0 w 69"/>
                <a:gd name="T17" fmla="*/ 33 h 67"/>
                <a:gd name="T18" fmla="*/ 3 w 69"/>
                <a:gd name="T19" fmla="*/ 19 h 67"/>
                <a:gd name="T20" fmla="*/ 10 w 69"/>
                <a:gd name="T21" fmla="*/ 9 h 67"/>
                <a:gd name="T22" fmla="*/ 20 w 69"/>
                <a:gd name="T23" fmla="*/ 2 h 67"/>
                <a:gd name="T24" fmla="*/ 34 w 69"/>
                <a:gd name="T25" fmla="*/ 0 h 67"/>
                <a:gd name="T26" fmla="*/ 49 w 69"/>
                <a:gd name="T27" fmla="*/ 2 h 67"/>
                <a:gd name="T28" fmla="*/ 59 w 69"/>
                <a:gd name="T29" fmla="*/ 9 h 67"/>
                <a:gd name="T30" fmla="*/ 66 w 69"/>
                <a:gd name="T31" fmla="*/ 20 h 67"/>
                <a:gd name="T32" fmla="*/ 69 w 69"/>
                <a:gd name="T33" fmla="*/ 33 h 67"/>
                <a:gd name="T34" fmla="*/ 51 w 69"/>
                <a:gd name="T35" fmla="*/ 33 h 67"/>
                <a:gd name="T36" fmla="*/ 47 w 69"/>
                <a:gd name="T37" fmla="*/ 17 h 67"/>
                <a:gd name="T38" fmla="*/ 34 w 69"/>
                <a:gd name="T39" fmla="*/ 12 h 67"/>
                <a:gd name="T40" fmla="*/ 26 w 69"/>
                <a:gd name="T41" fmla="*/ 14 h 67"/>
                <a:gd name="T42" fmla="*/ 20 w 69"/>
                <a:gd name="T43" fmla="*/ 22 h 67"/>
                <a:gd name="T44" fmla="*/ 18 w 69"/>
                <a:gd name="T45" fmla="*/ 33 h 67"/>
                <a:gd name="T46" fmla="*/ 20 w 69"/>
                <a:gd name="T47" fmla="*/ 45 h 67"/>
                <a:gd name="T48" fmla="*/ 25 w 69"/>
                <a:gd name="T49" fmla="*/ 52 h 67"/>
                <a:gd name="T50" fmla="*/ 34 w 69"/>
                <a:gd name="T51" fmla="*/ 54 h 67"/>
                <a:gd name="T52" fmla="*/ 47 w 69"/>
                <a:gd name="T53" fmla="*/ 49 h 67"/>
                <a:gd name="T54" fmla="*/ 51 w 69"/>
                <a:gd name="T55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67">
                  <a:moveTo>
                    <a:pt x="69" y="33"/>
                  </a:moveTo>
                  <a:cubicBezTo>
                    <a:pt x="69" y="38"/>
                    <a:pt x="68" y="43"/>
                    <a:pt x="66" y="47"/>
                  </a:cubicBezTo>
                  <a:cubicBezTo>
                    <a:pt x="65" y="51"/>
                    <a:pt x="62" y="55"/>
                    <a:pt x="59" y="58"/>
                  </a:cubicBezTo>
                  <a:cubicBezTo>
                    <a:pt x="56" y="60"/>
                    <a:pt x="53" y="63"/>
                    <a:pt x="49" y="64"/>
                  </a:cubicBezTo>
                  <a:cubicBezTo>
                    <a:pt x="44" y="66"/>
                    <a:pt x="40" y="67"/>
                    <a:pt x="34" y="67"/>
                  </a:cubicBezTo>
                  <a:cubicBezTo>
                    <a:pt x="29" y="67"/>
                    <a:pt x="25" y="66"/>
                    <a:pt x="20" y="64"/>
                  </a:cubicBezTo>
                  <a:cubicBezTo>
                    <a:pt x="16" y="63"/>
                    <a:pt x="13" y="60"/>
                    <a:pt x="10" y="57"/>
                  </a:cubicBezTo>
                  <a:cubicBezTo>
                    <a:pt x="7" y="54"/>
                    <a:pt x="4" y="51"/>
                    <a:pt x="3" y="47"/>
                  </a:cubicBezTo>
                  <a:cubicBezTo>
                    <a:pt x="1" y="43"/>
                    <a:pt x="0" y="38"/>
                    <a:pt x="0" y="33"/>
                  </a:cubicBezTo>
                  <a:cubicBezTo>
                    <a:pt x="0" y="28"/>
                    <a:pt x="1" y="24"/>
                    <a:pt x="3" y="19"/>
                  </a:cubicBezTo>
                  <a:cubicBezTo>
                    <a:pt x="4" y="15"/>
                    <a:pt x="7" y="12"/>
                    <a:pt x="10" y="9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5" y="0"/>
                    <a:pt x="29" y="0"/>
                    <a:pt x="34" y="0"/>
                  </a:cubicBezTo>
                  <a:cubicBezTo>
                    <a:pt x="40" y="0"/>
                    <a:pt x="44" y="0"/>
                    <a:pt x="49" y="2"/>
                  </a:cubicBezTo>
                  <a:cubicBezTo>
                    <a:pt x="53" y="4"/>
                    <a:pt x="56" y="6"/>
                    <a:pt x="59" y="9"/>
                  </a:cubicBezTo>
                  <a:cubicBezTo>
                    <a:pt x="62" y="12"/>
                    <a:pt x="65" y="15"/>
                    <a:pt x="66" y="20"/>
                  </a:cubicBezTo>
                  <a:cubicBezTo>
                    <a:pt x="68" y="24"/>
                    <a:pt x="69" y="28"/>
                    <a:pt x="69" y="33"/>
                  </a:cubicBezTo>
                  <a:close/>
                  <a:moveTo>
                    <a:pt x="51" y="33"/>
                  </a:moveTo>
                  <a:cubicBezTo>
                    <a:pt x="51" y="26"/>
                    <a:pt x="50" y="21"/>
                    <a:pt x="47" y="17"/>
                  </a:cubicBezTo>
                  <a:cubicBezTo>
                    <a:pt x="44" y="14"/>
                    <a:pt x="40" y="12"/>
                    <a:pt x="34" y="12"/>
                  </a:cubicBezTo>
                  <a:cubicBezTo>
                    <a:pt x="31" y="12"/>
                    <a:pt x="28" y="13"/>
                    <a:pt x="26" y="14"/>
                  </a:cubicBezTo>
                  <a:cubicBezTo>
                    <a:pt x="23" y="16"/>
                    <a:pt x="21" y="18"/>
                    <a:pt x="20" y="22"/>
                  </a:cubicBezTo>
                  <a:cubicBezTo>
                    <a:pt x="18" y="25"/>
                    <a:pt x="18" y="29"/>
                    <a:pt x="18" y="33"/>
                  </a:cubicBezTo>
                  <a:cubicBezTo>
                    <a:pt x="18" y="38"/>
                    <a:pt x="18" y="41"/>
                    <a:pt x="20" y="45"/>
                  </a:cubicBezTo>
                  <a:cubicBezTo>
                    <a:pt x="21" y="48"/>
                    <a:pt x="23" y="50"/>
                    <a:pt x="25" y="52"/>
                  </a:cubicBezTo>
                  <a:cubicBezTo>
                    <a:pt x="28" y="54"/>
                    <a:pt x="31" y="54"/>
                    <a:pt x="34" y="54"/>
                  </a:cubicBezTo>
                  <a:cubicBezTo>
                    <a:pt x="40" y="54"/>
                    <a:pt x="44" y="53"/>
                    <a:pt x="47" y="49"/>
                  </a:cubicBezTo>
                  <a:cubicBezTo>
                    <a:pt x="50" y="45"/>
                    <a:pt x="51" y="40"/>
                    <a:pt x="5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6"/>
            <p:cNvSpPr>
              <a:spLocks/>
            </p:cNvSpPr>
            <p:nvPr/>
          </p:nvSpPr>
          <p:spPr bwMode="auto">
            <a:xfrm>
              <a:off x="961" y="4115"/>
              <a:ext cx="34" cy="37"/>
            </a:xfrm>
            <a:custGeom>
              <a:avLst/>
              <a:gdLst>
                <a:gd name="T0" fmla="*/ 18 w 63"/>
                <a:gd name="T1" fmla="*/ 10 h 67"/>
                <a:gd name="T2" fmla="*/ 31 w 63"/>
                <a:gd name="T3" fmla="*/ 47 h 67"/>
                <a:gd name="T4" fmla="*/ 46 w 63"/>
                <a:gd name="T5" fmla="*/ 8 h 67"/>
                <a:gd name="T6" fmla="*/ 50 w 63"/>
                <a:gd name="T7" fmla="*/ 2 h 67"/>
                <a:gd name="T8" fmla="*/ 55 w 63"/>
                <a:gd name="T9" fmla="*/ 0 h 67"/>
                <a:gd name="T10" fmla="*/ 61 w 63"/>
                <a:gd name="T11" fmla="*/ 2 h 67"/>
                <a:gd name="T12" fmla="*/ 63 w 63"/>
                <a:gd name="T13" fmla="*/ 7 h 67"/>
                <a:gd name="T14" fmla="*/ 62 w 63"/>
                <a:gd name="T15" fmla="*/ 9 h 67"/>
                <a:gd name="T16" fmla="*/ 61 w 63"/>
                <a:gd name="T17" fmla="*/ 12 h 67"/>
                <a:gd name="T18" fmla="*/ 60 w 63"/>
                <a:gd name="T19" fmla="*/ 15 h 67"/>
                <a:gd name="T20" fmla="*/ 44 w 63"/>
                <a:gd name="T21" fmla="*/ 54 h 67"/>
                <a:gd name="T22" fmla="*/ 42 w 63"/>
                <a:gd name="T23" fmla="*/ 58 h 67"/>
                <a:gd name="T24" fmla="*/ 40 w 63"/>
                <a:gd name="T25" fmla="*/ 63 h 67"/>
                <a:gd name="T26" fmla="*/ 36 w 63"/>
                <a:gd name="T27" fmla="*/ 66 h 67"/>
                <a:gd name="T28" fmla="*/ 31 w 63"/>
                <a:gd name="T29" fmla="*/ 67 h 67"/>
                <a:gd name="T30" fmla="*/ 26 w 63"/>
                <a:gd name="T31" fmla="*/ 65 h 67"/>
                <a:gd name="T32" fmla="*/ 22 w 63"/>
                <a:gd name="T33" fmla="*/ 62 h 67"/>
                <a:gd name="T34" fmla="*/ 19 w 63"/>
                <a:gd name="T35" fmla="*/ 54 h 67"/>
                <a:gd name="T36" fmla="*/ 3 w 63"/>
                <a:gd name="T37" fmla="*/ 15 h 67"/>
                <a:gd name="T38" fmla="*/ 1 w 63"/>
                <a:gd name="T39" fmla="*/ 12 h 67"/>
                <a:gd name="T40" fmla="*/ 0 w 63"/>
                <a:gd name="T41" fmla="*/ 9 h 67"/>
                <a:gd name="T42" fmla="*/ 0 w 63"/>
                <a:gd name="T43" fmla="*/ 7 h 67"/>
                <a:gd name="T44" fmla="*/ 1 w 63"/>
                <a:gd name="T45" fmla="*/ 3 h 67"/>
                <a:gd name="T46" fmla="*/ 4 w 63"/>
                <a:gd name="T47" fmla="*/ 1 h 67"/>
                <a:gd name="T48" fmla="*/ 8 w 63"/>
                <a:gd name="T49" fmla="*/ 0 h 67"/>
                <a:gd name="T50" fmla="*/ 14 w 63"/>
                <a:gd name="T51" fmla="*/ 2 h 67"/>
                <a:gd name="T52" fmla="*/ 18 w 63"/>
                <a:gd name="T53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" h="67">
                  <a:moveTo>
                    <a:pt x="18" y="10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5"/>
                    <a:pt x="49" y="3"/>
                    <a:pt x="50" y="2"/>
                  </a:cubicBezTo>
                  <a:cubicBezTo>
                    <a:pt x="51" y="0"/>
                    <a:pt x="53" y="0"/>
                    <a:pt x="55" y="0"/>
                  </a:cubicBezTo>
                  <a:cubicBezTo>
                    <a:pt x="57" y="0"/>
                    <a:pt x="59" y="0"/>
                    <a:pt x="61" y="2"/>
                  </a:cubicBezTo>
                  <a:cubicBezTo>
                    <a:pt x="62" y="3"/>
                    <a:pt x="63" y="5"/>
                    <a:pt x="63" y="7"/>
                  </a:cubicBezTo>
                  <a:cubicBezTo>
                    <a:pt x="63" y="7"/>
                    <a:pt x="63" y="8"/>
                    <a:pt x="62" y="9"/>
                  </a:cubicBezTo>
                  <a:cubicBezTo>
                    <a:pt x="62" y="10"/>
                    <a:pt x="62" y="11"/>
                    <a:pt x="61" y="12"/>
                  </a:cubicBezTo>
                  <a:cubicBezTo>
                    <a:pt x="61" y="13"/>
                    <a:pt x="61" y="14"/>
                    <a:pt x="60" y="15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3" y="55"/>
                    <a:pt x="43" y="57"/>
                    <a:pt x="42" y="58"/>
                  </a:cubicBezTo>
                  <a:cubicBezTo>
                    <a:pt x="41" y="60"/>
                    <a:pt x="40" y="62"/>
                    <a:pt x="40" y="63"/>
                  </a:cubicBezTo>
                  <a:cubicBezTo>
                    <a:pt x="39" y="64"/>
                    <a:pt x="38" y="65"/>
                    <a:pt x="36" y="66"/>
                  </a:cubicBezTo>
                  <a:cubicBezTo>
                    <a:pt x="35" y="66"/>
                    <a:pt x="33" y="67"/>
                    <a:pt x="31" y="67"/>
                  </a:cubicBezTo>
                  <a:cubicBezTo>
                    <a:pt x="29" y="67"/>
                    <a:pt x="27" y="66"/>
                    <a:pt x="26" y="65"/>
                  </a:cubicBezTo>
                  <a:cubicBezTo>
                    <a:pt x="24" y="64"/>
                    <a:pt x="23" y="63"/>
                    <a:pt x="22" y="62"/>
                  </a:cubicBezTo>
                  <a:cubicBezTo>
                    <a:pt x="22" y="60"/>
                    <a:pt x="21" y="58"/>
                    <a:pt x="19" y="5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4"/>
                    <a:pt x="2" y="13"/>
                    <a:pt x="1" y="12"/>
                  </a:cubicBezTo>
                  <a:cubicBezTo>
                    <a:pt x="1" y="11"/>
                    <a:pt x="1" y="10"/>
                    <a:pt x="0" y="9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1" y="0"/>
                    <a:pt x="13" y="0"/>
                    <a:pt x="14" y="2"/>
                  </a:cubicBezTo>
                  <a:cubicBezTo>
                    <a:pt x="15" y="4"/>
                    <a:pt x="16" y="6"/>
                    <a:pt x="1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7"/>
            <p:cNvSpPr>
              <a:spLocks noEditPoints="1"/>
            </p:cNvSpPr>
            <p:nvPr/>
          </p:nvSpPr>
          <p:spPr bwMode="auto">
            <a:xfrm>
              <a:off x="998" y="4115"/>
              <a:ext cx="36" cy="37"/>
            </a:xfrm>
            <a:custGeom>
              <a:avLst/>
              <a:gdLst>
                <a:gd name="T0" fmla="*/ 51 w 65"/>
                <a:gd name="T1" fmla="*/ 38 h 68"/>
                <a:gd name="T2" fmla="*/ 18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5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50 w 65"/>
                <a:gd name="T15" fmla="*/ 51 h 68"/>
                <a:gd name="T16" fmla="*/ 55 w 65"/>
                <a:gd name="T17" fmla="*/ 46 h 68"/>
                <a:gd name="T18" fmla="*/ 58 w 65"/>
                <a:gd name="T19" fmla="*/ 45 h 68"/>
                <a:gd name="T20" fmla="*/ 63 w 65"/>
                <a:gd name="T21" fmla="*/ 46 h 68"/>
                <a:gd name="T22" fmla="*/ 64 w 65"/>
                <a:gd name="T23" fmla="*/ 50 h 68"/>
                <a:gd name="T24" fmla="*/ 63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9 w 65"/>
                <a:gd name="T33" fmla="*/ 59 h 68"/>
                <a:gd name="T34" fmla="*/ 0 w 65"/>
                <a:gd name="T35" fmla="*/ 34 h 68"/>
                <a:gd name="T36" fmla="*/ 2 w 65"/>
                <a:gd name="T37" fmla="*/ 20 h 68"/>
                <a:gd name="T38" fmla="*/ 9 w 65"/>
                <a:gd name="T39" fmla="*/ 10 h 68"/>
                <a:gd name="T40" fmla="*/ 20 w 65"/>
                <a:gd name="T41" fmla="*/ 3 h 68"/>
                <a:gd name="T42" fmla="*/ 34 w 65"/>
                <a:gd name="T43" fmla="*/ 0 h 68"/>
                <a:gd name="T44" fmla="*/ 51 w 65"/>
                <a:gd name="T45" fmla="*/ 5 h 68"/>
                <a:gd name="T46" fmla="*/ 62 w 65"/>
                <a:gd name="T47" fmla="*/ 15 h 68"/>
                <a:gd name="T48" fmla="*/ 65 w 65"/>
                <a:gd name="T49" fmla="*/ 28 h 68"/>
                <a:gd name="T50" fmla="*/ 62 w 65"/>
                <a:gd name="T51" fmla="*/ 36 h 68"/>
                <a:gd name="T52" fmla="*/ 51 w 65"/>
                <a:gd name="T53" fmla="*/ 38 h 68"/>
                <a:gd name="T54" fmla="*/ 18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3 w 65"/>
                <a:gd name="T63" fmla="*/ 16 h 68"/>
                <a:gd name="T64" fmla="*/ 18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42"/>
                    <a:pt x="19" y="45"/>
                    <a:pt x="20" y="48"/>
                  </a:cubicBezTo>
                  <a:cubicBezTo>
                    <a:pt x="22" y="51"/>
                    <a:pt x="24" y="53"/>
                    <a:pt x="26" y="55"/>
                  </a:cubicBezTo>
                  <a:cubicBezTo>
                    <a:pt x="29" y="56"/>
                    <a:pt x="32" y="57"/>
                    <a:pt x="35" y="57"/>
                  </a:cubicBezTo>
                  <a:cubicBezTo>
                    <a:pt x="37" y="57"/>
                    <a:pt x="38" y="57"/>
                    <a:pt x="40" y="56"/>
                  </a:cubicBezTo>
                  <a:cubicBezTo>
                    <a:pt x="42" y="56"/>
                    <a:pt x="44" y="55"/>
                    <a:pt x="45" y="54"/>
                  </a:cubicBezTo>
                  <a:cubicBezTo>
                    <a:pt x="47" y="53"/>
                    <a:pt x="48" y="52"/>
                    <a:pt x="50" y="51"/>
                  </a:cubicBezTo>
                  <a:cubicBezTo>
                    <a:pt x="51" y="50"/>
                    <a:pt x="53" y="48"/>
                    <a:pt x="55" y="46"/>
                  </a:cubicBezTo>
                  <a:cubicBezTo>
                    <a:pt x="56" y="45"/>
                    <a:pt x="57" y="45"/>
                    <a:pt x="58" y="45"/>
                  </a:cubicBezTo>
                  <a:cubicBezTo>
                    <a:pt x="60" y="45"/>
                    <a:pt x="62" y="46"/>
                    <a:pt x="63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4" y="54"/>
                    <a:pt x="63" y="56"/>
                  </a:cubicBezTo>
                  <a:cubicBezTo>
                    <a:pt x="61" y="58"/>
                    <a:pt x="60" y="60"/>
                    <a:pt x="57" y="61"/>
                  </a:cubicBezTo>
                  <a:cubicBezTo>
                    <a:pt x="55" y="63"/>
                    <a:pt x="52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5" y="65"/>
                    <a:pt x="9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2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6" y="4"/>
                    <a:pt x="20" y="3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1" y="0"/>
                    <a:pt x="46" y="2"/>
                    <a:pt x="51" y="5"/>
                  </a:cubicBezTo>
                  <a:cubicBezTo>
                    <a:pt x="56" y="7"/>
                    <a:pt x="59" y="11"/>
                    <a:pt x="62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2" y="36"/>
                  </a:cubicBezTo>
                  <a:cubicBezTo>
                    <a:pt x="59" y="38"/>
                    <a:pt x="56" y="38"/>
                    <a:pt x="51" y="38"/>
                  </a:cubicBezTo>
                  <a:close/>
                  <a:moveTo>
                    <a:pt x="18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8" y="23"/>
                    <a:pt x="47" y="19"/>
                    <a:pt x="44" y="16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5" y="13"/>
                    <a:pt x="23" y="16"/>
                  </a:cubicBezTo>
                  <a:cubicBezTo>
                    <a:pt x="20" y="19"/>
                    <a:pt x="18" y="23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"/>
            <p:cNvSpPr>
              <a:spLocks/>
            </p:cNvSpPr>
            <p:nvPr/>
          </p:nvSpPr>
          <p:spPr bwMode="auto">
            <a:xfrm>
              <a:off x="1042" y="4115"/>
              <a:ext cx="25" cy="37"/>
            </a:xfrm>
            <a:custGeom>
              <a:avLst/>
              <a:gdLst>
                <a:gd name="T0" fmla="*/ 17 w 47"/>
                <a:gd name="T1" fmla="*/ 43 h 67"/>
                <a:gd name="T2" fmla="*/ 17 w 47"/>
                <a:gd name="T3" fmla="*/ 57 h 67"/>
                <a:gd name="T4" fmla="*/ 14 w 47"/>
                <a:gd name="T5" fmla="*/ 64 h 67"/>
                <a:gd name="T6" fmla="*/ 8 w 47"/>
                <a:gd name="T7" fmla="*/ 67 h 67"/>
                <a:gd name="T8" fmla="*/ 2 w 47"/>
                <a:gd name="T9" fmla="*/ 64 h 67"/>
                <a:gd name="T10" fmla="*/ 0 w 47"/>
                <a:gd name="T11" fmla="*/ 57 h 67"/>
                <a:gd name="T12" fmla="*/ 0 w 47"/>
                <a:gd name="T13" fmla="*/ 11 h 67"/>
                <a:gd name="T14" fmla="*/ 8 w 47"/>
                <a:gd name="T15" fmla="*/ 0 h 67"/>
                <a:gd name="T16" fmla="*/ 14 w 47"/>
                <a:gd name="T17" fmla="*/ 2 h 67"/>
                <a:gd name="T18" fmla="*/ 16 w 47"/>
                <a:gd name="T19" fmla="*/ 10 h 67"/>
                <a:gd name="T20" fmla="*/ 23 w 47"/>
                <a:gd name="T21" fmla="*/ 2 h 67"/>
                <a:gd name="T22" fmla="*/ 31 w 47"/>
                <a:gd name="T23" fmla="*/ 0 h 67"/>
                <a:gd name="T24" fmla="*/ 42 w 47"/>
                <a:gd name="T25" fmla="*/ 2 h 67"/>
                <a:gd name="T26" fmla="*/ 47 w 47"/>
                <a:gd name="T27" fmla="*/ 9 h 67"/>
                <a:gd name="T28" fmla="*/ 45 w 47"/>
                <a:gd name="T29" fmla="*/ 14 h 67"/>
                <a:gd name="T30" fmla="*/ 40 w 47"/>
                <a:gd name="T31" fmla="*/ 16 h 67"/>
                <a:gd name="T32" fmla="*/ 35 w 47"/>
                <a:gd name="T33" fmla="*/ 15 h 67"/>
                <a:gd name="T34" fmla="*/ 29 w 47"/>
                <a:gd name="T35" fmla="*/ 14 h 67"/>
                <a:gd name="T36" fmla="*/ 23 w 47"/>
                <a:gd name="T37" fmla="*/ 16 h 67"/>
                <a:gd name="T38" fmla="*/ 19 w 47"/>
                <a:gd name="T39" fmla="*/ 21 h 67"/>
                <a:gd name="T40" fmla="*/ 17 w 47"/>
                <a:gd name="T41" fmla="*/ 30 h 67"/>
                <a:gd name="T42" fmla="*/ 17 w 47"/>
                <a:gd name="T43" fmla="*/ 4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67">
                  <a:moveTo>
                    <a:pt x="17" y="43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7" y="60"/>
                    <a:pt x="16" y="63"/>
                    <a:pt x="14" y="64"/>
                  </a:cubicBezTo>
                  <a:cubicBezTo>
                    <a:pt x="13" y="66"/>
                    <a:pt x="11" y="67"/>
                    <a:pt x="8" y="67"/>
                  </a:cubicBezTo>
                  <a:cubicBezTo>
                    <a:pt x="6" y="67"/>
                    <a:pt x="4" y="66"/>
                    <a:pt x="2" y="64"/>
                  </a:cubicBezTo>
                  <a:cubicBezTo>
                    <a:pt x="0" y="63"/>
                    <a:pt x="0" y="60"/>
                    <a:pt x="0" y="5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2" y="0"/>
                    <a:pt x="8" y="0"/>
                  </a:cubicBezTo>
                  <a:cubicBezTo>
                    <a:pt x="11" y="0"/>
                    <a:pt x="13" y="0"/>
                    <a:pt x="14" y="2"/>
                  </a:cubicBezTo>
                  <a:cubicBezTo>
                    <a:pt x="15" y="4"/>
                    <a:pt x="16" y="7"/>
                    <a:pt x="16" y="10"/>
                  </a:cubicBezTo>
                  <a:cubicBezTo>
                    <a:pt x="18" y="7"/>
                    <a:pt x="20" y="4"/>
                    <a:pt x="23" y="2"/>
                  </a:cubicBezTo>
                  <a:cubicBezTo>
                    <a:pt x="25" y="0"/>
                    <a:pt x="28" y="0"/>
                    <a:pt x="31" y="0"/>
                  </a:cubicBezTo>
                  <a:cubicBezTo>
                    <a:pt x="35" y="0"/>
                    <a:pt x="38" y="0"/>
                    <a:pt x="42" y="2"/>
                  </a:cubicBezTo>
                  <a:cubicBezTo>
                    <a:pt x="45" y="4"/>
                    <a:pt x="47" y="6"/>
                    <a:pt x="47" y="9"/>
                  </a:cubicBezTo>
                  <a:cubicBezTo>
                    <a:pt x="47" y="11"/>
                    <a:pt x="46" y="13"/>
                    <a:pt x="45" y="14"/>
                  </a:cubicBezTo>
                  <a:cubicBezTo>
                    <a:pt x="43" y="15"/>
                    <a:pt x="42" y="16"/>
                    <a:pt x="40" y="16"/>
                  </a:cubicBezTo>
                  <a:cubicBezTo>
                    <a:pt x="39" y="16"/>
                    <a:pt x="38" y="16"/>
                    <a:pt x="35" y="15"/>
                  </a:cubicBezTo>
                  <a:cubicBezTo>
                    <a:pt x="33" y="14"/>
                    <a:pt x="31" y="14"/>
                    <a:pt x="29" y="14"/>
                  </a:cubicBezTo>
                  <a:cubicBezTo>
                    <a:pt x="26" y="14"/>
                    <a:pt x="24" y="14"/>
                    <a:pt x="23" y="16"/>
                  </a:cubicBezTo>
                  <a:cubicBezTo>
                    <a:pt x="21" y="17"/>
                    <a:pt x="20" y="19"/>
                    <a:pt x="19" y="21"/>
                  </a:cubicBezTo>
                  <a:cubicBezTo>
                    <a:pt x="18" y="24"/>
                    <a:pt x="18" y="27"/>
                    <a:pt x="17" y="30"/>
                  </a:cubicBezTo>
                  <a:cubicBezTo>
                    <a:pt x="17" y="34"/>
                    <a:pt x="17" y="38"/>
                    <a:pt x="1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9"/>
            <p:cNvSpPr>
              <a:spLocks/>
            </p:cNvSpPr>
            <p:nvPr/>
          </p:nvSpPr>
          <p:spPr bwMode="auto">
            <a:xfrm>
              <a:off x="1072" y="4115"/>
              <a:ext cx="33" cy="37"/>
            </a:xfrm>
            <a:custGeom>
              <a:avLst/>
              <a:gdLst>
                <a:gd name="T0" fmla="*/ 16 w 61"/>
                <a:gd name="T1" fmla="*/ 9 h 67"/>
                <a:gd name="T2" fmla="*/ 16 w 61"/>
                <a:gd name="T3" fmla="*/ 11 h 67"/>
                <a:gd name="T4" fmla="*/ 26 w 61"/>
                <a:gd name="T5" fmla="*/ 2 h 67"/>
                <a:gd name="T6" fmla="*/ 38 w 61"/>
                <a:gd name="T7" fmla="*/ 0 h 67"/>
                <a:gd name="T8" fmla="*/ 50 w 61"/>
                <a:gd name="T9" fmla="*/ 2 h 67"/>
                <a:gd name="T10" fmla="*/ 58 w 61"/>
                <a:gd name="T11" fmla="*/ 11 h 67"/>
                <a:gd name="T12" fmla="*/ 60 w 61"/>
                <a:gd name="T13" fmla="*/ 17 h 67"/>
                <a:gd name="T14" fmla="*/ 61 w 61"/>
                <a:gd name="T15" fmla="*/ 26 h 67"/>
                <a:gd name="T16" fmla="*/ 61 w 61"/>
                <a:gd name="T17" fmla="*/ 57 h 67"/>
                <a:gd name="T18" fmla="*/ 58 w 61"/>
                <a:gd name="T19" fmla="*/ 64 h 67"/>
                <a:gd name="T20" fmla="*/ 52 w 61"/>
                <a:gd name="T21" fmla="*/ 67 h 67"/>
                <a:gd name="T22" fmla="*/ 46 w 61"/>
                <a:gd name="T23" fmla="*/ 64 h 67"/>
                <a:gd name="T24" fmla="*/ 44 w 61"/>
                <a:gd name="T25" fmla="*/ 57 h 67"/>
                <a:gd name="T26" fmla="*/ 44 w 61"/>
                <a:gd name="T27" fmla="*/ 29 h 67"/>
                <a:gd name="T28" fmla="*/ 41 w 61"/>
                <a:gd name="T29" fmla="*/ 17 h 67"/>
                <a:gd name="T30" fmla="*/ 32 w 61"/>
                <a:gd name="T31" fmla="*/ 12 h 67"/>
                <a:gd name="T32" fmla="*/ 24 w 61"/>
                <a:gd name="T33" fmla="*/ 15 h 67"/>
                <a:gd name="T34" fmla="*/ 18 w 61"/>
                <a:gd name="T35" fmla="*/ 22 h 67"/>
                <a:gd name="T36" fmla="*/ 17 w 61"/>
                <a:gd name="T37" fmla="*/ 36 h 67"/>
                <a:gd name="T38" fmla="*/ 17 w 61"/>
                <a:gd name="T39" fmla="*/ 57 h 67"/>
                <a:gd name="T40" fmla="*/ 14 w 61"/>
                <a:gd name="T41" fmla="*/ 64 h 67"/>
                <a:gd name="T42" fmla="*/ 8 w 61"/>
                <a:gd name="T43" fmla="*/ 67 h 67"/>
                <a:gd name="T44" fmla="*/ 2 w 61"/>
                <a:gd name="T45" fmla="*/ 64 h 67"/>
                <a:gd name="T46" fmla="*/ 0 w 61"/>
                <a:gd name="T47" fmla="*/ 57 h 67"/>
                <a:gd name="T48" fmla="*/ 0 w 61"/>
                <a:gd name="T49" fmla="*/ 9 h 67"/>
                <a:gd name="T50" fmla="*/ 2 w 61"/>
                <a:gd name="T51" fmla="*/ 2 h 67"/>
                <a:gd name="T52" fmla="*/ 8 w 61"/>
                <a:gd name="T53" fmla="*/ 0 h 67"/>
                <a:gd name="T54" fmla="*/ 12 w 61"/>
                <a:gd name="T55" fmla="*/ 1 h 67"/>
                <a:gd name="T56" fmla="*/ 15 w 61"/>
                <a:gd name="T57" fmla="*/ 4 h 67"/>
                <a:gd name="T58" fmla="*/ 16 w 61"/>
                <a:gd name="T59" fmla="*/ 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16" y="9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9" y="7"/>
                    <a:pt x="22" y="4"/>
                    <a:pt x="26" y="2"/>
                  </a:cubicBezTo>
                  <a:cubicBezTo>
                    <a:pt x="29" y="1"/>
                    <a:pt x="33" y="0"/>
                    <a:pt x="38" y="0"/>
                  </a:cubicBezTo>
                  <a:cubicBezTo>
                    <a:pt x="42" y="0"/>
                    <a:pt x="46" y="1"/>
                    <a:pt x="50" y="2"/>
                  </a:cubicBezTo>
                  <a:cubicBezTo>
                    <a:pt x="54" y="4"/>
                    <a:pt x="56" y="7"/>
                    <a:pt x="58" y="11"/>
                  </a:cubicBezTo>
                  <a:cubicBezTo>
                    <a:pt x="59" y="13"/>
                    <a:pt x="60" y="15"/>
                    <a:pt x="60" y="17"/>
                  </a:cubicBezTo>
                  <a:cubicBezTo>
                    <a:pt x="61" y="19"/>
                    <a:pt x="61" y="22"/>
                    <a:pt x="61" y="2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0" y="63"/>
                    <a:pt x="58" y="64"/>
                  </a:cubicBezTo>
                  <a:cubicBezTo>
                    <a:pt x="57" y="66"/>
                    <a:pt x="55" y="67"/>
                    <a:pt x="52" y="67"/>
                  </a:cubicBezTo>
                  <a:cubicBezTo>
                    <a:pt x="50" y="67"/>
                    <a:pt x="48" y="66"/>
                    <a:pt x="46" y="64"/>
                  </a:cubicBezTo>
                  <a:cubicBezTo>
                    <a:pt x="44" y="62"/>
                    <a:pt x="44" y="60"/>
                    <a:pt x="44" y="5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4"/>
                    <a:pt x="43" y="20"/>
                    <a:pt x="41" y="17"/>
                  </a:cubicBezTo>
                  <a:cubicBezTo>
                    <a:pt x="40" y="14"/>
                    <a:pt x="37" y="12"/>
                    <a:pt x="32" y="12"/>
                  </a:cubicBezTo>
                  <a:cubicBezTo>
                    <a:pt x="29" y="12"/>
                    <a:pt x="26" y="13"/>
                    <a:pt x="24" y="15"/>
                  </a:cubicBezTo>
                  <a:cubicBezTo>
                    <a:pt x="21" y="17"/>
                    <a:pt x="19" y="19"/>
                    <a:pt x="18" y="22"/>
                  </a:cubicBezTo>
                  <a:cubicBezTo>
                    <a:pt x="17" y="25"/>
                    <a:pt x="17" y="29"/>
                    <a:pt x="17" y="3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60"/>
                    <a:pt x="16" y="63"/>
                    <a:pt x="14" y="64"/>
                  </a:cubicBezTo>
                  <a:cubicBezTo>
                    <a:pt x="13" y="66"/>
                    <a:pt x="11" y="67"/>
                    <a:pt x="8" y="67"/>
                  </a:cubicBezTo>
                  <a:cubicBezTo>
                    <a:pt x="6" y="67"/>
                    <a:pt x="4" y="66"/>
                    <a:pt x="2" y="64"/>
                  </a:cubicBezTo>
                  <a:cubicBezTo>
                    <a:pt x="0" y="62"/>
                    <a:pt x="0" y="60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3" y="1"/>
                    <a:pt x="14" y="2"/>
                    <a:pt x="15" y="4"/>
                  </a:cubicBezTo>
                  <a:cubicBezTo>
                    <a:pt x="15" y="5"/>
                    <a:pt x="16" y="7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0"/>
            <p:cNvSpPr>
              <a:spLocks/>
            </p:cNvSpPr>
            <p:nvPr/>
          </p:nvSpPr>
          <p:spPr bwMode="auto">
            <a:xfrm>
              <a:off x="1114" y="4115"/>
              <a:ext cx="52" cy="37"/>
            </a:xfrm>
            <a:custGeom>
              <a:avLst/>
              <a:gdLst>
                <a:gd name="T0" fmla="*/ 58 w 98"/>
                <a:gd name="T1" fmla="*/ 34 h 67"/>
                <a:gd name="T2" fmla="*/ 58 w 98"/>
                <a:gd name="T3" fmla="*/ 56 h 67"/>
                <a:gd name="T4" fmla="*/ 55 w 98"/>
                <a:gd name="T5" fmla="*/ 64 h 67"/>
                <a:gd name="T6" fmla="*/ 49 w 98"/>
                <a:gd name="T7" fmla="*/ 67 h 67"/>
                <a:gd name="T8" fmla="*/ 43 w 98"/>
                <a:gd name="T9" fmla="*/ 64 h 67"/>
                <a:gd name="T10" fmla="*/ 40 w 98"/>
                <a:gd name="T11" fmla="*/ 56 h 67"/>
                <a:gd name="T12" fmla="*/ 40 w 98"/>
                <a:gd name="T13" fmla="*/ 30 h 67"/>
                <a:gd name="T14" fmla="*/ 40 w 98"/>
                <a:gd name="T15" fmla="*/ 20 h 67"/>
                <a:gd name="T16" fmla="*/ 37 w 98"/>
                <a:gd name="T17" fmla="*/ 15 h 67"/>
                <a:gd name="T18" fmla="*/ 31 w 98"/>
                <a:gd name="T19" fmla="*/ 13 h 67"/>
                <a:gd name="T20" fmla="*/ 20 w 98"/>
                <a:gd name="T21" fmla="*/ 18 h 67"/>
                <a:gd name="T22" fmla="*/ 17 w 98"/>
                <a:gd name="T23" fmla="*/ 34 h 67"/>
                <a:gd name="T24" fmla="*/ 17 w 98"/>
                <a:gd name="T25" fmla="*/ 56 h 67"/>
                <a:gd name="T26" fmla="*/ 15 w 98"/>
                <a:gd name="T27" fmla="*/ 64 h 67"/>
                <a:gd name="T28" fmla="*/ 9 w 98"/>
                <a:gd name="T29" fmla="*/ 67 h 67"/>
                <a:gd name="T30" fmla="*/ 2 w 98"/>
                <a:gd name="T31" fmla="*/ 64 h 67"/>
                <a:gd name="T32" fmla="*/ 0 w 98"/>
                <a:gd name="T33" fmla="*/ 56 h 67"/>
                <a:gd name="T34" fmla="*/ 0 w 98"/>
                <a:gd name="T35" fmla="*/ 9 h 67"/>
                <a:gd name="T36" fmla="*/ 2 w 98"/>
                <a:gd name="T37" fmla="*/ 2 h 67"/>
                <a:gd name="T38" fmla="*/ 8 w 98"/>
                <a:gd name="T39" fmla="*/ 0 h 67"/>
                <a:gd name="T40" fmla="*/ 14 w 98"/>
                <a:gd name="T41" fmla="*/ 2 h 67"/>
                <a:gd name="T42" fmla="*/ 16 w 98"/>
                <a:gd name="T43" fmla="*/ 8 h 67"/>
                <a:gd name="T44" fmla="*/ 16 w 98"/>
                <a:gd name="T45" fmla="*/ 10 h 67"/>
                <a:gd name="T46" fmla="*/ 26 w 98"/>
                <a:gd name="T47" fmla="*/ 2 h 67"/>
                <a:gd name="T48" fmla="*/ 37 w 98"/>
                <a:gd name="T49" fmla="*/ 0 h 67"/>
                <a:gd name="T50" fmla="*/ 48 w 98"/>
                <a:gd name="T51" fmla="*/ 2 h 67"/>
                <a:gd name="T52" fmla="*/ 56 w 98"/>
                <a:gd name="T53" fmla="*/ 10 h 67"/>
                <a:gd name="T54" fmla="*/ 65 w 98"/>
                <a:gd name="T55" fmla="*/ 2 h 67"/>
                <a:gd name="T56" fmla="*/ 76 w 98"/>
                <a:gd name="T57" fmla="*/ 0 h 67"/>
                <a:gd name="T58" fmla="*/ 88 w 98"/>
                <a:gd name="T59" fmla="*/ 2 h 67"/>
                <a:gd name="T60" fmla="*/ 96 w 98"/>
                <a:gd name="T61" fmla="*/ 10 h 67"/>
                <a:gd name="T62" fmla="*/ 98 w 98"/>
                <a:gd name="T63" fmla="*/ 24 h 67"/>
                <a:gd name="T64" fmla="*/ 98 w 98"/>
                <a:gd name="T65" fmla="*/ 56 h 67"/>
                <a:gd name="T66" fmla="*/ 95 w 98"/>
                <a:gd name="T67" fmla="*/ 64 h 67"/>
                <a:gd name="T68" fmla="*/ 89 w 98"/>
                <a:gd name="T69" fmla="*/ 67 h 67"/>
                <a:gd name="T70" fmla="*/ 83 w 98"/>
                <a:gd name="T71" fmla="*/ 64 h 67"/>
                <a:gd name="T72" fmla="*/ 80 w 98"/>
                <a:gd name="T73" fmla="*/ 56 h 67"/>
                <a:gd name="T74" fmla="*/ 80 w 98"/>
                <a:gd name="T75" fmla="*/ 29 h 67"/>
                <a:gd name="T76" fmla="*/ 80 w 98"/>
                <a:gd name="T77" fmla="*/ 20 h 67"/>
                <a:gd name="T78" fmla="*/ 77 w 98"/>
                <a:gd name="T79" fmla="*/ 15 h 67"/>
                <a:gd name="T80" fmla="*/ 71 w 98"/>
                <a:gd name="T81" fmla="*/ 13 h 67"/>
                <a:gd name="T82" fmla="*/ 64 w 98"/>
                <a:gd name="T83" fmla="*/ 14 h 67"/>
                <a:gd name="T84" fmla="*/ 60 w 98"/>
                <a:gd name="T85" fmla="*/ 20 h 67"/>
                <a:gd name="T86" fmla="*/ 58 w 98"/>
                <a:gd name="T87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" h="67">
                  <a:moveTo>
                    <a:pt x="58" y="34"/>
                  </a:moveTo>
                  <a:cubicBezTo>
                    <a:pt x="58" y="56"/>
                    <a:pt x="58" y="56"/>
                    <a:pt x="58" y="56"/>
                  </a:cubicBezTo>
                  <a:cubicBezTo>
                    <a:pt x="58" y="60"/>
                    <a:pt x="57" y="62"/>
                    <a:pt x="55" y="64"/>
                  </a:cubicBezTo>
                  <a:cubicBezTo>
                    <a:pt x="54" y="66"/>
                    <a:pt x="52" y="67"/>
                    <a:pt x="49" y="67"/>
                  </a:cubicBezTo>
                  <a:cubicBezTo>
                    <a:pt x="46" y="67"/>
                    <a:pt x="44" y="66"/>
                    <a:pt x="43" y="64"/>
                  </a:cubicBezTo>
                  <a:cubicBezTo>
                    <a:pt x="41" y="62"/>
                    <a:pt x="40" y="60"/>
                    <a:pt x="40" y="5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6"/>
                    <a:pt x="40" y="23"/>
                    <a:pt x="40" y="20"/>
                  </a:cubicBezTo>
                  <a:cubicBezTo>
                    <a:pt x="39" y="18"/>
                    <a:pt x="39" y="16"/>
                    <a:pt x="37" y="15"/>
                  </a:cubicBezTo>
                  <a:cubicBezTo>
                    <a:pt x="36" y="13"/>
                    <a:pt x="34" y="13"/>
                    <a:pt x="31" y="13"/>
                  </a:cubicBezTo>
                  <a:cubicBezTo>
                    <a:pt x="26" y="13"/>
                    <a:pt x="22" y="14"/>
                    <a:pt x="20" y="18"/>
                  </a:cubicBezTo>
                  <a:cubicBezTo>
                    <a:pt x="18" y="22"/>
                    <a:pt x="17" y="27"/>
                    <a:pt x="17" y="34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60"/>
                    <a:pt x="17" y="62"/>
                    <a:pt x="15" y="64"/>
                  </a:cubicBezTo>
                  <a:cubicBezTo>
                    <a:pt x="13" y="66"/>
                    <a:pt x="11" y="67"/>
                    <a:pt x="9" y="67"/>
                  </a:cubicBezTo>
                  <a:cubicBezTo>
                    <a:pt x="6" y="67"/>
                    <a:pt x="4" y="66"/>
                    <a:pt x="2" y="64"/>
                  </a:cubicBezTo>
                  <a:cubicBezTo>
                    <a:pt x="1" y="62"/>
                    <a:pt x="0" y="60"/>
                    <a:pt x="0" y="5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0" y="0"/>
                    <a:pt x="12" y="0"/>
                    <a:pt x="14" y="2"/>
                  </a:cubicBezTo>
                  <a:cubicBezTo>
                    <a:pt x="15" y="3"/>
                    <a:pt x="16" y="5"/>
                    <a:pt x="16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6"/>
                    <a:pt x="22" y="4"/>
                    <a:pt x="26" y="2"/>
                  </a:cubicBezTo>
                  <a:cubicBezTo>
                    <a:pt x="29" y="1"/>
                    <a:pt x="33" y="0"/>
                    <a:pt x="37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1" y="4"/>
                    <a:pt x="54" y="6"/>
                    <a:pt x="56" y="10"/>
                  </a:cubicBezTo>
                  <a:cubicBezTo>
                    <a:pt x="59" y="6"/>
                    <a:pt x="62" y="4"/>
                    <a:pt x="65" y="2"/>
                  </a:cubicBezTo>
                  <a:cubicBezTo>
                    <a:pt x="68" y="1"/>
                    <a:pt x="72" y="0"/>
                    <a:pt x="76" y="0"/>
                  </a:cubicBezTo>
                  <a:cubicBezTo>
                    <a:pt x="81" y="0"/>
                    <a:pt x="85" y="1"/>
                    <a:pt x="88" y="2"/>
                  </a:cubicBezTo>
                  <a:cubicBezTo>
                    <a:pt x="91" y="4"/>
                    <a:pt x="94" y="7"/>
                    <a:pt x="96" y="10"/>
                  </a:cubicBezTo>
                  <a:cubicBezTo>
                    <a:pt x="97" y="13"/>
                    <a:pt x="98" y="18"/>
                    <a:pt x="98" y="2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8" y="60"/>
                    <a:pt x="97" y="62"/>
                    <a:pt x="95" y="64"/>
                  </a:cubicBezTo>
                  <a:cubicBezTo>
                    <a:pt x="94" y="66"/>
                    <a:pt x="92" y="67"/>
                    <a:pt x="89" y="67"/>
                  </a:cubicBezTo>
                  <a:cubicBezTo>
                    <a:pt x="86" y="67"/>
                    <a:pt x="84" y="66"/>
                    <a:pt x="83" y="64"/>
                  </a:cubicBezTo>
                  <a:cubicBezTo>
                    <a:pt x="81" y="62"/>
                    <a:pt x="80" y="60"/>
                    <a:pt x="80" y="56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5"/>
                    <a:pt x="80" y="22"/>
                    <a:pt x="80" y="20"/>
                  </a:cubicBezTo>
                  <a:cubicBezTo>
                    <a:pt x="79" y="18"/>
                    <a:pt x="78" y="16"/>
                    <a:pt x="77" y="15"/>
                  </a:cubicBezTo>
                  <a:cubicBezTo>
                    <a:pt x="76" y="13"/>
                    <a:pt x="74" y="13"/>
                    <a:pt x="71" y="13"/>
                  </a:cubicBezTo>
                  <a:cubicBezTo>
                    <a:pt x="69" y="13"/>
                    <a:pt x="66" y="13"/>
                    <a:pt x="64" y="14"/>
                  </a:cubicBezTo>
                  <a:cubicBezTo>
                    <a:pt x="62" y="16"/>
                    <a:pt x="61" y="17"/>
                    <a:pt x="60" y="20"/>
                  </a:cubicBezTo>
                  <a:cubicBezTo>
                    <a:pt x="58" y="22"/>
                    <a:pt x="58" y="27"/>
                    <a:pt x="5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1"/>
            <p:cNvSpPr>
              <a:spLocks noEditPoints="1"/>
            </p:cNvSpPr>
            <p:nvPr/>
          </p:nvSpPr>
          <p:spPr bwMode="auto">
            <a:xfrm>
              <a:off x="1174" y="4115"/>
              <a:ext cx="35" cy="37"/>
            </a:xfrm>
            <a:custGeom>
              <a:avLst/>
              <a:gdLst>
                <a:gd name="T0" fmla="*/ 51 w 65"/>
                <a:gd name="T1" fmla="*/ 38 h 68"/>
                <a:gd name="T2" fmla="*/ 18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5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50 w 65"/>
                <a:gd name="T15" fmla="*/ 51 h 68"/>
                <a:gd name="T16" fmla="*/ 55 w 65"/>
                <a:gd name="T17" fmla="*/ 46 h 68"/>
                <a:gd name="T18" fmla="*/ 59 w 65"/>
                <a:gd name="T19" fmla="*/ 45 h 68"/>
                <a:gd name="T20" fmla="*/ 63 w 65"/>
                <a:gd name="T21" fmla="*/ 46 h 68"/>
                <a:gd name="T22" fmla="*/ 64 w 65"/>
                <a:gd name="T23" fmla="*/ 50 h 68"/>
                <a:gd name="T24" fmla="*/ 63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9 w 65"/>
                <a:gd name="T33" fmla="*/ 59 h 68"/>
                <a:gd name="T34" fmla="*/ 0 w 65"/>
                <a:gd name="T35" fmla="*/ 34 h 68"/>
                <a:gd name="T36" fmla="*/ 3 w 65"/>
                <a:gd name="T37" fmla="*/ 20 h 68"/>
                <a:gd name="T38" fmla="*/ 9 w 65"/>
                <a:gd name="T39" fmla="*/ 10 h 68"/>
                <a:gd name="T40" fmla="*/ 20 w 65"/>
                <a:gd name="T41" fmla="*/ 3 h 68"/>
                <a:gd name="T42" fmla="*/ 34 w 65"/>
                <a:gd name="T43" fmla="*/ 0 h 68"/>
                <a:gd name="T44" fmla="*/ 51 w 65"/>
                <a:gd name="T45" fmla="*/ 5 h 68"/>
                <a:gd name="T46" fmla="*/ 62 w 65"/>
                <a:gd name="T47" fmla="*/ 15 h 68"/>
                <a:gd name="T48" fmla="*/ 65 w 65"/>
                <a:gd name="T49" fmla="*/ 28 h 68"/>
                <a:gd name="T50" fmla="*/ 62 w 65"/>
                <a:gd name="T51" fmla="*/ 36 h 68"/>
                <a:gd name="T52" fmla="*/ 51 w 65"/>
                <a:gd name="T53" fmla="*/ 38 h 68"/>
                <a:gd name="T54" fmla="*/ 18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3 w 65"/>
                <a:gd name="T63" fmla="*/ 16 h 68"/>
                <a:gd name="T64" fmla="*/ 18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42"/>
                    <a:pt x="19" y="45"/>
                    <a:pt x="20" y="48"/>
                  </a:cubicBezTo>
                  <a:cubicBezTo>
                    <a:pt x="22" y="51"/>
                    <a:pt x="24" y="53"/>
                    <a:pt x="26" y="55"/>
                  </a:cubicBezTo>
                  <a:cubicBezTo>
                    <a:pt x="29" y="56"/>
                    <a:pt x="32" y="57"/>
                    <a:pt x="35" y="57"/>
                  </a:cubicBezTo>
                  <a:cubicBezTo>
                    <a:pt x="37" y="57"/>
                    <a:pt x="39" y="57"/>
                    <a:pt x="40" y="56"/>
                  </a:cubicBezTo>
                  <a:cubicBezTo>
                    <a:pt x="42" y="56"/>
                    <a:pt x="44" y="55"/>
                    <a:pt x="45" y="54"/>
                  </a:cubicBezTo>
                  <a:cubicBezTo>
                    <a:pt x="47" y="53"/>
                    <a:pt x="48" y="52"/>
                    <a:pt x="50" y="51"/>
                  </a:cubicBezTo>
                  <a:cubicBezTo>
                    <a:pt x="51" y="50"/>
                    <a:pt x="53" y="48"/>
                    <a:pt x="55" y="46"/>
                  </a:cubicBezTo>
                  <a:cubicBezTo>
                    <a:pt x="56" y="45"/>
                    <a:pt x="57" y="45"/>
                    <a:pt x="59" y="45"/>
                  </a:cubicBezTo>
                  <a:cubicBezTo>
                    <a:pt x="60" y="45"/>
                    <a:pt x="62" y="46"/>
                    <a:pt x="63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4" y="54"/>
                    <a:pt x="63" y="56"/>
                  </a:cubicBezTo>
                  <a:cubicBezTo>
                    <a:pt x="61" y="58"/>
                    <a:pt x="60" y="60"/>
                    <a:pt x="57" y="61"/>
                  </a:cubicBezTo>
                  <a:cubicBezTo>
                    <a:pt x="55" y="63"/>
                    <a:pt x="52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6" y="65"/>
                    <a:pt x="9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3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6" y="4"/>
                    <a:pt x="20" y="3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1" y="0"/>
                    <a:pt x="46" y="2"/>
                    <a:pt x="51" y="5"/>
                  </a:cubicBezTo>
                  <a:cubicBezTo>
                    <a:pt x="56" y="7"/>
                    <a:pt x="60" y="11"/>
                    <a:pt x="62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2" y="36"/>
                  </a:cubicBezTo>
                  <a:cubicBezTo>
                    <a:pt x="59" y="38"/>
                    <a:pt x="56" y="38"/>
                    <a:pt x="51" y="38"/>
                  </a:cubicBezTo>
                  <a:close/>
                  <a:moveTo>
                    <a:pt x="18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8" y="23"/>
                    <a:pt x="47" y="19"/>
                    <a:pt x="44" y="16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6" y="13"/>
                    <a:pt x="23" y="16"/>
                  </a:cubicBezTo>
                  <a:cubicBezTo>
                    <a:pt x="20" y="19"/>
                    <a:pt x="18" y="23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2"/>
            <p:cNvSpPr>
              <a:spLocks/>
            </p:cNvSpPr>
            <p:nvPr/>
          </p:nvSpPr>
          <p:spPr bwMode="auto">
            <a:xfrm>
              <a:off x="1216" y="4115"/>
              <a:ext cx="33" cy="37"/>
            </a:xfrm>
            <a:custGeom>
              <a:avLst/>
              <a:gdLst>
                <a:gd name="T0" fmla="*/ 16 w 61"/>
                <a:gd name="T1" fmla="*/ 9 h 67"/>
                <a:gd name="T2" fmla="*/ 16 w 61"/>
                <a:gd name="T3" fmla="*/ 11 h 67"/>
                <a:gd name="T4" fmla="*/ 26 w 61"/>
                <a:gd name="T5" fmla="*/ 2 h 67"/>
                <a:gd name="T6" fmla="*/ 39 w 61"/>
                <a:gd name="T7" fmla="*/ 0 h 67"/>
                <a:gd name="T8" fmla="*/ 51 w 61"/>
                <a:gd name="T9" fmla="*/ 2 h 67"/>
                <a:gd name="T10" fmla="*/ 59 w 61"/>
                <a:gd name="T11" fmla="*/ 11 h 67"/>
                <a:gd name="T12" fmla="*/ 61 w 61"/>
                <a:gd name="T13" fmla="*/ 17 h 67"/>
                <a:gd name="T14" fmla="*/ 61 w 61"/>
                <a:gd name="T15" fmla="*/ 26 h 67"/>
                <a:gd name="T16" fmla="*/ 61 w 61"/>
                <a:gd name="T17" fmla="*/ 57 h 67"/>
                <a:gd name="T18" fmla="*/ 59 w 61"/>
                <a:gd name="T19" fmla="*/ 64 h 67"/>
                <a:gd name="T20" fmla="*/ 53 w 61"/>
                <a:gd name="T21" fmla="*/ 67 h 67"/>
                <a:gd name="T22" fmla="*/ 47 w 61"/>
                <a:gd name="T23" fmla="*/ 64 h 67"/>
                <a:gd name="T24" fmla="*/ 44 w 61"/>
                <a:gd name="T25" fmla="*/ 57 h 67"/>
                <a:gd name="T26" fmla="*/ 44 w 61"/>
                <a:gd name="T27" fmla="*/ 29 h 67"/>
                <a:gd name="T28" fmla="*/ 42 w 61"/>
                <a:gd name="T29" fmla="*/ 17 h 67"/>
                <a:gd name="T30" fmla="*/ 33 w 61"/>
                <a:gd name="T31" fmla="*/ 12 h 67"/>
                <a:gd name="T32" fmla="*/ 24 w 61"/>
                <a:gd name="T33" fmla="*/ 15 h 67"/>
                <a:gd name="T34" fmla="*/ 19 w 61"/>
                <a:gd name="T35" fmla="*/ 22 h 67"/>
                <a:gd name="T36" fmla="*/ 18 w 61"/>
                <a:gd name="T37" fmla="*/ 36 h 67"/>
                <a:gd name="T38" fmla="*/ 18 w 61"/>
                <a:gd name="T39" fmla="*/ 57 h 67"/>
                <a:gd name="T40" fmla="*/ 15 w 61"/>
                <a:gd name="T41" fmla="*/ 64 h 67"/>
                <a:gd name="T42" fmla="*/ 9 w 61"/>
                <a:gd name="T43" fmla="*/ 67 h 67"/>
                <a:gd name="T44" fmla="*/ 3 w 61"/>
                <a:gd name="T45" fmla="*/ 64 h 67"/>
                <a:gd name="T46" fmla="*/ 0 w 61"/>
                <a:gd name="T47" fmla="*/ 57 h 67"/>
                <a:gd name="T48" fmla="*/ 0 w 61"/>
                <a:gd name="T49" fmla="*/ 9 h 67"/>
                <a:gd name="T50" fmla="*/ 3 w 61"/>
                <a:gd name="T51" fmla="*/ 2 h 67"/>
                <a:gd name="T52" fmla="*/ 8 w 61"/>
                <a:gd name="T53" fmla="*/ 0 h 67"/>
                <a:gd name="T54" fmla="*/ 12 w 61"/>
                <a:gd name="T55" fmla="*/ 1 h 67"/>
                <a:gd name="T56" fmla="*/ 15 w 61"/>
                <a:gd name="T57" fmla="*/ 4 h 67"/>
                <a:gd name="T58" fmla="*/ 16 w 61"/>
                <a:gd name="T59" fmla="*/ 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16" y="9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9" y="7"/>
                    <a:pt x="23" y="4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3" y="0"/>
                    <a:pt x="47" y="1"/>
                    <a:pt x="51" y="2"/>
                  </a:cubicBezTo>
                  <a:cubicBezTo>
                    <a:pt x="54" y="4"/>
                    <a:pt x="57" y="7"/>
                    <a:pt x="59" y="11"/>
                  </a:cubicBezTo>
                  <a:cubicBezTo>
                    <a:pt x="60" y="13"/>
                    <a:pt x="61" y="15"/>
                    <a:pt x="61" y="17"/>
                  </a:cubicBezTo>
                  <a:cubicBezTo>
                    <a:pt x="61" y="19"/>
                    <a:pt x="61" y="22"/>
                    <a:pt x="61" y="2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1" y="63"/>
                    <a:pt x="59" y="64"/>
                  </a:cubicBezTo>
                  <a:cubicBezTo>
                    <a:pt x="58" y="66"/>
                    <a:pt x="56" y="67"/>
                    <a:pt x="53" y="67"/>
                  </a:cubicBezTo>
                  <a:cubicBezTo>
                    <a:pt x="50" y="67"/>
                    <a:pt x="48" y="66"/>
                    <a:pt x="47" y="64"/>
                  </a:cubicBezTo>
                  <a:cubicBezTo>
                    <a:pt x="45" y="62"/>
                    <a:pt x="44" y="60"/>
                    <a:pt x="44" y="5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4"/>
                    <a:pt x="44" y="20"/>
                    <a:pt x="42" y="17"/>
                  </a:cubicBezTo>
                  <a:cubicBezTo>
                    <a:pt x="40" y="14"/>
                    <a:pt x="37" y="12"/>
                    <a:pt x="33" y="12"/>
                  </a:cubicBezTo>
                  <a:cubicBezTo>
                    <a:pt x="30" y="12"/>
                    <a:pt x="27" y="13"/>
                    <a:pt x="24" y="15"/>
                  </a:cubicBezTo>
                  <a:cubicBezTo>
                    <a:pt x="22" y="17"/>
                    <a:pt x="20" y="19"/>
                    <a:pt x="19" y="22"/>
                  </a:cubicBezTo>
                  <a:cubicBezTo>
                    <a:pt x="18" y="25"/>
                    <a:pt x="18" y="29"/>
                    <a:pt x="18" y="3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60"/>
                    <a:pt x="17" y="63"/>
                    <a:pt x="15" y="64"/>
                  </a:cubicBezTo>
                  <a:cubicBezTo>
                    <a:pt x="14" y="66"/>
                    <a:pt x="11" y="67"/>
                    <a:pt x="9" y="67"/>
                  </a:cubicBezTo>
                  <a:cubicBezTo>
                    <a:pt x="6" y="67"/>
                    <a:pt x="4" y="66"/>
                    <a:pt x="3" y="64"/>
                  </a:cubicBezTo>
                  <a:cubicBezTo>
                    <a:pt x="1" y="62"/>
                    <a:pt x="0" y="60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4" y="1"/>
                    <a:pt x="15" y="2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3"/>
            <p:cNvSpPr>
              <a:spLocks/>
            </p:cNvSpPr>
            <p:nvPr/>
          </p:nvSpPr>
          <p:spPr bwMode="auto">
            <a:xfrm>
              <a:off x="1255" y="4103"/>
              <a:ext cx="25" cy="49"/>
            </a:xfrm>
            <a:custGeom>
              <a:avLst/>
              <a:gdLst>
                <a:gd name="T0" fmla="*/ 7 w 46"/>
                <a:gd name="T1" fmla="*/ 24 h 90"/>
                <a:gd name="T2" fmla="*/ 9 w 46"/>
                <a:gd name="T3" fmla="*/ 24 h 90"/>
                <a:gd name="T4" fmla="*/ 9 w 46"/>
                <a:gd name="T5" fmla="*/ 14 h 90"/>
                <a:gd name="T6" fmla="*/ 10 w 46"/>
                <a:gd name="T7" fmla="*/ 8 h 90"/>
                <a:gd name="T8" fmla="*/ 11 w 46"/>
                <a:gd name="T9" fmla="*/ 4 h 90"/>
                <a:gd name="T10" fmla="*/ 14 w 46"/>
                <a:gd name="T11" fmla="*/ 1 h 90"/>
                <a:gd name="T12" fmla="*/ 18 w 46"/>
                <a:gd name="T13" fmla="*/ 0 h 90"/>
                <a:gd name="T14" fmla="*/ 24 w 46"/>
                <a:gd name="T15" fmla="*/ 3 h 90"/>
                <a:gd name="T16" fmla="*/ 26 w 46"/>
                <a:gd name="T17" fmla="*/ 6 h 90"/>
                <a:gd name="T18" fmla="*/ 27 w 46"/>
                <a:gd name="T19" fmla="*/ 13 h 90"/>
                <a:gd name="T20" fmla="*/ 27 w 46"/>
                <a:gd name="T21" fmla="*/ 24 h 90"/>
                <a:gd name="T22" fmla="*/ 33 w 46"/>
                <a:gd name="T23" fmla="*/ 24 h 90"/>
                <a:gd name="T24" fmla="*/ 38 w 46"/>
                <a:gd name="T25" fmla="*/ 26 h 90"/>
                <a:gd name="T26" fmla="*/ 40 w 46"/>
                <a:gd name="T27" fmla="*/ 30 h 90"/>
                <a:gd name="T28" fmla="*/ 38 w 46"/>
                <a:gd name="T29" fmla="*/ 35 h 90"/>
                <a:gd name="T30" fmla="*/ 30 w 46"/>
                <a:gd name="T31" fmla="*/ 36 h 90"/>
                <a:gd name="T32" fmla="*/ 27 w 46"/>
                <a:gd name="T33" fmla="*/ 36 h 90"/>
                <a:gd name="T34" fmla="*/ 27 w 46"/>
                <a:gd name="T35" fmla="*/ 66 h 90"/>
                <a:gd name="T36" fmla="*/ 27 w 46"/>
                <a:gd name="T37" fmla="*/ 72 h 90"/>
                <a:gd name="T38" fmla="*/ 28 w 46"/>
                <a:gd name="T39" fmla="*/ 76 h 90"/>
                <a:gd name="T40" fmla="*/ 32 w 46"/>
                <a:gd name="T41" fmla="*/ 77 h 90"/>
                <a:gd name="T42" fmla="*/ 36 w 46"/>
                <a:gd name="T43" fmla="*/ 76 h 90"/>
                <a:gd name="T44" fmla="*/ 40 w 46"/>
                <a:gd name="T45" fmla="*/ 76 h 90"/>
                <a:gd name="T46" fmla="*/ 44 w 46"/>
                <a:gd name="T47" fmla="*/ 78 h 90"/>
                <a:gd name="T48" fmla="*/ 46 w 46"/>
                <a:gd name="T49" fmla="*/ 82 h 90"/>
                <a:gd name="T50" fmla="*/ 41 w 46"/>
                <a:gd name="T51" fmla="*/ 88 h 90"/>
                <a:gd name="T52" fmla="*/ 28 w 46"/>
                <a:gd name="T53" fmla="*/ 90 h 90"/>
                <a:gd name="T54" fmla="*/ 16 w 46"/>
                <a:gd name="T55" fmla="*/ 87 h 90"/>
                <a:gd name="T56" fmla="*/ 11 w 46"/>
                <a:gd name="T57" fmla="*/ 80 h 90"/>
                <a:gd name="T58" fmla="*/ 9 w 46"/>
                <a:gd name="T59" fmla="*/ 68 h 90"/>
                <a:gd name="T60" fmla="*/ 9 w 46"/>
                <a:gd name="T61" fmla="*/ 36 h 90"/>
                <a:gd name="T62" fmla="*/ 7 w 46"/>
                <a:gd name="T63" fmla="*/ 36 h 90"/>
                <a:gd name="T64" fmla="*/ 1 w 46"/>
                <a:gd name="T65" fmla="*/ 34 h 90"/>
                <a:gd name="T66" fmla="*/ 0 w 46"/>
                <a:gd name="T67" fmla="*/ 30 h 90"/>
                <a:gd name="T68" fmla="*/ 2 w 46"/>
                <a:gd name="T69" fmla="*/ 26 h 90"/>
                <a:gd name="T70" fmla="*/ 7 w 46"/>
                <a:gd name="T71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90">
                  <a:moveTo>
                    <a:pt x="7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9" y="9"/>
                    <a:pt x="10" y="8"/>
                  </a:cubicBezTo>
                  <a:cubicBezTo>
                    <a:pt x="10" y="6"/>
                    <a:pt x="10" y="5"/>
                    <a:pt x="11" y="4"/>
                  </a:cubicBezTo>
                  <a:cubicBezTo>
                    <a:pt x="11" y="3"/>
                    <a:pt x="12" y="2"/>
                    <a:pt x="14" y="1"/>
                  </a:cubicBezTo>
                  <a:cubicBezTo>
                    <a:pt x="15" y="1"/>
                    <a:pt x="16" y="0"/>
                    <a:pt x="18" y="0"/>
                  </a:cubicBezTo>
                  <a:cubicBezTo>
                    <a:pt x="20" y="0"/>
                    <a:pt x="22" y="1"/>
                    <a:pt x="24" y="3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8"/>
                    <a:pt x="27" y="10"/>
                    <a:pt x="27" y="1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5" y="24"/>
                    <a:pt x="37" y="25"/>
                    <a:pt x="38" y="26"/>
                  </a:cubicBezTo>
                  <a:cubicBezTo>
                    <a:pt x="40" y="27"/>
                    <a:pt x="40" y="28"/>
                    <a:pt x="40" y="30"/>
                  </a:cubicBezTo>
                  <a:cubicBezTo>
                    <a:pt x="40" y="32"/>
                    <a:pt x="39" y="34"/>
                    <a:pt x="38" y="35"/>
                  </a:cubicBezTo>
                  <a:cubicBezTo>
                    <a:pt x="36" y="36"/>
                    <a:pt x="33" y="36"/>
                    <a:pt x="30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69"/>
                    <a:pt x="27" y="71"/>
                    <a:pt x="27" y="72"/>
                  </a:cubicBezTo>
                  <a:cubicBezTo>
                    <a:pt x="27" y="74"/>
                    <a:pt x="27" y="75"/>
                    <a:pt x="28" y="76"/>
                  </a:cubicBezTo>
                  <a:cubicBezTo>
                    <a:pt x="29" y="77"/>
                    <a:pt x="30" y="77"/>
                    <a:pt x="32" y="77"/>
                  </a:cubicBezTo>
                  <a:cubicBezTo>
                    <a:pt x="33" y="77"/>
                    <a:pt x="35" y="77"/>
                    <a:pt x="36" y="76"/>
                  </a:cubicBezTo>
                  <a:cubicBezTo>
                    <a:pt x="38" y="76"/>
                    <a:pt x="39" y="76"/>
                    <a:pt x="40" y="76"/>
                  </a:cubicBezTo>
                  <a:cubicBezTo>
                    <a:pt x="42" y="76"/>
                    <a:pt x="43" y="77"/>
                    <a:pt x="44" y="78"/>
                  </a:cubicBezTo>
                  <a:cubicBezTo>
                    <a:pt x="45" y="79"/>
                    <a:pt x="46" y="80"/>
                    <a:pt x="46" y="82"/>
                  </a:cubicBezTo>
                  <a:cubicBezTo>
                    <a:pt x="46" y="84"/>
                    <a:pt x="44" y="86"/>
                    <a:pt x="41" y="88"/>
                  </a:cubicBezTo>
                  <a:cubicBezTo>
                    <a:pt x="38" y="89"/>
                    <a:pt x="34" y="90"/>
                    <a:pt x="28" y="90"/>
                  </a:cubicBezTo>
                  <a:cubicBezTo>
                    <a:pt x="23" y="90"/>
                    <a:pt x="19" y="89"/>
                    <a:pt x="16" y="87"/>
                  </a:cubicBezTo>
                  <a:cubicBezTo>
                    <a:pt x="13" y="85"/>
                    <a:pt x="12" y="83"/>
                    <a:pt x="11" y="80"/>
                  </a:cubicBezTo>
                  <a:cubicBezTo>
                    <a:pt x="10" y="77"/>
                    <a:pt x="9" y="73"/>
                    <a:pt x="9" y="68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6"/>
                    <a:pt x="3" y="35"/>
                    <a:pt x="1" y="34"/>
                  </a:cubicBezTo>
                  <a:cubicBezTo>
                    <a:pt x="0" y="33"/>
                    <a:pt x="0" y="32"/>
                    <a:pt x="0" y="30"/>
                  </a:cubicBezTo>
                  <a:cubicBezTo>
                    <a:pt x="0" y="28"/>
                    <a:pt x="0" y="27"/>
                    <a:pt x="2" y="26"/>
                  </a:cubicBezTo>
                  <a:cubicBezTo>
                    <a:pt x="3" y="25"/>
                    <a:pt x="5" y="24"/>
                    <a:pt x="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" name="Group 133"/>
          <p:cNvGrpSpPr/>
          <p:nvPr userDrawn="1"/>
        </p:nvGrpSpPr>
        <p:grpSpPr>
          <a:xfrm>
            <a:off x="331322" y="6283175"/>
            <a:ext cx="11521440" cy="457200"/>
            <a:chOff x="331322" y="6283175"/>
            <a:chExt cx="11521440" cy="457200"/>
          </a:xfrm>
        </p:grpSpPr>
        <p:cxnSp>
          <p:nvCxnSpPr>
            <p:cNvPr id="135" name="Straight Connector 134"/>
            <p:cNvCxnSpPr/>
            <p:nvPr userDrawn="1"/>
          </p:nvCxnSpPr>
          <p:spPr bwMode="auto">
            <a:xfrm>
              <a:off x="10684845" y="6283175"/>
              <a:ext cx="0" cy="45720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 userDrawn="1"/>
          </p:nvCxnSpPr>
          <p:spPr bwMode="auto">
            <a:xfrm>
              <a:off x="331322" y="6283175"/>
              <a:ext cx="1152144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 userDrawn="1"/>
        </p:nvSpPr>
        <p:spPr bwMode="auto">
          <a:xfrm>
            <a:off x="3944154" y="6515100"/>
            <a:ext cx="4295775" cy="12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SzTx/>
              <a:buFont typeface="Webdings" pitchFamily="18" charset="2"/>
              <a:buNone/>
              <a:tabLst/>
            </a:pPr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Arial" pitchFamily="34" charset="0"/>
              </a:rPr>
              <a:t>© 2016 </a:t>
            </a:r>
            <a:r>
              <a:rPr lang="en-US" sz="600" dirty="0" err="1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Arial" pitchFamily="34" charset="0"/>
              </a:rPr>
              <a:t>InterSystems</a:t>
            </a:r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Arial" pitchFamily="34" charset="0"/>
              </a:rPr>
              <a:t> Corporation. All rights reserved.</a:t>
            </a:r>
            <a:endParaRPr lang="en-US" sz="600" noProof="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925" y="228600"/>
            <a:ext cx="11493837" cy="85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58924" y="1371600"/>
            <a:ext cx="11493838" cy="480060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24018" y="6434459"/>
            <a:ext cx="668867" cy="19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fld id="{8022235C-F2BB-49F2-A307-DAF5D2C4A0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10772548" y="6340476"/>
            <a:ext cx="1067027" cy="413424"/>
            <a:chOff x="231" y="3745"/>
            <a:chExt cx="1084" cy="420"/>
          </a:xfrm>
          <a:solidFill>
            <a:schemeClr val="accent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31" y="3750"/>
              <a:ext cx="25" cy="294"/>
            </a:xfrm>
            <a:custGeom>
              <a:avLst/>
              <a:gdLst>
                <a:gd name="T0" fmla="*/ 23 w 46"/>
                <a:gd name="T1" fmla="*/ 542 h 544"/>
                <a:gd name="T2" fmla="*/ 0 w 46"/>
                <a:gd name="T3" fmla="*/ 544 h 544"/>
                <a:gd name="T4" fmla="*/ 2 w 46"/>
                <a:gd name="T5" fmla="*/ 324 h 544"/>
                <a:gd name="T6" fmla="*/ 0 w 46"/>
                <a:gd name="T7" fmla="*/ 0 h 544"/>
                <a:gd name="T8" fmla="*/ 23 w 46"/>
                <a:gd name="T9" fmla="*/ 0 h 544"/>
                <a:gd name="T10" fmla="*/ 46 w 46"/>
                <a:gd name="T11" fmla="*/ 0 h 544"/>
                <a:gd name="T12" fmla="*/ 44 w 46"/>
                <a:gd name="T13" fmla="*/ 347 h 544"/>
                <a:gd name="T14" fmla="*/ 46 w 46"/>
                <a:gd name="T15" fmla="*/ 544 h 544"/>
                <a:gd name="T16" fmla="*/ 23 w 46"/>
                <a:gd name="T17" fmla="*/ 54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2"/>
                  </a:moveTo>
                  <a:cubicBezTo>
                    <a:pt x="15" y="542"/>
                    <a:pt x="8" y="543"/>
                    <a:pt x="0" y="544"/>
                  </a:cubicBezTo>
                  <a:cubicBezTo>
                    <a:pt x="1" y="476"/>
                    <a:pt x="2" y="403"/>
                    <a:pt x="2" y="324"/>
                  </a:cubicBezTo>
                  <a:cubicBezTo>
                    <a:pt x="2" y="240"/>
                    <a:pt x="0" y="132"/>
                    <a:pt x="0" y="0"/>
                  </a:cubicBezTo>
                  <a:cubicBezTo>
                    <a:pt x="8" y="0"/>
                    <a:pt x="16" y="0"/>
                    <a:pt x="23" y="0"/>
                  </a:cubicBezTo>
                  <a:cubicBezTo>
                    <a:pt x="32" y="0"/>
                    <a:pt x="39" y="0"/>
                    <a:pt x="46" y="0"/>
                  </a:cubicBezTo>
                  <a:cubicBezTo>
                    <a:pt x="45" y="176"/>
                    <a:pt x="44" y="292"/>
                    <a:pt x="44" y="347"/>
                  </a:cubicBezTo>
                  <a:cubicBezTo>
                    <a:pt x="44" y="427"/>
                    <a:pt x="45" y="493"/>
                    <a:pt x="46" y="544"/>
                  </a:cubicBezTo>
                  <a:cubicBezTo>
                    <a:pt x="38" y="543"/>
                    <a:pt x="31" y="542"/>
                    <a:pt x="23" y="5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74" y="3798"/>
              <a:ext cx="96" cy="246"/>
            </a:xfrm>
            <a:custGeom>
              <a:avLst/>
              <a:gdLst>
                <a:gd name="T0" fmla="*/ 155 w 177"/>
                <a:gd name="T1" fmla="*/ 455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2 h 456"/>
                <a:gd name="T8" fmla="*/ 44 w 177"/>
                <a:gd name="T9" fmla="*/ 125 h 456"/>
                <a:gd name="T10" fmla="*/ 47 w 177"/>
                <a:gd name="T11" fmla="*/ 456 h 456"/>
                <a:gd name="T12" fmla="*/ 23 w 177"/>
                <a:gd name="T13" fmla="*/ 454 h 456"/>
                <a:gd name="T14" fmla="*/ 0 w 177"/>
                <a:gd name="T15" fmla="*/ 456 h 456"/>
                <a:gd name="T16" fmla="*/ 3 w 177"/>
                <a:gd name="T17" fmla="*/ 209 h 456"/>
                <a:gd name="T18" fmla="*/ 0 w 177"/>
                <a:gd name="T19" fmla="*/ 0 h 456"/>
                <a:gd name="T20" fmla="*/ 16 w 177"/>
                <a:gd name="T21" fmla="*/ 0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8 h 456"/>
                <a:gd name="T28" fmla="*/ 131 w 177"/>
                <a:gd name="T29" fmla="*/ 0 h 456"/>
                <a:gd name="T30" fmla="*/ 155 w 177"/>
                <a:gd name="T31" fmla="*/ 0 h 456"/>
                <a:gd name="T32" fmla="*/ 177 w 177"/>
                <a:gd name="T33" fmla="*/ 0 h 456"/>
                <a:gd name="T34" fmla="*/ 174 w 177"/>
                <a:gd name="T35" fmla="*/ 225 h 456"/>
                <a:gd name="T36" fmla="*/ 177 w 177"/>
                <a:gd name="T37" fmla="*/ 456 h 456"/>
                <a:gd name="T38" fmla="*/ 155 w 177"/>
                <a:gd name="T3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5"/>
                  </a:moveTo>
                  <a:cubicBezTo>
                    <a:pt x="146" y="455"/>
                    <a:pt x="139" y="455"/>
                    <a:pt x="131" y="456"/>
                  </a:cubicBezTo>
                  <a:cubicBezTo>
                    <a:pt x="132" y="412"/>
                    <a:pt x="133" y="374"/>
                    <a:pt x="133" y="346"/>
                  </a:cubicBezTo>
                  <a:cubicBezTo>
                    <a:pt x="133" y="315"/>
                    <a:pt x="132" y="284"/>
                    <a:pt x="131" y="252"/>
                  </a:cubicBezTo>
                  <a:cubicBezTo>
                    <a:pt x="95" y="203"/>
                    <a:pt x="65" y="161"/>
                    <a:pt x="44" y="125"/>
                  </a:cubicBezTo>
                  <a:cubicBezTo>
                    <a:pt x="44" y="274"/>
                    <a:pt x="44" y="384"/>
                    <a:pt x="47" y="456"/>
                  </a:cubicBezTo>
                  <a:cubicBezTo>
                    <a:pt x="39" y="455"/>
                    <a:pt x="31" y="454"/>
                    <a:pt x="23" y="454"/>
                  </a:cubicBezTo>
                  <a:cubicBezTo>
                    <a:pt x="16" y="454"/>
                    <a:pt x="8" y="455"/>
                    <a:pt x="0" y="456"/>
                  </a:cubicBezTo>
                  <a:cubicBezTo>
                    <a:pt x="3" y="370"/>
                    <a:pt x="3" y="287"/>
                    <a:pt x="3" y="209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0"/>
                    <a:pt x="16" y="0"/>
                  </a:cubicBezTo>
                  <a:cubicBezTo>
                    <a:pt x="21" y="0"/>
                    <a:pt x="26" y="0"/>
                    <a:pt x="31" y="0"/>
                  </a:cubicBezTo>
                  <a:cubicBezTo>
                    <a:pt x="49" y="50"/>
                    <a:pt x="82" y="111"/>
                    <a:pt x="133" y="181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33" y="80"/>
                    <a:pt x="133" y="44"/>
                    <a:pt x="131" y="0"/>
                  </a:cubicBezTo>
                  <a:cubicBezTo>
                    <a:pt x="139" y="0"/>
                    <a:pt x="146" y="0"/>
                    <a:pt x="155" y="0"/>
                  </a:cubicBezTo>
                  <a:cubicBezTo>
                    <a:pt x="162" y="0"/>
                    <a:pt x="170" y="0"/>
                    <a:pt x="177" y="0"/>
                  </a:cubicBezTo>
                  <a:cubicBezTo>
                    <a:pt x="175" y="53"/>
                    <a:pt x="174" y="128"/>
                    <a:pt x="174" y="225"/>
                  </a:cubicBezTo>
                  <a:cubicBezTo>
                    <a:pt x="174" y="323"/>
                    <a:pt x="175" y="400"/>
                    <a:pt x="177" y="456"/>
                  </a:cubicBezTo>
                  <a:cubicBezTo>
                    <a:pt x="170" y="455"/>
                    <a:pt x="162" y="455"/>
                    <a:pt x="155" y="4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68" y="3798"/>
              <a:ext cx="86" cy="246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0 h 456"/>
                <a:gd name="T4" fmla="*/ 128 w 160"/>
                <a:gd name="T5" fmla="*/ 39 h 456"/>
                <a:gd name="T6" fmla="*/ 110 w 160"/>
                <a:gd name="T7" fmla="*/ 40 h 456"/>
                <a:gd name="T8" fmla="*/ 108 w 160"/>
                <a:gd name="T9" fmla="*/ 188 h 456"/>
                <a:gd name="T10" fmla="*/ 110 w 160"/>
                <a:gd name="T11" fmla="*/ 456 h 456"/>
                <a:gd name="T12" fmla="*/ 87 w 160"/>
                <a:gd name="T13" fmla="*/ 454 h 456"/>
                <a:gd name="T14" fmla="*/ 65 w 160"/>
                <a:gd name="T15" fmla="*/ 456 h 456"/>
                <a:gd name="T16" fmla="*/ 66 w 160"/>
                <a:gd name="T17" fmla="*/ 257 h 456"/>
                <a:gd name="T18" fmla="*/ 65 w 160"/>
                <a:gd name="T19" fmla="*/ 40 h 456"/>
                <a:gd name="T20" fmla="*/ 49 w 160"/>
                <a:gd name="T21" fmla="*/ 39 h 456"/>
                <a:gd name="T22" fmla="*/ 0 w 160"/>
                <a:gd name="T23" fmla="*/ 40 h 456"/>
                <a:gd name="T24" fmla="*/ 1 w 160"/>
                <a:gd name="T25" fmla="*/ 20 h 456"/>
                <a:gd name="T26" fmla="*/ 4 w 160"/>
                <a:gd name="T27" fmla="*/ 0 h 456"/>
                <a:gd name="T28" fmla="*/ 88 w 160"/>
                <a:gd name="T29" fmla="*/ 1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3"/>
                    <a:pt x="160" y="40"/>
                  </a:cubicBezTo>
                  <a:cubicBezTo>
                    <a:pt x="148" y="39"/>
                    <a:pt x="137" y="39"/>
                    <a:pt x="128" y="39"/>
                  </a:cubicBezTo>
                  <a:cubicBezTo>
                    <a:pt x="122" y="39"/>
                    <a:pt x="115" y="39"/>
                    <a:pt x="110" y="40"/>
                  </a:cubicBezTo>
                  <a:cubicBezTo>
                    <a:pt x="109" y="76"/>
                    <a:pt x="108" y="127"/>
                    <a:pt x="108" y="188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5"/>
                    <a:pt x="95" y="454"/>
                    <a:pt x="87" y="454"/>
                  </a:cubicBezTo>
                  <a:cubicBezTo>
                    <a:pt x="80" y="454"/>
                    <a:pt x="72" y="455"/>
                    <a:pt x="65" y="456"/>
                  </a:cubicBezTo>
                  <a:cubicBezTo>
                    <a:pt x="65" y="369"/>
                    <a:pt x="66" y="304"/>
                    <a:pt x="66" y="257"/>
                  </a:cubicBezTo>
                  <a:cubicBezTo>
                    <a:pt x="66" y="209"/>
                    <a:pt x="65" y="137"/>
                    <a:pt x="65" y="40"/>
                  </a:cubicBezTo>
                  <a:cubicBezTo>
                    <a:pt x="61" y="39"/>
                    <a:pt x="56" y="39"/>
                    <a:pt x="49" y="39"/>
                  </a:cubicBezTo>
                  <a:cubicBezTo>
                    <a:pt x="40" y="39"/>
                    <a:pt x="15" y="40"/>
                    <a:pt x="0" y="40"/>
                  </a:cubicBezTo>
                  <a:cubicBezTo>
                    <a:pt x="1" y="33"/>
                    <a:pt x="1" y="27"/>
                    <a:pt x="1" y="20"/>
                  </a:cubicBezTo>
                  <a:cubicBezTo>
                    <a:pt x="1" y="13"/>
                    <a:pt x="5" y="7"/>
                    <a:pt x="4" y="0"/>
                  </a:cubicBezTo>
                  <a:cubicBezTo>
                    <a:pt x="24" y="0"/>
                    <a:pt x="58" y="1"/>
                    <a:pt x="88" y="1"/>
                  </a:cubicBezTo>
                  <a:cubicBezTo>
                    <a:pt x="117" y="1"/>
                    <a:pt x="141" y="0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67" y="3798"/>
              <a:ext cx="63" cy="246"/>
            </a:xfrm>
            <a:custGeom>
              <a:avLst/>
              <a:gdLst>
                <a:gd name="T0" fmla="*/ 55 w 117"/>
                <a:gd name="T1" fmla="*/ 454 h 456"/>
                <a:gd name="T2" fmla="*/ 0 w 117"/>
                <a:gd name="T3" fmla="*/ 456 h 456"/>
                <a:gd name="T4" fmla="*/ 2 w 117"/>
                <a:gd name="T5" fmla="*/ 214 h 456"/>
                <a:gd name="T6" fmla="*/ 0 w 117"/>
                <a:gd name="T7" fmla="*/ 0 h 456"/>
                <a:gd name="T8" fmla="*/ 85 w 117"/>
                <a:gd name="T9" fmla="*/ 0 h 456"/>
                <a:gd name="T10" fmla="*/ 115 w 117"/>
                <a:gd name="T11" fmla="*/ 0 h 456"/>
                <a:gd name="T12" fmla="*/ 114 w 117"/>
                <a:gd name="T13" fmla="*/ 19 h 456"/>
                <a:gd name="T14" fmla="*/ 115 w 117"/>
                <a:gd name="T15" fmla="*/ 40 h 456"/>
                <a:gd name="T16" fmla="*/ 77 w 117"/>
                <a:gd name="T17" fmla="*/ 39 h 456"/>
                <a:gd name="T18" fmla="*/ 45 w 117"/>
                <a:gd name="T19" fmla="*/ 40 h 456"/>
                <a:gd name="T20" fmla="*/ 45 w 117"/>
                <a:gd name="T21" fmla="*/ 115 h 456"/>
                <a:gd name="T22" fmla="*/ 45 w 117"/>
                <a:gd name="T23" fmla="*/ 153 h 456"/>
                <a:gd name="T24" fmla="*/ 92 w 117"/>
                <a:gd name="T25" fmla="*/ 154 h 456"/>
                <a:gd name="T26" fmla="*/ 111 w 117"/>
                <a:gd name="T27" fmla="*/ 153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2 h 456"/>
                <a:gd name="T34" fmla="*/ 45 w 117"/>
                <a:gd name="T35" fmla="*/ 193 h 456"/>
                <a:gd name="T36" fmla="*/ 45 w 117"/>
                <a:gd name="T37" fmla="*/ 302 h 456"/>
                <a:gd name="T38" fmla="*/ 45 w 117"/>
                <a:gd name="T39" fmla="*/ 416 h 456"/>
                <a:gd name="T40" fmla="*/ 84 w 117"/>
                <a:gd name="T41" fmla="*/ 417 h 456"/>
                <a:gd name="T42" fmla="*/ 117 w 117"/>
                <a:gd name="T43" fmla="*/ 416 h 456"/>
                <a:gd name="T44" fmla="*/ 116 w 117"/>
                <a:gd name="T45" fmla="*/ 436 h 456"/>
                <a:gd name="T46" fmla="*/ 117 w 117"/>
                <a:gd name="T47" fmla="*/ 456 h 456"/>
                <a:gd name="T48" fmla="*/ 55 w 117"/>
                <a:gd name="T49" fmla="*/ 45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4"/>
                  </a:moveTo>
                  <a:cubicBezTo>
                    <a:pt x="36" y="454"/>
                    <a:pt x="17" y="455"/>
                    <a:pt x="0" y="456"/>
                  </a:cubicBezTo>
                  <a:cubicBezTo>
                    <a:pt x="1" y="347"/>
                    <a:pt x="2" y="266"/>
                    <a:pt x="2" y="214"/>
                  </a:cubicBezTo>
                  <a:cubicBezTo>
                    <a:pt x="2" y="142"/>
                    <a:pt x="1" y="70"/>
                    <a:pt x="0" y="0"/>
                  </a:cubicBezTo>
                  <a:cubicBezTo>
                    <a:pt x="27" y="0"/>
                    <a:pt x="55" y="0"/>
                    <a:pt x="85" y="0"/>
                  </a:cubicBezTo>
                  <a:cubicBezTo>
                    <a:pt x="93" y="0"/>
                    <a:pt x="103" y="0"/>
                    <a:pt x="115" y="0"/>
                  </a:cubicBezTo>
                  <a:cubicBezTo>
                    <a:pt x="114" y="7"/>
                    <a:pt x="114" y="13"/>
                    <a:pt x="114" y="19"/>
                  </a:cubicBezTo>
                  <a:cubicBezTo>
                    <a:pt x="114" y="26"/>
                    <a:pt x="114" y="33"/>
                    <a:pt x="115" y="40"/>
                  </a:cubicBezTo>
                  <a:cubicBezTo>
                    <a:pt x="101" y="39"/>
                    <a:pt x="88" y="39"/>
                    <a:pt x="77" y="39"/>
                  </a:cubicBezTo>
                  <a:cubicBezTo>
                    <a:pt x="65" y="39"/>
                    <a:pt x="55" y="39"/>
                    <a:pt x="45" y="40"/>
                  </a:cubicBezTo>
                  <a:cubicBezTo>
                    <a:pt x="45" y="59"/>
                    <a:pt x="45" y="85"/>
                    <a:pt x="45" y="115"/>
                  </a:cubicBezTo>
                  <a:cubicBezTo>
                    <a:pt x="45" y="125"/>
                    <a:pt x="45" y="138"/>
                    <a:pt x="45" y="153"/>
                  </a:cubicBezTo>
                  <a:cubicBezTo>
                    <a:pt x="60" y="153"/>
                    <a:pt x="76" y="154"/>
                    <a:pt x="92" y="154"/>
                  </a:cubicBezTo>
                  <a:cubicBezTo>
                    <a:pt x="97" y="154"/>
                    <a:pt x="103" y="153"/>
                    <a:pt x="111" y="153"/>
                  </a:cubicBezTo>
                  <a:cubicBezTo>
                    <a:pt x="111" y="158"/>
                    <a:pt x="110" y="164"/>
                    <a:pt x="110" y="171"/>
                  </a:cubicBezTo>
                  <a:cubicBezTo>
                    <a:pt x="110" y="178"/>
                    <a:pt x="111" y="184"/>
                    <a:pt x="111" y="193"/>
                  </a:cubicBezTo>
                  <a:cubicBezTo>
                    <a:pt x="99" y="192"/>
                    <a:pt x="88" y="192"/>
                    <a:pt x="77" y="192"/>
                  </a:cubicBezTo>
                  <a:cubicBezTo>
                    <a:pt x="66" y="192"/>
                    <a:pt x="55" y="192"/>
                    <a:pt x="45" y="193"/>
                  </a:cubicBezTo>
                  <a:cubicBezTo>
                    <a:pt x="45" y="234"/>
                    <a:pt x="45" y="270"/>
                    <a:pt x="45" y="302"/>
                  </a:cubicBezTo>
                  <a:cubicBezTo>
                    <a:pt x="45" y="333"/>
                    <a:pt x="45" y="371"/>
                    <a:pt x="45" y="416"/>
                  </a:cubicBezTo>
                  <a:cubicBezTo>
                    <a:pt x="60" y="416"/>
                    <a:pt x="73" y="417"/>
                    <a:pt x="84" y="417"/>
                  </a:cubicBezTo>
                  <a:cubicBezTo>
                    <a:pt x="96" y="417"/>
                    <a:pt x="107" y="416"/>
                    <a:pt x="117" y="416"/>
                  </a:cubicBezTo>
                  <a:cubicBezTo>
                    <a:pt x="117" y="422"/>
                    <a:pt x="116" y="429"/>
                    <a:pt x="116" y="436"/>
                  </a:cubicBezTo>
                  <a:cubicBezTo>
                    <a:pt x="116" y="442"/>
                    <a:pt x="117" y="449"/>
                    <a:pt x="117" y="456"/>
                  </a:cubicBezTo>
                  <a:cubicBezTo>
                    <a:pt x="96" y="455"/>
                    <a:pt x="75" y="454"/>
                    <a:pt x="55" y="4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7" y="3798"/>
              <a:ext cx="95" cy="246"/>
            </a:xfrm>
            <a:custGeom>
              <a:avLst/>
              <a:gdLst>
                <a:gd name="T0" fmla="*/ 152 w 176"/>
                <a:gd name="T1" fmla="*/ 454 h 456"/>
                <a:gd name="T2" fmla="*/ 128 w 176"/>
                <a:gd name="T3" fmla="*/ 456 h 456"/>
                <a:gd name="T4" fmla="*/ 63 w 176"/>
                <a:gd name="T5" fmla="*/ 237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4 h 456"/>
                <a:gd name="T14" fmla="*/ 0 w 176"/>
                <a:gd name="T15" fmla="*/ 456 h 456"/>
                <a:gd name="T16" fmla="*/ 2 w 176"/>
                <a:gd name="T17" fmla="*/ 244 h 456"/>
                <a:gd name="T18" fmla="*/ 0 w 176"/>
                <a:gd name="T19" fmla="*/ 0 h 456"/>
                <a:gd name="T20" fmla="*/ 23 w 176"/>
                <a:gd name="T21" fmla="*/ 0 h 456"/>
                <a:gd name="T22" fmla="*/ 59 w 176"/>
                <a:gd name="T23" fmla="*/ 0 h 456"/>
                <a:gd name="T24" fmla="*/ 151 w 176"/>
                <a:gd name="T25" fmla="*/ 102 h 456"/>
                <a:gd name="T26" fmla="*/ 100 w 176"/>
                <a:gd name="T27" fmla="*/ 221 h 456"/>
                <a:gd name="T28" fmla="*/ 176 w 176"/>
                <a:gd name="T29" fmla="*/ 456 h 456"/>
                <a:gd name="T30" fmla="*/ 152 w 176"/>
                <a:gd name="T31" fmla="*/ 454 h 456"/>
                <a:gd name="T32" fmla="*/ 110 w 176"/>
                <a:gd name="T33" fmla="*/ 102 h 456"/>
                <a:gd name="T34" fmla="*/ 52 w 176"/>
                <a:gd name="T35" fmla="*/ 39 h 456"/>
                <a:gd name="T36" fmla="*/ 45 w 176"/>
                <a:gd name="T37" fmla="*/ 39 h 456"/>
                <a:gd name="T38" fmla="*/ 45 w 176"/>
                <a:gd name="T39" fmla="*/ 197 h 456"/>
                <a:gd name="T40" fmla="*/ 110 w 176"/>
                <a:gd name="T41" fmla="*/ 10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4"/>
                  </a:moveTo>
                  <a:cubicBezTo>
                    <a:pt x="144" y="454"/>
                    <a:pt x="136" y="455"/>
                    <a:pt x="128" y="456"/>
                  </a:cubicBezTo>
                  <a:cubicBezTo>
                    <a:pt x="109" y="412"/>
                    <a:pt x="87" y="339"/>
                    <a:pt x="63" y="237"/>
                  </a:cubicBezTo>
                  <a:cubicBezTo>
                    <a:pt x="56" y="238"/>
                    <a:pt x="50" y="240"/>
                    <a:pt x="45" y="241"/>
                  </a:cubicBezTo>
                  <a:cubicBezTo>
                    <a:pt x="44" y="256"/>
                    <a:pt x="43" y="277"/>
                    <a:pt x="43" y="304"/>
                  </a:cubicBezTo>
                  <a:cubicBezTo>
                    <a:pt x="43" y="319"/>
                    <a:pt x="44" y="370"/>
                    <a:pt x="45" y="456"/>
                  </a:cubicBezTo>
                  <a:cubicBezTo>
                    <a:pt x="37" y="455"/>
                    <a:pt x="30" y="454"/>
                    <a:pt x="22" y="454"/>
                  </a:cubicBezTo>
                  <a:cubicBezTo>
                    <a:pt x="14" y="454"/>
                    <a:pt x="8" y="455"/>
                    <a:pt x="0" y="456"/>
                  </a:cubicBezTo>
                  <a:cubicBezTo>
                    <a:pt x="2" y="392"/>
                    <a:pt x="2" y="321"/>
                    <a:pt x="2" y="244"/>
                  </a:cubicBezTo>
                  <a:cubicBezTo>
                    <a:pt x="2" y="173"/>
                    <a:pt x="2" y="91"/>
                    <a:pt x="0" y="0"/>
                  </a:cubicBezTo>
                  <a:cubicBezTo>
                    <a:pt x="8" y="0"/>
                    <a:pt x="16" y="0"/>
                    <a:pt x="23" y="0"/>
                  </a:cubicBezTo>
                  <a:cubicBezTo>
                    <a:pt x="37" y="0"/>
                    <a:pt x="49" y="0"/>
                    <a:pt x="59" y="0"/>
                  </a:cubicBezTo>
                  <a:cubicBezTo>
                    <a:pt x="116" y="0"/>
                    <a:pt x="151" y="39"/>
                    <a:pt x="151" y="102"/>
                  </a:cubicBezTo>
                  <a:cubicBezTo>
                    <a:pt x="151" y="156"/>
                    <a:pt x="136" y="194"/>
                    <a:pt x="100" y="221"/>
                  </a:cubicBezTo>
                  <a:cubicBezTo>
                    <a:pt x="124" y="319"/>
                    <a:pt x="149" y="397"/>
                    <a:pt x="176" y="456"/>
                  </a:cubicBezTo>
                  <a:cubicBezTo>
                    <a:pt x="168" y="455"/>
                    <a:pt x="160" y="454"/>
                    <a:pt x="152" y="454"/>
                  </a:cubicBezTo>
                  <a:moveTo>
                    <a:pt x="110" y="102"/>
                  </a:moveTo>
                  <a:cubicBezTo>
                    <a:pt x="110" y="58"/>
                    <a:pt x="93" y="39"/>
                    <a:pt x="52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0"/>
                    <a:pt x="110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30" y="3745"/>
              <a:ext cx="103" cy="299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39 h 554"/>
                <a:gd name="T4" fmla="*/ 190 w 190"/>
                <a:gd name="T5" fmla="*/ 417 h 554"/>
                <a:gd name="T6" fmla="*/ 23 w 190"/>
                <a:gd name="T7" fmla="*/ 554 h 554"/>
                <a:gd name="T8" fmla="*/ 0 w 190"/>
                <a:gd name="T9" fmla="*/ 511 h 554"/>
                <a:gd name="T10" fmla="*/ 145 w 190"/>
                <a:gd name="T11" fmla="*/ 422 h 554"/>
                <a:gd name="T12" fmla="*/ 80 w 190"/>
                <a:gd name="T13" fmla="*/ 278 h 554"/>
                <a:gd name="T14" fmla="*/ 15 w 190"/>
                <a:gd name="T15" fmla="*/ 137 h 554"/>
                <a:gd name="T16" fmla="*/ 145 w 190"/>
                <a:gd name="T17" fmla="*/ 0 h 554"/>
                <a:gd name="T18" fmla="*/ 162 w 190"/>
                <a:gd name="T19" fmla="*/ 37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69"/>
                    <a:pt x="78" y="199"/>
                    <a:pt x="105" y="239"/>
                  </a:cubicBezTo>
                  <a:cubicBezTo>
                    <a:pt x="153" y="307"/>
                    <a:pt x="190" y="359"/>
                    <a:pt x="190" y="417"/>
                  </a:cubicBezTo>
                  <a:cubicBezTo>
                    <a:pt x="190" y="490"/>
                    <a:pt x="108" y="534"/>
                    <a:pt x="23" y="554"/>
                  </a:cubicBezTo>
                  <a:cubicBezTo>
                    <a:pt x="18" y="540"/>
                    <a:pt x="8" y="524"/>
                    <a:pt x="0" y="511"/>
                  </a:cubicBezTo>
                  <a:cubicBezTo>
                    <a:pt x="66" y="502"/>
                    <a:pt x="145" y="472"/>
                    <a:pt x="145" y="422"/>
                  </a:cubicBezTo>
                  <a:cubicBezTo>
                    <a:pt x="145" y="375"/>
                    <a:pt x="118" y="332"/>
                    <a:pt x="80" y="278"/>
                  </a:cubicBezTo>
                  <a:cubicBezTo>
                    <a:pt x="43" y="226"/>
                    <a:pt x="15" y="187"/>
                    <a:pt x="15" y="137"/>
                  </a:cubicBezTo>
                  <a:cubicBezTo>
                    <a:pt x="15" y="66"/>
                    <a:pt x="62" y="15"/>
                    <a:pt x="145" y="0"/>
                  </a:cubicBezTo>
                  <a:cubicBezTo>
                    <a:pt x="150" y="14"/>
                    <a:pt x="156" y="26"/>
                    <a:pt x="162" y="37"/>
                  </a:cubicBezTo>
                  <a:cubicBezTo>
                    <a:pt x="98" y="44"/>
                    <a:pt x="60" y="83"/>
                    <a:pt x="60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709" y="3798"/>
              <a:ext cx="105" cy="246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5 h 456"/>
                <a:gd name="T8" fmla="*/ 73 w 193"/>
                <a:gd name="T9" fmla="*/ 456 h 456"/>
                <a:gd name="T10" fmla="*/ 74 w 193"/>
                <a:gd name="T11" fmla="*/ 332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5"/>
                    <a:pt x="118" y="344"/>
                    <a:pt x="118" y="387"/>
                  </a:cubicBezTo>
                  <a:cubicBezTo>
                    <a:pt x="118" y="418"/>
                    <a:pt x="118" y="441"/>
                    <a:pt x="118" y="456"/>
                  </a:cubicBezTo>
                  <a:cubicBezTo>
                    <a:pt x="110" y="455"/>
                    <a:pt x="102" y="455"/>
                    <a:pt x="95" y="455"/>
                  </a:cubicBezTo>
                  <a:cubicBezTo>
                    <a:pt x="87" y="455"/>
                    <a:pt x="80" y="455"/>
                    <a:pt x="73" y="456"/>
                  </a:cubicBezTo>
                  <a:cubicBezTo>
                    <a:pt x="74" y="415"/>
                    <a:pt x="74" y="374"/>
                    <a:pt x="74" y="332"/>
                  </a:cubicBezTo>
                  <a:cubicBezTo>
                    <a:pt x="74" y="283"/>
                    <a:pt x="74" y="243"/>
                    <a:pt x="73" y="212"/>
                  </a:cubicBezTo>
                  <a:cubicBezTo>
                    <a:pt x="65" y="187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3"/>
                    <a:pt x="76" y="105"/>
                    <a:pt x="96" y="158"/>
                  </a:cubicBezTo>
                  <a:cubicBezTo>
                    <a:pt x="114" y="108"/>
                    <a:pt x="128" y="55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39"/>
                    <a:pt x="153" y="110"/>
                    <a:pt x="118" y="2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09" y="3796"/>
              <a:ext cx="115" cy="253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8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3 h 467"/>
                <a:gd name="T16" fmla="*/ 148 w 212"/>
                <a:gd name="T17" fmla="*/ 2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8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4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6"/>
                    <a:pt x="91" y="272"/>
                    <a:pt x="57" y="227"/>
                  </a:cubicBezTo>
                  <a:cubicBezTo>
                    <a:pt x="25" y="184"/>
                    <a:pt x="0" y="151"/>
                    <a:pt x="0" y="113"/>
                  </a:cubicBezTo>
                  <a:cubicBezTo>
                    <a:pt x="0" y="49"/>
                    <a:pt x="57" y="0"/>
                    <a:pt x="148" y="2"/>
                  </a:cubicBezTo>
                  <a:cubicBezTo>
                    <a:pt x="212" y="3"/>
                    <a:pt x="121" y="44"/>
                    <a:pt x="171" y="40"/>
                  </a:cubicBezTo>
                  <a:cubicBezTo>
                    <a:pt x="91" y="46"/>
                    <a:pt x="44" y="66"/>
                    <a:pt x="45" y="1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891" y="3798"/>
              <a:ext cx="79" cy="246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0 h 456"/>
                <a:gd name="T4" fmla="*/ 115 w 147"/>
                <a:gd name="T5" fmla="*/ 39 h 456"/>
                <a:gd name="T6" fmla="*/ 97 w 147"/>
                <a:gd name="T7" fmla="*/ 40 h 456"/>
                <a:gd name="T8" fmla="*/ 95 w 147"/>
                <a:gd name="T9" fmla="*/ 188 h 456"/>
                <a:gd name="T10" fmla="*/ 97 w 147"/>
                <a:gd name="T11" fmla="*/ 456 h 456"/>
                <a:gd name="T12" fmla="*/ 74 w 147"/>
                <a:gd name="T13" fmla="*/ 454 h 456"/>
                <a:gd name="T14" fmla="*/ 51 w 147"/>
                <a:gd name="T15" fmla="*/ 456 h 456"/>
                <a:gd name="T16" fmla="*/ 53 w 147"/>
                <a:gd name="T17" fmla="*/ 257 h 456"/>
                <a:gd name="T18" fmla="*/ 51 w 147"/>
                <a:gd name="T19" fmla="*/ 40 h 456"/>
                <a:gd name="T20" fmla="*/ 36 w 147"/>
                <a:gd name="T21" fmla="*/ 39 h 456"/>
                <a:gd name="T22" fmla="*/ 0 w 147"/>
                <a:gd name="T23" fmla="*/ 40 h 456"/>
                <a:gd name="T24" fmla="*/ 0 w 147"/>
                <a:gd name="T25" fmla="*/ 20 h 456"/>
                <a:gd name="T26" fmla="*/ 0 w 147"/>
                <a:gd name="T27" fmla="*/ 0 h 456"/>
                <a:gd name="T28" fmla="*/ 75 w 147"/>
                <a:gd name="T29" fmla="*/ 1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3"/>
                    <a:pt x="147" y="40"/>
                  </a:cubicBezTo>
                  <a:cubicBezTo>
                    <a:pt x="135" y="39"/>
                    <a:pt x="124" y="39"/>
                    <a:pt x="115" y="39"/>
                  </a:cubicBezTo>
                  <a:cubicBezTo>
                    <a:pt x="108" y="39"/>
                    <a:pt x="102" y="39"/>
                    <a:pt x="97" y="40"/>
                  </a:cubicBezTo>
                  <a:cubicBezTo>
                    <a:pt x="95" y="76"/>
                    <a:pt x="95" y="127"/>
                    <a:pt x="95" y="188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5"/>
                    <a:pt x="82" y="454"/>
                    <a:pt x="74" y="454"/>
                  </a:cubicBezTo>
                  <a:cubicBezTo>
                    <a:pt x="67" y="454"/>
                    <a:pt x="59" y="455"/>
                    <a:pt x="51" y="456"/>
                  </a:cubicBezTo>
                  <a:cubicBezTo>
                    <a:pt x="52" y="369"/>
                    <a:pt x="53" y="304"/>
                    <a:pt x="53" y="257"/>
                  </a:cubicBezTo>
                  <a:cubicBezTo>
                    <a:pt x="53" y="209"/>
                    <a:pt x="52" y="137"/>
                    <a:pt x="51" y="40"/>
                  </a:cubicBezTo>
                  <a:cubicBezTo>
                    <a:pt x="48" y="39"/>
                    <a:pt x="43" y="39"/>
                    <a:pt x="36" y="39"/>
                  </a:cubicBezTo>
                  <a:cubicBezTo>
                    <a:pt x="27" y="39"/>
                    <a:pt x="15" y="39"/>
                    <a:pt x="0" y="40"/>
                  </a:cubicBezTo>
                  <a:cubicBezTo>
                    <a:pt x="0" y="33"/>
                    <a:pt x="0" y="27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19" y="0"/>
                    <a:pt x="45" y="1"/>
                    <a:pt x="75" y="1"/>
                  </a:cubicBezTo>
                  <a:cubicBezTo>
                    <a:pt x="104" y="1"/>
                    <a:pt x="128" y="0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983" y="3798"/>
              <a:ext cx="64" cy="246"/>
            </a:xfrm>
            <a:custGeom>
              <a:avLst/>
              <a:gdLst>
                <a:gd name="T0" fmla="*/ 55 w 117"/>
                <a:gd name="T1" fmla="*/ 454 h 456"/>
                <a:gd name="T2" fmla="*/ 0 w 117"/>
                <a:gd name="T3" fmla="*/ 456 h 456"/>
                <a:gd name="T4" fmla="*/ 2 w 117"/>
                <a:gd name="T5" fmla="*/ 214 h 456"/>
                <a:gd name="T6" fmla="*/ 0 w 117"/>
                <a:gd name="T7" fmla="*/ 0 h 456"/>
                <a:gd name="T8" fmla="*/ 85 w 117"/>
                <a:gd name="T9" fmla="*/ 0 h 456"/>
                <a:gd name="T10" fmla="*/ 114 w 117"/>
                <a:gd name="T11" fmla="*/ 0 h 456"/>
                <a:gd name="T12" fmla="*/ 114 w 117"/>
                <a:gd name="T13" fmla="*/ 19 h 456"/>
                <a:gd name="T14" fmla="*/ 114 w 117"/>
                <a:gd name="T15" fmla="*/ 40 h 456"/>
                <a:gd name="T16" fmla="*/ 76 w 117"/>
                <a:gd name="T17" fmla="*/ 39 h 456"/>
                <a:gd name="T18" fmla="*/ 45 w 117"/>
                <a:gd name="T19" fmla="*/ 40 h 456"/>
                <a:gd name="T20" fmla="*/ 45 w 117"/>
                <a:gd name="T21" fmla="*/ 115 h 456"/>
                <a:gd name="T22" fmla="*/ 45 w 117"/>
                <a:gd name="T23" fmla="*/ 153 h 456"/>
                <a:gd name="T24" fmla="*/ 92 w 117"/>
                <a:gd name="T25" fmla="*/ 154 h 456"/>
                <a:gd name="T26" fmla="*/ 111 w 117"/>
                <a:gd name="T27" fmla="*/ 153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2 h 456"/>
                <a:gd name="T34" fmla="*/ 45 w 117"/>
                <a:gd name="T35" fmla="*/ 193 h 456"/>
                <a:gd name="T36" fmla="*/ 45 w 117"/>
                <a:gd name="T37" fmla="*/ 302 h 456"/>
                <a:gd name="T38" fmla="*/ 45 w 117"/>
                <a:gd name="T39" fmla="*/ 416 h 456"/>
                <a:gd name="T40" fmla="*/ 84 w 117"/>
                <a:gd name="T41" fmla="*/ 417 h 456"/>
                <a:gd name="T42" fmla="*/ 117 w 117"/>
                <a:gd name="T43" fmla="*/ 416 h 456"/>
                <a:gd name="T44" fmla="*/ 116 w 117"/>
                <a:gd name="T45" fmla="*/ 436 h 456"/>
                <a:gd name="T46" fmla="*/ 117 w 117"/>
                <a:gd name="T47" fmla="*/ 456 h 456"/>
                <a:gd name="T48" fmla="*/ 55 w 117"/>
                <a:gd name="T49" fmla="*/ 45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4"/>
                  </a:moveTo>
                  <a:cubicBezTo>
                    <a:pt x="35" y="454"/>
                    <a:pt x="17" y="455"/>
                    <a:pt x="0" y="456"/>
                  </a:cubicBezTo>
                  <a:cubicBezTo>
                    <a:pt x="1" y="347"/>
                    <a:pt x="2" y="266"/>
                    <a:pt x="2" y="214"/>
                  </a:cubicBezTo>
                  <a:cubicBezTo>
                    <a:pt x="2" y="142"/>
                    <a:pt x="1" y="70"/>
                    <a:pt x="0" y="0"/>
                  </a:cubicBezTo>
                  <a:cubicBezTo>
                    <a:pt x="27" y="0"/>
                    <a:pt x="55" y="0"/>
                    <a:pt x="85" y="0"/>
                  </a:cubicBezTo>
                  <a:cubicBezTo>
                    <a:pt x="93" y="0"/>
                    <a:pt x="103" y="0"/>
                    <a:pt x="114" y="0"/>
                  </a:cubicBezTo>
                  <a:cubicBezTo>
                    <a:pt x="114" y="7"/>
                    <a:pt x="114" y="13"/>
                    <a:pt x="114" y="19"/>
                  </a:cubicBezTo>
                  <a:cubicBezTo>
                    <a:pt x="114" y="26"/>
                    <a:pt x="114" y="33"/>
                    <a:pt x="114" y="40"/>
                  </a:cubicBezTo>
                  <a:cubicBezTo>
                    <a:pt x="101" y="39"/>
                    <a:pt x="88" y="39"/>
                    <a:pt x="76" y="39"/>
                  </a:cubicBezTo>
                  <a:cubicBezTo>
                    <a:pt x="65" y="39"/>
                    <a:pt x="54" y="39"/>
                    <a:pt x="45" y="40"/>
                  </a:cubicBezTo>
                  <a:cubicBezTo>
                    <a:pt x="45" y="59"/>
                    <a:pt x="45" y="85"/>
                    <a:pt x="45" y="115"/>
                  </a:cubicBezTo>
                  <a:cubicBezTo>
                    <a:pt x="45" y="125"/>
                    <a:pt x="45" y="138"/>
                    <a:pt x="45" y="153"/>
                  </a:cubicBezTo>
                  <a:cubicBezTo>
                    <a:pt x="60" y="153"/>
                    <a:pt x="76" y="154"/>
                    <a:pt x="92" y="154"/>
                  </a:cubicBezTo>
                  <a:cubicBezTo>
                    <a:pt x="97" y="154"/>
                    <a:pt x="103" y="153"/>
                    <a:pt x="111" y="153"/>
                  </a:cubicBezTo>
                  <a:cubicBezTo>
                    <a:pt x="111" y="158"/>
                    <a:pt x="110" y="164"/>
                    <a:pt x="110" y="171"/>
                  </a:cubicBezTo>
                  <a:cubicBezTo>
                    <a:pt x="110" y="178"/>
                    <a:pt x="111" y="184"/>
                    <a:pt x="111" y="193"/>
                  </a:cubicBezTo>
                  <a:cubicBezTo>
                    <a:pt x="99" y="192"/>
                    <a:pt x="88" y="192"/>
                    <a:pt x="76" y="192"/>
                  </a:cubicBezTo>
                  <a:cubicBezTo>
                    <a:pt x="66" y="192"/>
                    <a:pt x="55" y="192"/>
                    <a:pt x="45" y="193"/>
                  </a:cubicBezTo>
                  <a:cubicBezTo>
                    <a:pt x="45" y="234"/>
                    <a:pt x="45" y="270"/>
                    <a:pt x="45" y="302"/>
                  </a:cubicBezTo>
                  <a:cubicBezTo>
                    <a:pt x="45" y="333"/>
                    <a:pt x="45" y="371"/>
                    <a:pt x="45" y="416"/>
                  </a:cubicBezTo>
                  <a:cubicBezTo>
                    <a:pt x="60" y="416"/>
                    <a:pt x="73" y="417"/>
                    <a:pt x="84" y="417"/>
                  </a:cubicBezTo>
                  <a:cubicBezTo>
                    <a:pt x="96" y="417"/>
                    <a:pt x="107" y="416"/>
                    <a:pt x="117" y="416"/>
                  </a:cubicBezTo>
                  <a:cubicBezTo>
                    <a:pt x="117" y="422"/>
                    <a:pt x="116" y="429"/>
                    <a:pt x="116" y="436"/>
                  </a:cubicBezTo>
                  <a:cubicBezTo>
                    <a:pt x="116" y="442"/>
                    <a:pt x="117" y="449"/>
                    <a:pt x="117" y="456"/>
                  </a:cubicBezTo>
                  <a:cubicBezTo>
                    <a:pt x="95" y="455"/>
                    <a:pt x="75" y="454"/>
                    <a:pt x="55" y="4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059" y="3798"/>
              <a:ext cx="142" cy="246"/>
            </a:xfrm>
            <a:custGeom>
              <a:avLst/>
              <a:gdLst>
                <a:gd name="T0" fmla="*/ 239 w 262"/>
                <a:gd name="T1" fmla="*/ 455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7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4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0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0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5"/>
                  </a:moveTo>
                  <a:cubicBezTo>
                    <a:pt x="231" y="455"/>
                    <a:pt x="224" y="455"/>
                    <a:pt x="215" y="456"/>
                  </a:cubicBezTo>
                  <a:cubicBezTo>
                    <a:pt x="208" y="354"/>
                    <a:pt x="199" y="247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49"/>
                    <a:pt x="147" y="358"/>
                  </a:cubicBezTo>
                  <a:cubicBezTo>
                    <a:pt x="142" y="357"/>
                    <a:pt x="136" y="357"/>
                    <a:pt x="129" y="357"/>
                  </a:cubicBezTo>
                  <a:cubicBezTo>
                    <a:pt x="124" y="357"/>
                    <a:pt x="118" y="357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5"/>
                    <a:pt x="53" y="362"/>
                    <a:pt x="47" y="456"/>
                  </a:cubicBezTo>
                  <a:cubicBezTo>
                    <a:pt x="40" y="455"/>
                    <a:pt x="31" y="454"/>
                    <a:pt x="24" y="454"/>
                  </a:cubicBezTo>
                  <a:cubicBezTo>
                    <a:pt x="15" y="454"/>
                    <a:pt x="8" y="455"/>
                    <a:pt x="0" y="456"/>
                  </a:cubicBezTo>
                  <a:cubicBezTo>
                    <a:pt x="19" y="315"/>
                    <a:pt x="34" y="163"/>
                    <a:pt x="47" y="0"/>
                  </a:cubicBezTo>
                  <a:cubicBezTo>
                    <a:pt x="53" y="0"/>
                    <a:pt x="60" y="0"/>
                    <a:pt x="66" y="0"/>
                  </a:cubicBezTo>
                  <a:cubicBezTo>
                    <a:pt x="73" y="0"/>
                    <a:pt x="80" y="0"/>
                    <a:pt x="87" y="0"/>
                  </a:cubicBezTo>
                  <a:cubicBezTo>
                    <a:pt x="91" y="43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29"/>
                    <a:pt x="173" y="33"/>
                    <a:pt x="176" y="0"/>
                  </a:cubicBezTo>
                  <a:cubicBezTo>
                    <a:pt x="183" y="0"/>
                    <a:pt x="189" y="0"/>
                    <a:pt x="196" y="0"/>
                  </a:cubicBezTo>
                  <a:cubicBezTo>
                    <a:pt x="202" y="0"/>
                    <a:pt x="209" y="0"/>
                    <a:pt x="215" y="0"/>
                  </a:cubicBezTo>
                  <a:cubicBezTo>
                    <a:pt x="231" y="195"/>
                    <a:pt x="247" y="347"/>
                    <a:pt x="262" y="456"/>
                  </a:cubicBezTo>
                  <a:cubicBezTo>
                    <a:pt x="255" y="455"/>
                    <a:pt x="247" y="455"/>
                    <a:pt x="239" y="4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192" y="3793"/>
              <a:ext cx="90" cy="251"/>
            </a:xfrm>
            <a:custGeom>
              <a:avLst/>
              <a:gdLst>
                <a:gd name="T0" fmla="*/ 54 w 167"/>
                <a:gd name="T1" fmla="*/ 118 h 465"/>
                <a:gd name="T2" fmla="*/ 111 w 167"/>
                <a:gd name="T3" fmla="*/ 225 h 465"/>
                <a:gd name="T4" fmla="*/ 167 w 167"/>
                <a:gd name="T5" fmla="*/ 348 h 465"/>
                <a:gd name="T6" fmla="*/ 16 w 167"/>
                <a:gd name="T7" fmla="*/ 465 h 465"/>
                <a:gd name="T8" fmla="*/ 0 w 167"/>
                <a:gd name="T9" fmla="*/ 420 h 465"/>
                <a:gd name="T10" fmla="*/ 123 w 167"/>
                <a:gd name="T11" fmla="*/ 352 h 465"/>
                <a:gd name="T12" fmla="*/ 66 w 167"/>
                <a:gd name="T13" fmla="*/ 234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6 h 465"/>
                <a:gd name="T20" fmla="*/ 54 w 167"/>
                <a:gd name="T21" fmla="*/ 118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8"/>
                  </a:moveTo>
                  <a:cubicBezTo>
                    <a:pt x="54" y="150"/>
                    <a:pt x="79" y="180"/>
                    <a:pt x="111" y="225"/>
                  </a:cubicBezTo>
                  <a:cubicBezTo>
                    <a:pt x="145" y="271"/>
                    <a:pt x="167" y="308"/>
                    <a:pt x="167" y="348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0"/>
                    <a:pt x="14" y="418"/>
                    <a:pt x="0" y="420"/>
                  </a:cubicBezTo>
                  <a:cubicBezTo>
                    <a:pt x="61" y="408"/>
                    <a:pt x="123" y="393"/>
                    <a:pt x="123" y="352"/>
                  </a:cubicBezTo>
                  <a:cubicBezTo>
                    <a:pt x="123" y="313"/>
                    <a:pt x="99" y="279"/>
                    <a:pt x="66" y="234"/>
                  </a:cubicBezTo>
                  <a:cubicBezTo>
                    <a:pt x="33" y="191"/>
                    <a:pt x="9" y="158"/>
                    <a:pt x="9" y="120"/>
                  </a:cubicBezTo>
                  <a:cubicBezTo>
                    <a:pt x="9" y="56"/>
                    <a:pt x="50" y="14"/>
                    <a:pt x="127" y="0"/>
                  </a:cubicBezTo>
                  <a:cubicBezTo>
                    <a:pt x="132" y="13"/>
                    <a:pt x="138" y="25"/>
                    <a:pt x="145" y="36"/>
                  </a:cubicBezTo>
                  <a:cubicBezTo>
                    <a:pt x="86" y="42"/>
                    <a:pt x="54" y="73"/>
                    <a:pt x="54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1279" y="3790"/>
              <a:ext cx="36" cy="35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5 h 64"/>
                <a:gd name="T4" fmla="*/ 32 w 65"/>
                <a:gd name="T5" fmla="*/ 64 h 64"/>
                <a:gd name="T6" fmla="*/ 10 w 65"/>
                <a:gd name="T7" fmla="*/ 55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5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4 h 64"/>
                <a:gd name="T60" fmla="*/ 43 w 65"/>
                <a:gd name="T61" fmla="*/ 30 h 64"/>
                <a:gd name="T62" fmla="*/ 38 w 65"/>
                <a:gd name="T63" fmla="*/ 34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2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9"/>
                    <a:pt x="55" y="55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5"/>
                  </a:cubicBezTo>
                  <a:cubicBezTo>
                    <a:pt x="3" y="49"/>
                    <a:pt x="0" y="41"/>
                    <a:pt x="0" y="32"/>
                  </a:cubicBezTo>
                  <a:cubicBezTo>
                    <a:pt x="0" y="23"/>
                    <a:pt x="3" y="16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6"/>
                    <a:pt x="65" y="23"/>
                    <a:pt x="65" y="32"/>
                  </a:cubicBezTo>
                  <a:moveTo>
                    <a:pt x="60" y="32"/>
                  </a:moveTo>
                  <a:cubicBezTo>
                    <a:pt x="60" y="24"/>
                    <a:pt x="58" y="18"/>
                    <a:pt x="52" y="12"/>
                  </a:cubicBezTo>
                  <a:cubicBezTo>
                    <a:pt x="47" y="7"/>
                    <a:pt x="40" y="4"/>
                    <a:pt x="32" y="4"/>
                  </a:cubicBezTo>
                  <a:cubicBezTo>
                    <a:pt x="25" y="4"/>
                    <a:pt x="18" y="7"/>
                    <a:pt x="13" y="12"/>
                  </a:cubicBezTo>
                  <a:cubicBezTo>
                    <a:pt x="7" y="18"/>
                    <a:pt x="4" y="24"/>
                    <a:pt x="4" y="32"/>
                  </a:cubicBezTo>
                  <a:cubicBezTo>
                    <a:pt x="4" y="40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40"/>
                    <a:pt x="60" y="32"/>
                  </a:cubicBezTo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5"/>
                  </a:cubicBezTo>
                  <a:cubicBezTo>
                    <a:pt x="38" y="15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2"/>
                    <a:pt x="45" y="24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3"/>
                    <a:pt x="38" y="34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2"/>
                  </a:cubicBezTo>
                  <a:cubicBezTo>
                    <a:pt x="38" y="21"/>
                    <a:pt x="37" y="21"/>
                    <a:pt x="37" y="20"/>
                  </a:cubicBezTo>
                  <a:cubicBezTo>
                    <a:pt x="36" y="20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30"/>
                    <a:pt x="37" y="29"/>
                  </a:cubicBezTo>
                  <a:cubicBezTo>
                    <a:pt x="37" y="28"/>
                    <a:pt x="38" y="28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32" y="4102"/>
              <a:ext cx="42" cy="50"/>
            </a:xfrm>
            <a:custGeom>
              <a:avLst/>
              <a:gdLst>
                <a:gd name="T0" fmla="*/ 18 w 77"/>
                <a:gd name="T1" fmla="*/ 11 h 92"/>
                <a:gd name="T2" fmla="*/ 18 w 77"/>
                <a:gd name="T3" fmla="*/ 36 h 92"/>
                <a:gd name="T4" fmla="*/ 59 w 77"/>
                <a:gd name="T5" fmla="*/ 36 h 92"/>
                <a:gd name="T6" fmla="*/ 59 w 77"/>
                <a:gd name="T7" fmla="*/ 11 h 92"/>
                <a:gd name="T8" fmla="*/ 61 w 77"/>
                <a:gd name="T9" fmla="*/ 3 h 92"/>
                <a:gd name="T10" fmla="*/ 68 w 77"/>
                <a:gd name="T11" fmla="*/ 0 h 92"/>
                <a:gd name="T12" fmla="*/ 75 w 77"/>
                <a:gd name="T13" fmla="*/ 3 h 92"/>
                <a:gd name="T14" fmla="*/ 77 w 77"/>
                <a:gd name="T15" fmla="*/ 11 h 92"/>
                <a:gd name="T16" fmla="*/ 77 w 77"/>
                <a:gd name="T17" fmla="*/ 81 h 92"/>
                <a:gd name="T18" fmla="*/ 75 w 77"/>
                <a:gd name="T19" fmla="*/ 89 h 92"/>
                <a:gd name="T20" fmla="*/ 68 w 77"/>
                <a:gd name="T21" fmla="*/ 92 h 92"/>
                <a:gd name="T22" fmla="*/ 61 w 77"/>
                <a:gd name="T23" fmla="*/ 89 h 92"/>
                <a:gd name="T24" fmla="*/ 59 w 77"/>
                <a:gd name="T25" fmla="*/ 81 h 92"/>
                <a:gd name="T26" fmla="*/ 59 w 77"/>
                <a:gd name="T27" fmla="*/ 51 h 92"/>
                <a:gd name="T28" fmla="*/ 18 w 77"/>
                <a:gd name="T29" fmla="*/ 51 h 92"/>
                <a:gd name="T30" fmla="*/ 18 w 77"/>
                <a:gd name="T31" fmla="*/ 81 h 92"/>
                <a:gd name="T32" fmla="*/ 16 w 77"/>
                <a:gd name="T33" fmla="*/ 89 h 92"/>
                <a:gd name="T34" fmla="*/ 9 w 77"/>
                <a:gd name="T35" fmla="*/ 92 h 92"/>
                <a:gd name="T36" fmla="*/ 2 w 77"/>
                <a:gd name="T37" fmla="*/ 89 h 92"/>
                <a:gd name="T38" fmla="*/ 0 w 77"/>
                <a:gd name="T39" fmla="*/ 81 h 92"/>
                <a:gd name="T40" fmla="*/ 0 w 77"/>
                <a:gd name="T41" fmla="*/ 11 h 92"/>
                <a:gd name="T42" fmla="*/ 2 w 77"/>
                <a:gd name="T43" fmla="*/ 3 h 92"/>
                <a:gd name="T44" fmla="*/ 9 w 77"/>
                <a:gd name="T45" fmla="*/ 0 h 92"/>
                <a:gd name="T46" fmla="*/ 16 w 77"/>
                <a:gd name="T47" fmla="*/ 3 h 92"/>
                <a:gd name="T48" fmla="*/ 18 w 77"/>
                <a:gd name="T4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92">
                  <a:moveTo>
                    <a:pt x="18" y="11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7"/>
                    <a:pt x="59" y="5"/>
                    <a:pt x="61" y="3"/>
                  </a:cubicBezTo>
                  <a:cubicBezTo>
                    <a:pt x="63" y="1"/>
                    <a:pt x="65" y="0"/>
                    <a:pt x="68" y="0"/>
                  </a:cubicBezTo>
                  <a:cubicBezTo>
                    <a:pt x="71" y="0"/>
                    <a:pt x="73" y="1"/>
                    <a:pt x="75" y="3"/>
                  </a:cubicBezTo>
                  <a:cubicBezTo>
                    <a:pt x="76" y="5"/>
                    <a:pt x="77" y="7"/>
                    <a:pt x="77" y="1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7" y="84"/>
                    <a:pt x="76" y="87"/>
                    <a:pt x="75" y="89"/>
                  </a:cubicBezTo>
                  <a:cubicBezTo>
                    <a:pt x="73" y="91"/>
                    <a:pt x="71" y="92"/>
                    <a:pt x="68" y="92"/>
                  </a:cubicBezTo>
                  <a:cubicBezTo>
                    <a:pt x="65" y="92"/>
                    <a:pt x="63" y="91"/>
                    <a:pt x="61" y="89"/>
                  </a:cubicBezTo>
                  <a:cubicBezTo>
                    <a:pt x="59" y="87"/>
                    <a:pt x="59" y="84"/>
                    <a:pt x="59" y="8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84"/>
                    <a:pt x="18" y="87"/>
                    <a:pt x="16" y="89"/>
                  </a:cubicBezTo>
                  <a:cubicBezTo>
                    <a:pt x="14" y="91"/>
                    <a:pt x="12" y="92"/>
                    <a:pt x="9" y="92"/>
                  </a:cubicBezTo>
                  <a:cubicBezTo>
                    <a:pt x="6" y="92"/>
                    <a:pt x="4" y="91"/>
                    <a:pt x="2" y="89"/>
                  </a:cubicBezTo>
                  <a:cubicBezTo>
                    <a:pt x="1" y="87"/>
                    <a:pt x="0" y="84"/>
                    <a:pt x="0" y="8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2" y="0"/>
                    <a:pt x="14" y="1"/>
                    <a:pt x="16" y="3"/>
                  </a:cubicBezTo>
                  <a:cubicBezTo>
                    <a:pt x="18" y="5"/>
                    <a:pt x="18" y="7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282" y="4115"/>
              <a:ext cx="35" cy="37"/>
            </a:xfrm>
            <a:custGeom>
              <a:avLst/>
              <a:gdLst>
                <a:gd name="T0" fmla="*/ 51 w 65"/>
                <a:gd name="T1" fmla="*/ 38 h 68"/>
                <a:gd name="T2" fmla="*/ 17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4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49 w 65"/>
                <a:gd name="T15" fmla="*/ 51 h 68"/>
                <a:gd name="T16" fmla="*/ 54 w 65"/>
                <a:gd name="T17" fmla="*/ 46 h 68"/>
                <a:gd name="T18" fmla="*/ 58 w 65"/>
                <a:gd name="T19" fmla="*/ 45 h 68"/>
                <a:gd name="T20" fmla="*/ 62 w 65"/>
                <a:gd name="T21" fmla="*/ 46 h 68"/>
                <a:gd name="T22" fmla="*/ 64 w 65"/>
                <a:gd name="T23" fmla="*/ 50 h 68"/>
                <a:gd name="T24" fmla="*/ 62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9 w 65"/>
                <a:gd name="T33" fmla="*/ 59 h 68"/>
                <a:gd name="T34" fmla="*/ 0 w 65"/>
                <a:gd name="T35" fmla="*/ 34 h 68"/>
                <a:gd name="T36" fmla="*/ 2 w 65"/>
                <a:gd name="T37" fmla="*/ 20 h 68"/>
                <a:gd name="T38" fmla="*/ 9 w 65"/>
                <a:gd name="T39" fmla="*/ 10 h 68"/>
                <a:gd name="T40" fmla="*/ 19 w 65"/>
                <a:gd name="T41" fmla="*/ 3 h 68"/>
                <a:gd name="T42" fmla="*/ 33 w 65"/>
                <a:gd name="T43" fmla="*/ 0 h 68"/>
                <a:gd name="T44" fmla="*/ 51 w 65"/>
                <a:gd name="T45" fmla="*/ 5 h 68"/>
                <a:gd name="T46" fmla="*/ 61 w 65"/>
                <a:gd name="T47" fmla="*/ 15 h 68"/>
                <a:gd name="T48" fmla="*/ 65 w 65"/>
                <a:gd name="T49" fmla="*/ 28 h 68"/>
                <a:gd name="T50" fmla="*/ 61 w 65"/>
                <a:gd name="T51" fmla="*/ 36 h 68"/>
                <a:gd name="T52" fmla="*/ 51 w 65"/>
                <a:gd name="T53" fmla="*/ 38 h 68"/>
                <a:gd name="T54" fmla="*/ 17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2 w 65"/>
                <a:gd name="T63" fmla="*/ 16 h 68"/>
                <a:gd name="T64" fmla="*/ 17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42"/>
                    <a:pt x="18" y="45"/>
                    <a:pt x="20" y="48"/>
                  </a:cubicBezTo>
                  <a:cubicBezTo>
                    <a:pt x="21" y="51"/>
                    <a:pt x="23" y="53"/>
                    <a:pt x="26" y="55"/>
                  </a:cubicBezTo>
                  <a:cubicBezTo>
                    <a:pt x="28" y="56"/>
                    <a:pt x="31" y="57"/>
                    <a:pt x="34" y="57"/>
                  </a:cubicBezTo>
                  <a:cubicBezTo>
                    <a:pt x="36" y="57"/>
                    <a:pt x="38" y="57"/>
                    <a:pt x="40" y="56"/>
                  </a:cubicBezTo>
                  <a:cubicBezTo>
                    <a:pt x="42" y="56"/>
                    <a:pt x="43" y="55"/>
                    <a:pt x="45" y="54"/>
                  </a:cubicBezTo>
                  <a:cubicBezTo>
                    <a:pt x="46" y="53"/>
                    <a:pt x="48" y="52"/>
                    <a:pt x="49" y="51"/>
                  </a:cubicBezTo>
                  <a:cubicBezTo>
                    <a:pt x="51" y="50"/>
                    <a:pt x="52" y="48"/>
                    <a:pt x="54" y="46"/>
                  </a:cubicBezTo>
                  <a:cubicBezTo>
                    <a:pt x="55" y="45"/>
                    <a:pt x="57" y="45"/>
                    <a:pt x="58" y="45"/>
                  </a:cubicBezTo>
                  <a:cubicBezTo>
                    <a:pt x="60" y="45"/>
                    <a:pt x="61" y="46"/>
                    <a:pt x="62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3" y="54"/>
                    <a:pt x="62" y="56"/>
                  </a:cubicBezTo>
                  <a:cubicBezTo>
                    <a:pt x="61" y="58"/>
                    <a:pt x="59" y="60"/>
                    <a:pt x="57" y="61"/>
                  </a:cubicBezTo>
                  <a:cubicBezTo>
                    <a:pt x="54" y="63"/>
                    <a:pt x="51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5" y="65"/>
                    <a:pt x="9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2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5" y="4"/>
                    <a:pt x="19" y="3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40" y="0"/>
                    <a:pt x="46" y="2"/>
                    <a:pt x="51" y="5"/>
                  </a:cubicBezTo>
                  <a:cubicBezTo>
                    <a:pt x="56" y="7"/>
                    <a:pt x="59" y="11"/>
                    <a:pt x="61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1" y="36"/>
                  </a:cubicBezTo>
                  <a:cubicBezTo>
                    <a:pt x="59" y="38"/>
                    <a:pt x="55" y="38"/>
                    <a:pt x="51" y="38"/>
                  </a:cubicBezTo>
                  <a:close/>
                  <a:moveTo>
                    <a:pt x="17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8" y="23"/>
                    <a:pt x="47" y="19"/>
                    <a:pt x="44" y="16"/>
                  </a:cubicBezTo>
                  <a:cubicBezTo>
                    <a:pt x="41" y="13"/>
                    <a:pt x="37" y="12"/>
                    <a:pt x="33" y="12"/>
                  </a:cubicBezTo>
                  <a:cubicBezTo>
                    <a:pt x="29" y="12"/>
                    <a:pt x="25" y="13"/>
                    <a:pt x="22" y="16"/>
                  </a:cubicBezTo>
                  <a:cubicBezTo>
                    <a:pt x="20" y="19"/>
                    <a:pt x="18" y="23"/>
                    <a:pt x="1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323" y="4115"/>
              <a:ext cx="36" cy="37"/>
            </a:xfrm>
            <a:custGeom>
              <a:avLst/>
              <a:gdLst>
                <a:gd name="T0" fmla="*/ 47 w 66"/>
                <a:gd name="T1" fmla="*/ 58 h 68"/>
                <a:gd name="T2" fmla="*/ 35 w 66"/>
                <a:gd name="T3" fmla="*/ 65 h 68"/>
                <a:gd name="T4" fmla="*/ 22 w 66"/>
                <a:gd name="T5" fmla="*/ 68 h 68"/>
                <a:gd name="T6" fmla="*/ 10 w 66"/>
                <a:gd name="T7" fmla="*/ 65 h 68"/>
                <a:gd name="T8" fmla="*/ 3 w 66"/>
                <a:gd name="T9" fmla="*/ 58 h 68"/>
                <a:gd name="T10" fmla="*/ 0 w 66"/>
                <a:gd name="T11" fmla="*/ 49 h 68"/>
                <a:gd name="T12" fmla="*/ 4 w 66"/>
                <a:gd name="T13" fmla="*/ 38 h 68"/>
                <a:gd name="T14" fmla="*/ 17 w 66"/>
                <a:gd name="T15" fmla="*/ 31 h 68"/>
                <a:gd name="T16" fmla="*/ 25 w 66"/>
                <a:gd name="T17" fmla="*/ 30 h 68"/>
                <a:gd name="T18" fmla="*/ 36 w 66"/>
                <a:gd name="T19" fmla="*/ 27 h 68"/>
                <a:gd name="T20" fmla="*/ 46 w 66"/>
                <a:gd name="T21" fmla="*/ 25 h 68"/>
                <a:gd name="T22" fmla="*/ 43 w 66"/>
                <a:gd name="T23" fmla="*/ 15 h 68"/>
                <a:gd name="T24" fmla="*/ 33 w 66"/>
                <a:gd name="T25" fmla="*/ 12 h 68"/>
                <a:gd name="T26" fmla="*/ 23 w 66"/>
                <a:gd name="T27" fmla="*/ 14 h 68"/>
                <a:gd name="T28" fmla="*/ 17 w 66"/>
                <a:gd name="T29" fmla="*/ 19 h 68"/>
                <a:gd name="T30" fmla="*/ 14 w 66"/>
                <a:gd name="T31" fmla="*/ 24 h 68"/>
                <a:gd name="T32" fmla="*/ 10 w 66"/>
                <a:gd name="T33" fmla="*/ 25 h 68"/>
                <a:gd name="T34" fmla="*/ 5 w 66"/>
                <a:gd name="T35" fmla="*/ 23 h 68"/>
                <a:gd name="T36" fmla="*/ 3 w 66"/>
                <a:gd name="T37" fmla="*/ 18 h 68"/>
                <a:gd name="T38" fmla="*/ 6 w 66"/>
                <a:gd name="T39" fmla="*/ 10 h 68"/>
                <a:gd name="T40" fmla="*/ 16 w 66"/>
                <a:gd name="T41" fmla="*/ 3 h 68"/>
                <a:gd name="T42" fmla="*/ 33 w 66"/>
                <a:gd name="T43" fmla="*/ 0 h 68"/>
                <a:gd name="T44" fmla="*/ 51 w 66"/>
                <a:gd name="T45" fmla="*/ 3 h 68"/>
                <a:gd name="T46" fmla="*/ 60 w 66"/>
                <a:gd name="T47" fmla="*/ 11 h 68"/>
                <a:gd name="T48" fmla="*/ 63 w 66"/>
                <a:gd name="T49" fmla="*/ 26 h 68"/>
                <a:gd name="T50" fmla="*/ 62 w 66"/>
                <a:gd name="T51" fmla="*/ 36 h 68"/>
                <a:gd name="T52" fmla="*/ 62 w 66"/>
                <a:gd name="T53" fmla="*/ 45 h 68"/>
                <a:gd name="T54" fmla="*/ 64 w 66"/>
                <a:gd name="T55" fmla="*/ 55 h 68"/>
                <a:gd name="T56" fmla="*/ 66 w 66"/>
                <a:gd name="T57" fmla="*/ 61 h 68"/>
                <a:gd name="T58" fmla="*/ 63 w 66"/>
                <a:gd name="T59" fmla="*/ 66 h 68"/>
                <a:gd name="T60" fmla="*/ 57 w 66"/>
                <a:gd name="T61" fmla="*/ 68 h 68"/>
                <a:gd name="T62" fmla="*/ 52 w 66"/>
                <a:gd name="T63" fmla="*/ 65 h 68"/>
                <a:gd name="T64" fmla="*/ 47 w 66"/>
                <a:gd name="T65" fmla="*/ 58 h 68"/>
                <a:gd name="T66" fmla="*/ 46 w 66"/>
                <a:gd name="T67" fmla="*/ 35 h 68"/>
                <a:gd name="T68" fmla="*/ 35 w 66"/>
                <a:gd name="T69" fmla="*/ 37 h 68"/>
                <a:gd name="T70" fmla="*/ 25 w 66"/>
                <a:gd name="T71" fmla="*/ 40 h 68"/>
                <a:gd name="T72" fmla="*/ 20 w 66"/>
                <a:gd name="T73" fmla="*/ 42 h 68"/>
                <a:gd name="T74" fmla="*/ 17 w 66"/>
                <a:gd name="T75" fmla="*/ 48 h 68"/>
                <a:gd name="T76" fmla="*/ 20 w 66"/>
                <a:gd name="T77" fmla="*/ 54 h 68"/>
                <a:gd name="T78" fmla="*/ 28 w 66"/>
                <a:gd name="T79" fmla="*/ 57 h 68"/>
                <a:gd name="T80" fmla="*/ 37 w 66"/>
                <a:gd name="T81" fmla="*/ 55 h 68"/>
                <a:gd name="T82" fmla="*/ 43 w 66"/>
                <a:gd name="T83" fmla="*/ 49 h 68"/>
                <a:gd name="T84" fmla="*/ 46 w 66"/>
                <a:gd name="T85" fmla="*/ 37 h 68"/>
                <a:gd name="T86" fmla="*/ 46 w 66"/>
                <a:gd name="T87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" h="68">
                  <a:moveTo>
                    <a:pt x="47" y="58"/>
                  </a:moveTo>
                  <a:cubicBezTo>
                    <a:pt x="43" y="62"/>
                    <a:pt x="39" y="64"/>
                    <a:pt x="35" y="65"/>
                  </a:cubicBezTo>
                  <a:cubicBezTo>
                    <a:pt x="31" y="67"/>
                    <a:pt x="27" y="68"/>
                    <a:pt x="22" y="68"/>
                  </a:cubicBezTo>
                  <a:cubicBezTo>
                    <a:pt x="17" y="68"/>
                    <a:pt x="14" y="67"/>
                    <a:pt x="10" y="65"/>
                  </a:cubicBezTo>
                  <a:cubicBezTo>
                    <a:pt x="7" y="64"/>
                    <a:pt x="4" y="61"/>
                    <a:pt x="3" y="58"/>
                  </a:cubicBezTo>
                  <a:cubicBezTo>
                    <a:pt x="1" y="56"/>
                    <a:pt x="0" y="52"/>
                    <a:pt x="0" y="49"/>
                  </a:cubicBezTo>
                  <a:cubicBezTo>
                    <a:pt x="0" y="45"/>
                    <a:pt x="1" y="41"/>
                    <a:pt x="4" y="38"/>
                  </a:cubicBezTo>
                  <a:cubicBezTo>
                    <a:pt x="7" y="34"/>
                    <a:pt x="11" y="32"/>
                    <a:pt x="17" y="31"/>
                  </a:cubicBezTo>
                  <a:cubicBezTo>
                    <a:pt x="18" y="31"/>
                    <a:pt x="20" y="30"/>
                    <a:pt x="25" y="30"/>
                  </a:cubicBezTo>
                  <a:cubicBezTo>
                    <a:pt x="29" y="29"/>
                    <a:pt x="33" y="28"/>
                    <a:pt x="36" y="27"/>
                  </a:cubicBezTo>
                  <a:cubicBezTo>
                    <a:pt x="39" y="26"/>
                    <a:pt x="42" y="26"/>
                    <a:pt x="46" y="25"/>
                  </a:cubicBezTo>
                  <a:cubicBezTo>
                    <a:pt x="45" y="20"/>
                    <a:pt x="45" y="17"/>
                    <a:pt x="43" y="15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5" y="13"/>
                    <a:pt x="23" y="14"/>
                  </a:cubicBezTo>
                  <a:cubicBezTo>
                    <a:pt x="21" y="15"/>
                    <a:pt x="19" y="17"/>
                    <a:pt x="17" y="19"/>
                  </a:cubicBezTo>
                  <a:cubicBezTo>
                    <a:pt x="16" y="21"/>
                    <a:pt x="15" y="23"/>
                    <a:pt x="14" y="24"/>
                  </a:cubicBezTo>
                  <a:cubicBezTo>
                    <a:pt x="14" y="24"/>
                    <a:pt x="12" y="25"/>
                    <a:pt x="10" y="25"/>
                  </a:cubicBezTo>
                  <a:cubicBezTo>
                    <a:pt x="8" y="25"/>
                    <a:pt x="6" y="24"/>
                    <a:pt x="5" y="23"/>
                  </a:cubicBezTo>
                  <a:cubicBezTo>
                    <a:pt x="4" y="22"/>
                    <a:pt x="3" y="20"/>
                    <a:pt x="3" y="18"/>
                  </a:cubicBezTo>
                  <a:cubicBezTo>
                    <a:pt x="3" y="15"/>
                    <a:pt x="4" y="13"/>
                    <a:pt x="6" y="10"/>
                  </a:cubicBezTo>
                  <a:cubicBezTo>
                    <a:pt x="8" y="7"/>
                    <a:pt x="12" y="5"/>
                    <a:pt x="16" y="3"/>
                  </a:cubicBezTo>
                  <a:cubicBezTo>
                    <a:pt x="21" y="1"/>
                    <a:pt x="26" y="0"/>
                    <a:pt x="33" y="0"/>
                  </a:cubicBezTo>
                  <a:cubicBezTo>
                    <a:pt x="40" y="0"/>
                    <a:pt x="46" y="1"/>
                    <a:pt x="51" y="3"/>
                  </a:cubicBezTo>
                  <a:cubicBezTo>
                    <a:pt x="55" y="5"/>
                    <a:pt x="58" y="7"/>
                    <a:pt x="60" y="11"/>
                  </a:cubicBezTo>
                  <a:cubicBezTo>
                    <a:pt x="62" y="15"/>
                    <a:pt x="63" y="20"/>
                    <a:pt x="63" y="26"/>
                  </a:cubicBezTo>
                  <a:cubicBezTo>
                    <a:pt x="63" y="30"/>
                    <a:pt x="63" y="33"/>
                    <a:pt x="62" y="36"/>
                  </a:cubicBezTo>
                  <a:cubicBezTo>
                    <a:pt x="62" y="39"/>
                    <a:pt x="62" y="42"/>
                    <a:pt x="62" y="45"/>
                  </a:cubicBezTo>
                  <a:cubicBezTo>
                    <a:pt x="62" y="48"/>
                    <a:pt x="63" y="51"/>
                    <a:pt x="64" y="55"/>
                  </a:cubicBezTo>
                  <a:cubicBezTo>
                    <a:pt x="65" y="58"/>
                    <a:pt x="66" y="60"/>
                    <a:pt x="66" y="61"/>
                  </a:cubicBezTo>
                  <a:cubicBezTo>
                    <a:pt x="66" y="63"/>
                    <a:pt x="65" y="64"/>
                    <a:pt x="63" y="66"/>
                  </a:cubicBezTo>
                  <a:cubicBezTo>
                    <a:pt x="61" y="67"/>
                    <a:pt x="60" y="68"/>
                    <a:pt x="57" y="68"/>
                  </a:cubicBezTo>
                  <a:cubicBezTo>
                    <a:pt x="56" y="68"/>
                    <a:pt x="54" y="67"/>
                    <a:pt x="52" y="65"/>
                  </a:cubicBezTo>
                  <a:cubicBezTo>
                    <a:pt x="51" y="64"/>
                    <a:pt x="49" y="61"/>
                    <a:pt x="47" y="58"/>
                  </a:cubicBezTo>
                  <a:close/>
                  <a:moveTo>
                    <a:pt x="46" y="35"/>
                  </a:moveTo>
                  <a:cubicBezTo>
                    <a:pt x="43" y="35"/>
                    <a:pt x="40" y="36"/>
                    <a:pt x="35" y="37"/>
                  </a:cubicBezTo>
                  <a:cubicBezTo>
                    <a:pt x="30" y="38"/>
                    <a:pt x="27" y="39"/>
                    <a:pt x="25" y="40"/>
                  </a:cubicBezTo>
                  <a:cubicBezTo>
                    <a:pt x="23" y="40"/>
                    <a:pt x="21" y="41"/>
                    <a:pt x="20" y="42"/>
                  </a:cubicBezTo>
                  <a:cubicBezTo>
                    <a:pt x="18" y="44"/>
                    <a:pt x="17" y="46"/>
                    <a:pt x="17" y="48"/>
                  </a:cubicBezTo>
                  <a:cubicBezTo>
                    <a:pt x="17" y="50"/>
                    <a:pt x="18" y="53"/>
                    <a:pt x="20" y="54"/>
                  </a:cubicBezTo>
                  <a:cubicBezTo>
                    <a:pt x="22" y="56"/>
                    <a:pt x="24" y="57"/>
                    <a:pt x="28" y="57"/>
                  </a:cubicBezTo>
                  <a:cubicBezTo>
                    <a:pt x="31" y="57"/>
                    <a:pt x="34" y="56"/>
                    <a:pt x="37" y="55"/>
                  </a:cubicBezTo>
                  <a:cubicBezTo>
                    <a:pt x="40" y="53"/>
                    <a:pt x="42" y="52"/>
                    <a:pt x="43" y="49"/>
                  </a:cubicBezTo>
                  <a:cubicBezTo>
                    <a:pt x="45" y="47"/>
                    <a:pt x="46" y="43"/>
                    <a:pt x="46" y="37"/>
                  </a:cubicBezTo>
                  <a:lnTo>
                    <a:pt x="4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67" y="4102"/>
              <a:ext cx="9" cy="50"/>
            </a:xfrm>
            <a:custGeom>
              <a:avLst/>
              <a:gdLst>
                <a:gd name="T0" fmla="*/ 0 w 17"/>
                <a:gd name="T1" fmla="*/ 82 h 92"/>
                <a:gd name="T2" fmla="*/ 0 w 17"/>
                <a:gd name="T3" fmla="*/ 10 h 92"/>
                <a:gd name="T4" fmla="*/ 2 w 17"/>
                <a:gd name="T5" fmla="*/ 3 h 92"/>
                <a:gd name="T6" fmla="*/ 8 w 17"/>
                <a:gd name="T7" fmla="*/ 0 h 92"/>
                <a:gd name="T8" fmla="*/ 15 w 17"/>
                <a:gd name="T9" fmla="*/ 3 h 92"/>
                <a:gd name="T10" fmla="*/ 17 w 17"/>
                <a:gd name="T11" fmla="*/ 10 h 92"/>
                <a:gd name="T12" fmla="*/ 17 w 17"/>
                <a:gd name="T13" fmla="*/ 82 h 92"/>
                <a:gd name="T14" fmla="*/ 15 w 17"/>
                <a:gd name="T15" fmla="*/ 89 h 92"/>
                <a:gd name="T16" fmla="*/ 8 w 17"/>
                <a:gd name="T17" fmla="*/ 92 h 92"/>
                <a:gd name="T18" fmla="*/ 2 w 17"/>
                <a:gd name="T19" fmla="*/ 89 h 92"/>
                <a:gd name="T20" fmla="*/ 0 w 17"/>
                <a:gd name="T21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2">
                  <a:moveTo>
                    <a:pt x="0" y="8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6" y="4"/>
                    <a:pt x="17" y="7"/>
                    <a:pt x="17" y="10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5"/>
                    <a:pt x="16" y="88"/>
                    <a:pt x="15" y="89"/>
                  </a:cubicBezTo>
                  <a:cubicBezTo>
                    <a:pt x="13" y="91"/>
                    <a:pt x="11" y="92"/>
                    <a:pt x="8" y="92"/>
                  </a:cubicBezTo>
                  <a:cubicBezTo>
                    <a:pt x="6" y="92"/>
                    <a:pt x="4" y="91"/>
                    <a:pt x="2" y="89"/>
                  </a:cubicBezTo>
                  <a:cubicBezTo>
                    <a:pt x="1" y="87"/>
                    <a:pt x="0" y="85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82" y="4103"/>
              <a:ext cx="25" cy="49"/>
            </a:xfrm>
            <a:custGeom>
              <a:avLst/>
              <a:gdLst>
                <a:gd name="T0" fmla="*/ 8 w 46"/>
                <a:gd name="T1" fmla="*/ 24 h 90"/>
                <a:gd name="T2" fmla="*/ 10 w 46"/>
                <a:gd name="T3" fmla="*/ 24 h 90"/>
                <a:gd name="T4" fmla="*/ 10 w 46"/>
                <a:gd name="T5" fmla="*/ 14 h 90"/>
                <a:gd name="T6" fmla="*/ 10 w 46"/>
                <a:gd name="T7" fmla="*/ 8 h 90"/>
                <a:gd name="T8" fmla="*/ 11 w 46"/>
                <a:gd name="T9" fmla="*/ 4 h 90"/>
                <a:gd name="T10" fmla="*/ 14 w 46"/>
                <a:gd name="T11" fmla="*/ 1 h 90"/>
                <a:gd name="T12" fmla="*/ 18 w 46"/>
                <a:gd name="T13" fmla="*/ 0 h 90"/>
                <a:gd name="T14" fmla="*/ 24 w 46"/>
                <a:gd name="T15" fmla="*/ 3 h 90"/>
                <a:gd name="T16" fmla="*/ 26 w 46"/>
                <a:gd name="T17" fmla="*/ 6 h 90"/>
                <a:gd name="T18" fmla="*/ 27 w 46"/>
                <a:gd name="T19" fmla="*/ 13 h 90"/>
                <a:gd name="T20" fmla="*/ 27 w 46"/>
                <a:gd name="T21" fmla="*/ 24 h 90"/>
                <a:gd name="T22" fmla="*/ 33 w 46"/>
                <a:gd name="T23" fmla="*/ 24 h 90"/>
                <a:gd name="T24" fmla="*/ 39 w 46"/>
                <a:gd name="T25" fmla="*/ 26 h 90"/>
                <a:gd name="T26" fmla="*/ 40 w 46"/>
                <a:gd name="T27" fmla="*/ 30 h 90"/>
                <a:gd name="T28" fmla="*/ 38 w 46"/>
                <a:gd name="T29" fmla="*/ 35 h 90"/>
                <a:gd name="T30" fmla="*/ 30 w 46"/>
                <a:gd name="T31" fmla="*/ 36 h 90"/>
                <a:gd name="T32" fmla="*/ 27 w 46"/>
                <a:gd name="T33" fmla="*/ 36 h 90"/>
                <a:gd name="T34" fmla="*/ 27 w 46"/>
                <a:gd name="T35" fmla="*/ 66 h 90"/>
                <a:gd name="T36" fmla="*/ 27 w 46"/>
                <a:gd name="T37" fmla="*/ 72 h 90"/>
                <a:gd name="T38" fmla="*/ 28 w 46"/>
                <a:gd name="T39" fmla="*/ 76 h 90"/>
                <a:gd name="T40" fmla="*/ 32 w 46"/>
                <a:gd name="T41" fmla="*/ 77 h 90"/>
                <a:gd name="T42" fmla="*/ 37 w 46"/>
                <a:gd name="T43" fmla="*/ 76 h 90"/>
                <a:gd name="T44" fmla="*/ 41 w 46"/>
                <a:gd name="T45" fmla="*/ 76 h 90"/>
                <a:gd name="T46" fmla="*/ 44 w 46"/>
                <a:gd name="T47" fmla="*/ 78 h 90"/>
                <a:gd name="T48" fmla="*/ 46 w 46"/>
                <a:gd name="T49" fmla="*/ 82 h 90"/>
                <a:gd name="T50" fmla="*/ 41 w 46"/>
                <a:gd name="T51" fmla="*/ 88 h 90"/>
                <a:gd name="T52" fmla="*/ 28 w 46"/>
                <a:gd name="T53" fmla="*/ 90 h 90"/>
                <a:gd name="T54" fmla="*/ 16 w 46"/>
                <a:gd name="T55" fmla="*/ 87 h 90"/>
                <a:gd name="T56" fmla="*/ 11 w 46"/>
                <a:gd name="T57" fmla="*/ 80 h 90"/>
                <a:gd name="T58" fmla="*/ 10 w 46"/>
                <a:gd name="T59" fmla="*/ 68 h 90"/>
                <a:gd name="T60" fmla="*/ 10 w 46"/>
                <a:gd name="T61" fmla="*/ 36 h 90"/>
                <a:gd name="T62" fmla="*/ 7 w 46"/>
                <a:gd name="T63" fmla="*/ 36 h 90"/>
                <a:gd name="T64" fmla="*/ 2 w 46"/>
                <a:gd name="T65" fmla="*/ 34 h 90"/>
                <a:gd name="T66" fmla="*/ 0 w 46"/>
                <a:gd name="T67" fmla="*/ 30 h 90"/>
                <a:gd name="T68" fmla="*/ 2 w 46"/>
                <a:gd name="T69" fmla="*/ 26 h 90"/>
                <a:gd name="T70" fmla="*/ 8 w 46"/>
                <a:gd name="T71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90">
                  <a:moveTo>
                    <a:pt x="8" y="24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1"/>
                    <a:pt x="10" y="9"/>
                    <a:pt x="10" y="8"/>
                  </a:cubicBezTo>
                  <a:cubicBezTo>
                    <a:pt x="10" y="6"/>
                    <a:pt x="10" y="5"/>
                    <a:pt x="11" y="4"/>
                  </a:cubicBezTo>
                  <a:cubicBezTo>
                    <a:pt x="12" y="3"/>
                    <a:pt x="13" y="2"/>
                    <a:pt x="14" y="1"/>
                  </a:cubicBezTo>
                  <a:cubicBezTo>
                    <a:pt x="15" y="1"/>
                    <a:pt x="17" y="0"/>
                    <a:pt x="18" y="0"/>
                  </a:cubicBezTo>
                  <a:cubicBezTo>
                    <a:pt x="20" y="0"/>
                    <a:pt x="22" y="1"/>
                    <a:pt x="24" y="3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7" y="8"/>
                    <a:pt x="27" y="10"/>
                    <a:pt x="27" y="1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5" y="24"/>
                    <a:pt x="37" y="25"/>
                    <a:pt x="39" y="26"/>
                  </a:cubicBezTo>
                  <a:cubicBezTo>
                    <a:pt x="40" y="27"/>
                    <a:pt x="40" y="28"/>
                    <a:pt x="40" y="30"/>
                  </a:cubicBezTo>
                  <a:cubicBezTo>
                    <a:pt x="40" y="32"/>
                    <a:pt x="40" y="34"/>
                    <a:pt x="38" y="35"/>
                  </a:cubicBezTo>
                  <a:cubicBezTo>
                    <a:pt x="36" y="36"/>
                    <a:pt x="33" y="36"/>
                    <a:pt x="30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69"/>
                    <a:pt x="27" y="71"/>
                    <a:pt x="27" y="72"/>
                  </a:cubicBezTo>
                  <a:cubicBezTo>
                    <a:pt x="27" y="74"/>
                    <a:pt x="28" y="75"/>
                    <a:pt x="28" y="76"/>
                  </a:cubicBezTo>
                  <a:cubicBezTo>
                    <a:pt x="29" y="77"/>
                    <a:pt x="31" y="77"/>
                    <a:pt x="32" y="77"/>
                  </a:cubicBezTo>
                  <a:cubicBezTo>
                    <a:pt x="33" y="77"/>
                    <a:pt x="35" y="77"/>
                    <a:pt x="37" y="76"/>
                  </a:cubicBezTo>
                  <a:cubicBezTo>
                    <a:pt x="38" y="76"/>
                    <a:pt x="40" y="76"/>
                    <a:pt x="41" y="76"/>
                  </a:cubicBezTo>
                  <a:cubicBezTo>
                    <a:pt x="42" y="76"/>
                    <a:pt x="43" y="77"/>
                    <a:pt x="44" y="78"/>
                  </a:cubicBezTo>
                  <a:cubicBezTo>
                    <a:pt x="45" y="79"/>
                    <a:pt x="46" y="80"/>
                    <a:pt x="46" y="82"/>
                  </a:cubicBezTo>
                  <a:cubicBezTo>
                    <a:pt x="46" y="84"/>
                    <a:pt x="44" y="86"/>
                    <a:pt x="41" y="88"/>
                  </a:cubicBezTo>
                  <a:cubicBezTo>
                    <a:pt x="38" y="89"/>
                    <a:pt x="34" y="90"/>
                    <a:pt x="28" y="90"/>
                  </a:cubicBezTo>
                  <a:cubicBezTo>
                    <a:pt x="23" y="90"/>
                    <a:pt x="19" y="89"/>
                    <a:pt x="16" y="87"/>
                  </a:cubicBezTo>
                  <a:cubicBezTo>
                    <a:pt x="14" y="85"/>
                    <a:pt x="12" y="83"/>
                    <a:pt x="11" y="80"/>
                  </a:cubicBezTo>
                  <a:cubicBezTo>
                    <a:pt x="10" y="77"/>
                    <a:pt x="10" y="73"/>
                    <a:pt x="10" y="68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6"/>
                    <a:pt x="3" y="35"/>
                    <a:pt x="2" y="34"/>
                  </a:cubicBezTo>
                  <a:cubicBezTo>
                    <a:pt x="0" y="33"/>
                    <a:pt x="0" y="32"/>
                    <a:pt x="0" y="30"/>
                  </a:cubicBezTo>
                  <a:cubicBezTo>
                    <a:pt x="0" y="28"/>
                    <a:pt x="0" y="27"/>
                    <a:pt x="2" y="26"/>
                  </a:cubicBezTo>
                  <a:cubicBezTo>
                    <a:pt x="3" y="25"/>
                    <a:pt x="5" y="24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10" y="4102"/>
              <a:ext cx="33" cy="50"/>
            </a:xfrm>
            <a:custGeom>
              <a:avLst/>
              <a:gdLst>
                <a:gd name="T0" fmla="*/ 17 w 61"/>
                <a:gd name="T1" fmla="*/ 10 h 92"/>
                <a:gd name="T2" fmla="*/ 17 w 61"/>
                <a:gd name="T3" fmla="*/ 35 h 92"/>
                <a:gd name="T4" fmla="*/ 23 w 61"/>
                <a:gd name="T5" fmla="*/ 29 h 92"/>
                <a:gd name="T6" fmla="*/ 30 w 61"/>
                <a:gd name="T7" fmla="*/ 26 h 92"/>
                <a:gd name="T8" fmla="*/ 38 w 61"/>
                <a:gd name="T9" fmla="*/ 25 h 92"/>
                <a:gd name="T10" fmla="*/ 50 w 61"/>
                <a:gd name="T11" fmla="*/ 27 h 92"/>
                <a:gd name="T12" fmla="*/ 58 w 61"/>
                <a:gd name="T13" fmla="*/ 35 h 92"/>
                <a:gd name="T14" fmla="*/ 60 w 61"/>
                <a:gd name="T15" fmla="*/ 42 h 92"/>
                <a:gd name="T16" fmla="*/ 61 w 61"/>
                <a:gd name="T17" fmla="*/ 50 h 92"/>
                <a:gd name="T18" fmla="*/ 61 w 61"/>
                <a:gd name="T19" fmla="*/ 82 h 92"/>
                <a:gd name="T20" fmla="*/ 59 w 61"/>
                <a:gd name="T21" fmla="*/ 89 h 92"/>
                <a:gd name="T22" fmla="*/ 52 w 61"/>
                <a:gd name="T23" fmla="*/ 92 h 92"/>
                <a:gd name="T24" fmla="*/ 44 w 61"/>
                <a:gd name="T25" fmla="*/ 82 h 92"/>
                <a:gd name="T26" fmla="*/ 44 w 61"/>
                <a:gd name="T27" fmla="*/ 54 h 92"/>
                <a:gd name="T28" fmla="*/ 41 w 61"/>
                <a:gd name="T29" fmla="*/ 42 h 92"/>
                <a:gd name="T30" fmla="*/ 32 w 61"/>
                <a:gd name="T31" fmla="*/ 37 h 92"/>
                <a:gd name="T32" fmla="*/ 24 w 61"/>
                <a:gd name="T33" fmla="*/ 40 h 92"/>
                <a:gd name="T34" fmla="*/ 18 w 61"/>
                <a:gd name="T35" fmla="*/ 47 h 92"/>
                <a:gd name="T36" fmla="*/ 17 w 61"/>
                <a:gd name="T37" fmla="*/ 60 h 92"/>
                <a:gd name="T38" fmla="*/ 17 w 61"/>
                <a:gd name="T39" fmla="*/ 82 h 92"/>
                <a:gd name="T40" fmla="*/ 15 w 61"/>
                <a:gd name="T41" fmla="*/ 89 h 92"/>
                <a:gd name="T42" fmla="*/ 8 w 61"/>
                <a:gd name="T43" fmla="*/ 92 h 92"/>
                <a:gd name="T44" fmla="*/ 0 w 61"/>
                <a:gd name="T45" fmla="*/ 82 h 92"/>
                <a:gd name="T46" fmla="*/ 0 w 61"/>
                <a:gd name="T47" fmla="*/ 10 h 92"/>
                <a:gd name="T48" fmla="*/ 2 w 61"/>
                <a:gd name="T49" fmla="*/ 3 h 92"/>
                <a:gd name="T50" fmla="*/ 8 w 61"/>
                <a:gd name="T51" fmla="*/ 0 h 92"/>
                <a:gd name="T52" fmla="*/ 15 w 61"/>
                <a:gd name="T53" fmla="*/ 3 h 92"/>
                <a:gd name="T54" fmla="*/ 17 w 61"/>
                <a:gd name="T55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92">
                  <a:moveTo>
                    <a:pt x="17" y="10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9" y="32"/>
                    <a:pt x="21" y="30"/>
                    <a:pt x="23" y="29"/>
                  </a:cubicBezTo>
                  <a:cubicBezTo>
                    <a:pt x="25" y="27"/>
                    <a:pt x="28" y="26"/>
                    <a:pt x="30" y="26"/>
                  </a:cubicBezTo>
                  <a:cubicBezTo>
                    <a:pt x="33" y="25"/>
                    <a:pt x="35" y="25"/>
                    <a:pt x="38" y="25"/>
                  </a:cubicBezTo>
                  <a:cubicBezTo>
                    <a:pt x="43" y="25"/>
                    <a:pt x="47" y="26"/>
                    <a:pt x="50" y="27"/>
                  </a:cubicBezTo>
                  <a:cubicBezTo>
                    <a:pt x="53" y="29"/>
                    <a:pt x="56" y="32"/>
                    <a:pt x="58" y="35"/>
                  </a:cubicBezTo>
                  <a:cubicBezTo>
                    <a:pt x="59" y="37"/>
                    <a:pt x="60" y="39"/>
                    <a:pt x="60" y="42"/>
                  </a:cubicBezTo>
                  <a:cubicBezTo>
                    <a:pt x="61" y="44"/>
                    <a:pt x="61" y="47"/>
                    <a:pt x="61" y="50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5"/>
                    <a:pt x="60" y="88"/>
                    <a:pt x="59" y="89"/>
                  </a:cubicBezTo>
                  <a:cubicBezTo>
                    <a:pt x="57" y="91"/>
                    <a:pt x="55" y="92"/>
                    <a:pt x="52" y="92"/>
                  </a:cubicBezTo>
                  <a:cubicBezTo>
                    <a:pt x="47" y="92"/>
                    <a:pt x="44" y="88"/>
                    <a:pt x="44" y="82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49"/>
                    <a:pt x="43" y="44"/>
                    <a:pt x="41" y="42"/>
                  </a:cubicBezTo>
                  <a:cubicBezTo>
                    <a:pt x="40" y="39"/>
                    <a:pt x="37" y="37"/>
                    <a:pt x="32" y="37"/>
                  </a:cubicBezTo>
                  <a:cubicBezTo>
                    <a:pt x="29" y="37"/>
                    <a:pt x="26" y="38"/>
                    <a:pt x="24" y="40"/>
                  </a:cubicBezTo>
                  <a:cubicBezTo>
                    <a:pt x="21" y="42"/>
                    <a:pt x="20" y="44"/>
                    <a:pt x="18" y="47"/>
                  </a:cubicBezTo>
                  <a:cubicBezTo>
                    <a:pt x="17" y="49"/>
                    <a:pt x="17" y="54"/>
                    <a:pt x="17" y="60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5"/>
                    <a:pt x="16" y="87"/>
                    <a:pt x="15" y="89"/>
                  </a:cubicBezTo>
                  <a:cubicBezTo>
                    <a:pt x="13" y="91"/>
                    <a:pt x="11" y="92"/>
                    <a:pt x="8" y="92"/>
                  </a:cubicBezTo>
                  <a:cubicBezTo>
                    <a:pt x="3" y="92"/>
                    <a:pt x="0" y="88"/>
                    <a:pt x="0" y="8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6" y="4"/>
                    <a:pt x="17" y="7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70" y="4102"/>
              <a:ext cx="8" cy="63"/>
            </a:xfrm>
            <a:custGeom>
              <a:avLst/>
              <a:gdLst>
                <a:gd name="T0" fmla="*/ 14 w 14"/>
                <a:gd name="T1" fmla="*/ 8 h 116"/>
                <a:gd name="T2" fmla="*/ 14 w 14"/>
                <a:gd name="T3" fmla="*/ 108 h 116"/>
                <a:gd name="T4" fmla="*/ 12 w 14"/>
                <a:gd name="T5" fmla="*/ 114 h 116"/>
                <a:gd name="T6" fmla="*/ 7 w 14"/>
                <a:gd name="T7" fmla="*/ 116 h 116"/>
                <a:gd name="T8" fmla="*/ 2 w 14"/>
                <a:gd name="T9" fmla="*/ 114 h 116"/>
                <a:gd name="T10" fmla="*/ 0 w 14"/>
                <a:gd name="T11" fmla="*/ 108 h 116"/>
                <a:gd name="T12" fmla="*/ 0 w 14"/>
                <a:gd name="T13" fmla="*/ 8 h 116"/>
                <a:gd name="T14" fmla="*/ 2 w 14"/>
                <a:gd name="T15" fmla="*/ 2 h 116"/>
                <a:gd name="T16" fmla="*/ 7 w 14"/>
                <a:gd name="T17" fmla="*/ 0 h 116"/>
                <a:gd name="T18" fmla="*/ 12 w 14"/>
                <a:gd name="T19" fmla="*/ 2 h 116"/>
                <a:gd name="T20" fmla="*/ 14 w 14"/>
                <a:gd name="T21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16">
                  <a:moveTo>
                    <a:pt x="14" y="8"/>
                  </a:moveTo>
                  <a:cubicBezTo>
                    <a:pt x="14" y="108"/>
                    <a:pt x="14" y="108"/>
                    <a:pt x="14" y="108"/>
                  </a:cubicBezTo>
                  <a:cubicBezTo>
                    <a:pt x="14" y="111"/>
                    <a:pt x="14" y="113"/>
                    <a:pt x="12" y="114"/>
                  </a:cubicBezTo>
                  <a:cubicBezTo>
                    <a:pt x="11" y="116"/>
                    <a:pt x="9" y="116"/>
                    <a:pt x="7" y="116"/>
                  </a:cubicBezTo>
                  <a:cubicBezTo>
                    <a:pt x="5" y="116"/>
                    <a:pt x="4" y="116"/>
                    <a:pt x="2" y="114"/>
                  </a:cubicBezTo>
                  <a:cubicBezTo>
                    <a:pt x="1" y="113"/>
                    <a:pt x="0" y="111"/>
                    <a:pt x="0" y="1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4" y="4"/>
                    <a:pt x="14" y="6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EditPoints="1"/>
            </p:cNvSpPr>
            <p:nvPr/>
          </p:nvSpPr>
          <p:spPr bwMode="auto">
            <a:xfrm>
              <a:off x="507" y="4103"/>
              <a:ext cx="41" cy="47"/>
            </a:xfrm>
            <a:custGeom>
              <a:avLst/>
              <a:gdLst>
                <a:gd name="T0" fmla="*/ 40 w 77"/>
                <a:gd name="T1" fmla="*/ 88 h 88"/>
                <a:gd name="T2" fmla="*/ 12 w 77"/>
                <a:gd name="T3" fmla="*/ 88 h 88"/>
                <a:gd name="T4" fmla="*/ 3 w 77"/>
                <a:gd name="T5" fmla="*/ 86 h 88"/>
                <a:gd name="T6" fmla="*/ 0 w 77"/>
                <a:gd name="T7" fmla="*/ 77 h 88"/>
                <a:gd name="T8" fmla="*/ 0 w 77"/>
                <a:gd name="T9" fmla="*/ 11 h 88"/>
                <a:gd name="T10" fmla="*/ 3 w 77"/>
                <a:gd name="T11" fmla="*/ 2 h 88"/>
                <a:gd name="T12" fmla="*/ 12 w 77"/>
                <a:gd name="T13" fmla="*/ 0 h 88"/>
                <a:gd name="T14" fmla="*/ 41 w 77"/>
                <a:gd name="T15" fmla="*/ 0 h 88"/>
                <a:gd name="T16" fmla="*/ 53 w 77"/>
                <a:gd name="T17" fmla="*/ 0 h 88"/>
                <a:gd name="T18" fmla="*/ 62 w 77"/>
                <a:gd name="T19" fmla="*/ 3 h 88"/>
                <a:gd name="T20" fmla="*/ 67 w 77"/>
                <a:gd name="T21" fmla="*/ 8 h 88"/>
                <a:gd name="T22" fmla="*/ 71 w 77"/>
                <a:gd name="T23" fmla="*/ 14 h 88"/>
                <a:gd name="T24" fmla="*/ 72 w 77"/>
                <a:gd name="T25" fmla="*/ 22 h 88"/>
                <a:gd name="T26" fmla="*/ 59 w 77"/>
                <a:gd name="T27" fmla="*/ 41 h 88"/>
                <a:gd name="T28" fmla="*/ 77 w 77"/>
                <a:gd name="T29" fmla="*/ 63 h 88"/>
                <a:gd name="T30" fmla="*/ 73 w 77"/>
                <a:gd name="T31" fmla="*/ 76 h 88"/>
                <a:gd name="T32" fmla="*/ 62 w 77"/>
                <a:gd name="T33" fmla="*/ 85 h 88"/>
                <a:gd name="T34" fmla="*/ 52 w 77"/>
                <a:gd name="T35" fmla="*/ 88 h 88"/>
                <a:gd name="T36" fmla="*/ 40 w 77"/>
                <a:gd name="T37" fmla="*/ 88 h 88"/>
                <a:gd name="T38" fmla="*/ 19 w 77"/>
                <a:gd name="T39" fmla="*/ 13 h 88"/>
                <a:gd name="T40" fmla="*/ 19 w 77"/>
                <a:gd name="T41" fmla="*/ 36 h 88"/>
                <a:gd name="T42" fmla="*/ 36 w 77"/>
                <a:gd name="T43" fmla="*/ 36 h 88"/>
                <a:gd name="T44" fmla="*/ 47 w 77"/>
                <a:gd name="T45" fmla="*/ 35 h 88"/>
                <a:gd name="T46" fmla="*/ 53 w 77"/>
                <a:gd name="T47" fmla="*/ 30 h 88"/>
                <a:gd name="T48" fmla="*/ 54 w 77"/>
                <a:gd name="T49" fmla="*/ 24 h 88"/>
                <a:gd name="T50" fmla="*/ 49 w 77"/>
                <a:gd name="T51" fmla="*/ 15 h 88"/>
                <a:gd name="T52" fmla="*/ 34 w 77"/>
                <a:gd name="T53" fmla="*/ 13 h 88"/>
                <a:gd name="T54" fmla="*/ 19 w 77"/>
                <a:gd name="T55" fmla="*/ 13 h 88"/>
                <a:gd name="T56" fmla="*/ 38 w 77"/>
                <a:gd name="T57" fmla="*/ 49 h 88"/>
                <a:gd name="T58" fmla="*/ 19 w 77"/>
                <a:gd name="T59" fmla="*/ 49 h 88"/>
                <a:gd name="T60" fmla="*/ 19 w 77"/>
                <a:gd name="T61" fmla="*/ 75 h 88"/>
                <a:gd name="T62" fmla="*/ 39 w 77"/>
                <a:gd name="T63" fmla="*/ 75 h 88"/>
                <a:gd name="T64" fmla="*/ 58 w 77"/>
                <a:gd name="T65" fmla="*/ 62 h 88"/>
                <a:gd name="T66" fmla="*/ 53 w 77"/>
                <a:gd name="T67" fmla="*/ 52 h 88"/>
                <a:gd name="T68" fmla="*/ 38 w 77"/>
                <a:gd name="T69" fmla="*/ 4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88">
                  <a:moveTo>
                    <a:pt x="40" y="88"/>
                  </a:moveTo>
                  <a:cubicBezTo>
                    <a:pt x="12" y="88"/>
                    <a:pt x="12" y="88"/>
                    <a:pt x="12" y="88"/>
                  </a:cubicBezTo>
                  <a:cubicBezTo>
                    <a:pt x="8" y="88"/>
                    <a:pt x="5" y="87"/>
                    <a:pt x="3" y="86"/>
                  </a:cubicBezTo>
                  <a:cubicBezTo>
                    <a:pt x="1" y="84"/>
                    <a:pt x="0" y="81"/>
                    <a:pt x="0" y="7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5" y="0"/>
                    <a:pt x="8" y="0"/>
                    <a:pt x="1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0" y="0"/>
                    <a:pt x="53" y="0"/>
                  </a:cubicBezTo>
                  <a:cubicBezTo>
                    <a:pt x="56" y="1"/>
                    <a:pt x="59" y="2"/>
                    <a:pt x="62" y="3"/>
                  </a:cubicBezTo>
                  <a:cubicBezTo>
                    <a:pt x="64" y="5"/>
                    <a:pt x="66" y="6"/>
                    <a:pt x="67" y="8"/>
                  </a:cubicBezTo>
                  <a:cubicBezTo>
                    <a:pt x="69" y="10"/>
                    <a:pt x="70" y="12"/>
                    <a:pt x="71" y="14"/>
                  </a:cubicBezTo>
                  <a:cubicBezTo>
                    <a:pt x="72" y="17"/>
                    <a:pt x="72" y="19"/>
                    <a:pt x="72" y="22"/>
                  </a:cubicBezTo>
                  <a:cubicBezTo>
                    <a:pt x="72" y="31"/>
                    <a:pt x="68" y="37"/>
                    <a:pt x="59" y="41"/>
                  </a:cubicBezTo>
                  <a:cubicBezTo>
                    <a:pt x="71" y="45"/>
                    <a:pt x="77" y="52"/>
                    <a:pt x="77" y="63"/>
                  </a:cubicBezTo>
                  <a:cubicBezTo>
                    <a:pt x="77" y="68"/>
                    <a:pt x="75" y="72"/>
                    <a:pt x="73" y="76"/>
                  </a:cubicBezTo>
                  <a:cubicBezTo>
                    <a:pt x="70" y="80"/>
                    <a:pt x="67" y="83"/>
                    <a:pt x="62" y="85"/>
                  </a:cubicBezTo>
                  <a:cubicBezTo>
                    <a:pt x="59" y="86"/>
                    <a:pt x="56" y="87"/>
                    <a:pt x="52" y="88"/>
                  </a:cubicBezTo>
                  <a:cubicBezTo>
                    <a:pt x="49" y="88"/>
                    <a:pt x="45" y="88"/>
                    <a:pt x="40" y="88"/>
                  </a:cubicBezTo>
                  <a:close/>
                  <a:moveTo>
                    <a:pt x="19" y="13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1" y="36"/>
                    <a:pt x="44" y="36"/>
                    <a:pt x="47" y="35"/>
                  </a:cubicBezTo>
                  <a:cubicBezTo>
                    <a:pt x="49" y="34"/>
                    <a:pt x="51" y="32"/>
                    <a:pt x="53" y="30"/>
                  </a:cubicBezTo>
                  <a:cubicBezTo>
                    <a:pt x="54" y="28"/>
                    <a:pt x="54" y="26"/>
                    <a:pt x="54" y="24"/>
                  </a:cubicBezTo>
                  <a:cubicBezTo>
                    <a:pt x="54" y="20"/>
                    <a:pt x="53" y="17"/>
                    <a:pt x="49" y="15"/>
                  </a:cubicBezTo>
                  <a:cubicBezTo>
                    <a:pt x="46" y="14"/>
                    <a:pt x="41" y="13"/>
                    <a:pt x="34" y="13"/>
                  </a:cubicBezTo>
                  <a:lnTo>
                    <a:pt x="19" y="13"/>
                  </a:lnTo>
                  <a:close/>
                  <a:moveTo>
                    <a:pt x="38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52" y="75"/>
                    <a:pt x="58" y="70"/>
                    <a:pt x="58" y="62"/>
                  </a:cubicBezTo>
                  <a:cubicBezTo>
                    <a:pt x="58" y="57"/>
                    <a:pt x="56" y="54"/>
                    <a:pt x="53" y="52"/>
                  </a:cubicBezTo>
                  <a:cubicBezTo>
                    <a:pt x="50" y="50"/>
                    <a:pt x="45" y="49"/>
                    <a:pt x="3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556" y="4115"/>
              <a:ext cx="33" cy="37"/>
            </a:xfrm>
            <a:custGeom>
              <a:avLst/>
              <a:gdLst>
                <a:gd name="T0" fmla="*/ 45 w 61"/>
                <a:gd name="T1" fmla="*/ 57 h 67"/>
                <a:gd name="T2" fmla="*/ 45 w 61"/>
                <a:gd name="T3" fmla="*/ 55 h 67"/>
                <a:gd name="T4" fmla="*/ 39 w 61"/>
                <a:gd name="T5" fmla="*/ 62 h 67"/>
                <a:gd name="T6" fmla="*/ 31 w 61"/>
                <a:gd name="T7" fmla="*/ 65 h 67"/>
                <a:gd name="T8" fmla="*/ 22 w 61"/>
                <a:gd name="T9" fmla="*/ 67 h 67"/>
                <a:gd name="T10" fmla="*/ 11 w 61"/>
                <a:gd name="T11" fmla="*/ 64 h 67"/>
                <a:gd name="T12" fmla="*/ 3 w 61"/>
                <a:gd name="T13" fmla="*/ 57 h 67"/>
                <a:gd name="T14" fmla="*/ 0 w 61"/>
                <a:gd name="T15" fmla="*/ 42 h 67"/>
                <a:gd name="T16" fmla="*/ 0 w 61"/>
                <a:gd name="T17" fmla="*/ 9 h 67"/>
                <a:gd name="T18" fmla="*/ 3 w 61"/>
                <a:gd name="T19" fmla="*/ 2 h 67"/>
                <a:gd name="T20" fmla="*/ 9 w 61"/>
                <a:gd name="T21" fmla="*/ 0 h 67"/>
                <a:gd name="T22" fmla="*/ 15 w 61"/>
                <a:gd name="T23" fmla="*/ 2 h 67"/>
                <a:gd name="T24" fmla="*/ 17 w 61"/>
                <a:gd name="T25" fmla="*/ 9 h 67"/>
                <a:gd name="T26" fmla="*/ 17 w 61"/>
                <a:gd name="T27" fmla="*/ 36 h 67"/>
                <a:gd name="T28" fmla="*/ 18 w 61"/>
                <a:gd name="T29" fmla="*/ 46 h 67"/>
                <a:gd name="T30" fmla="*/ 22 w 61"/>
                <a:gd name="T31" fmla="*/ 52 h 67"/>
                <a:gd name="T32" fmla="*/ 29 w 61"/>
                <a:gd name="T33" fmla="*/ 54 h 67"/>
                <a:gd name="T34" fmla="*/ 37 w 61"/>
                <a:gd name="T35" fmla="*/ 51 h 67"/>
                <a:gd name="T36" fmla="*/ 43 w 61"/>
                <a:gd name="T37" fmla="*/ 45 h 67"/>
                <a:gd name="T38" fmla="*/ 44 w 61"/>
                <a:gd name="T39" fmla="*/ 30 h 67"/>
                <a:gd name="T40" fmla="*/ 44 w 61"/>
                <a:gd name="T41" fmla="*/ 9 h 67"/>
                <a:gd name="T42" fmla="*/ 47 w 61"/>
                <a:gd name="T43" fmla="*/ 2 h 67"/>
                <a:gd name="T44" fmla="*/ 53 w 61"/>
                <a:gd name="T45" fmla="*/ 0 h 67"/>
                <a:gd name="T46" fmla="*/ 59 w 61"/>
                <a:gd name="T47" fmla="*/ 2 h 67"/>
                <a:gd name="T48" fmla="*/ 61 w 61"/>
                <a:gd name="T49" fmla="*/ 9 h 67"/>
                <a:gd name="T50" fmla="*/ 61 w 61"/>
                <a:gd name="T51" fmla="*/ 57 h 67"/>
                <a:gd name="T52" fmla="*/ 59 w 61"/>
                <a:gd name="T53" fmla="*/ 64 h 67"/>
                <a:gd name="T54" fmla="*/ 53 w 61"/>
                <a:gd name="T55" fmla="*/ 67 h 67"/>
                <a:gd name="T56" fmla="*/ 48 w 61"/>
                <a:gd name="T57" fmla="*/ 64 h 67"/>
                <a:gd name="T58" fmla="*/ 45 w 61"/>
                <a:gd name="T59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45" y="57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3" y="58"/>
                    <a:pt x="41" y="60"/>
                    <a:pt x="39" y="62"/>
                  </a:cubicBezTo>
                  <a:cubicBezTo>
                    <a:pt x="37" y="63"/>
                    <a:pt x="34" y="65"/>
                    <a:pt x="31" y="65"/>
                  </a:cubicBezTo>
                  <a:cubicBezTo>
                    <a:pt x="29" y="66"/>
                    <a:pt x="26" y="67"/>
                    <a:pt x="22" y="67"/>
                  </a:cubicBezTo>
                  <a:cubicBezTo>
                    <a:pt x="18" y="67"/>
                    <a:pt x="14" y="66"/>
                    <a:pt x="11" y="64"/>
                  </a:cubicBezTo>
                  <a:cubicBezTo>
                    <a:pt x="8" y="63"/>
                    <a:pt x="5" y="60"/>
                    <a:pt x="3" y="57"/>
                  </a:cubicBezTo>
                  <a:cubicBezTo>
                    <a:pt x="1" y="54"/>
                    <a:pt x="0" y="49"/>
                    <a:pt x="0" y="4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4" y="0"/>
                    <a:pt x="6" y="0"/>
                    <a:pt x="9" y="0"/>
                  </a:cubicBezTo>
                  <a:cubicBezTo>
                    <a:pt x="11" y="0"/>
                    <a:pt x="13" y="0"/>
                    <a:pt x="15" y="2"/>
                  </a:cubicBezTo>
                  <a:cubicBezTo>
                    <a:pt x="17" y="4"/>
                    <a:pt x="17" y="6"/>
                    <a:pt x="17" y="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40"/>
                    <a:pt x="18" y="43"/>
                    <a:pt x="18" y="46"/>
                  </a:cubicBezTo>
                  <a:cubicBezTo>
                    <a:pt x="19" y="48"/>
                    <a:pt x="20" y="50"/>
                    <a:pt x="22" y="52"/>
                  </a:cubicBezTo>
                  <a:cubicBezTo>
                    <a:pt x="24" y="53"/>
                    <a:pt x="26" y="54"/>
                    <a:pt x="29" y="54"/>
                  </a:cubicBezTo>
                  <a:cubicBezTo>
                    <a:pt x="32" y="54"/>
                    <a:pt x="35" y="53"/>
                    <a:pt x="37" y="51"/>
                  </a:cubicBezTo>
                  <a:cubicBezTo>
                    <a:pt x="40" y="50"/>
                    <a:pt x="42" y="48"/>
                    <a:pt x="43" y="45"/>
                  </a:cubicBezTo>
                  <a:cubicBezTo>
                    <a:pt x="44" y="43"/>
                    <a:pt x="44" y="37"/>
                    <a:pt x="44" y="30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6"/>
                    <a:pt x="45" y="4"/>
                    <a:pt x="47" y="2"/>
                  </a:cubicBezTo>
                  <a:cubicBezTo>
                    <a:pt x="48" y="0"/>
                    <a:pt x="50" y="0"/>
                    <a:pt x="53" y="0"/>
                  </a:cubicBezTo>
                  <a:cubicBezTo>
                    <a:pt x="55" y="0"/>
                    <a:pt x="57" y="0"/>
                    <a:pt x="59" y="2"/>
                  </a:cubicBezTo>
                  <a:cubicBezTo>
                    <a:pt x="61" y="4"/>
                    <a:pt x="61" y="6"/>
                    <a:pt x="61" y="9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1" y="63"/>
                    <a:pt x="59" y="64"/>
                  </a:cubicBezTo>
                  <a:cubicBezTo>
                    <a:pt x="58" y="66"/>
                    <a:pt x="56" y="67"/>
                    <a:pt x="53" y="67"/>
                  </a:cubicBezTo>
                  <a:cubicBezTo>
                    <a:pt x="51" y="67"/>
                    <a:pt x="49" y="66"/>
                    <a:pt x="48" y="64"/>
                  </a:cubicBezTo>
                  <a:cubicBezTo>
                    <a:pt x="46" y="63"/>
                    <a:pt x="45" y="60"/>
                    <a:pt x="4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596" y="4115"/>
              <a:ext cx="32" cy="37"/>
            </a:xfrm>
            <a:custGeom>
              <a:avLst/>
              <a:gdLst>
                <a:gd name="T0" fmla="*/ 59 w 59"/>
                <a:gd name="T1" fmla="*/ 45 h 67"/>
                <a:gd name="T2" fmla="*/ 55 w 59"/>
                <a:gd name="T3" fmla="*/ 57 h 67"/>
                <a:gd name="T4" fmla="*/ 45 w 59"/>
                <a:gd name="T5" fmla="*/ 64 h 67"/>
                <a:gd name="T6" fmla="*/ 28 w 59"/>
                <a:gd name="T7" fmla="*/ 67 h 67"/>
                <a:gd name="T8" fmla="*/ 13 w 59"/>
                <a:gd name="T9" fmla="*/ 64 h 67"/>
                <a:gd name="T10" fmla="*/ 3 w 59"/>
                <a:gd name="T11" fmla="*/ 57 h 67"/>
                <a:gd name="T12" fmla="*/ 0 w 59"/>
                <a:gd name="T13" fmla="*/ 49 h 67"/>
                <a:gd name="T14" fmla="*/ 2 w 59"/>
                <a:gd name="T15" fmla="*/ 44 h 67"/>
                <a:gd name="T16" fmla="*/ 7 w 59"/>
                <a:gd name="T17" fmla="*/ 42 h 67"/>
                <a:gd name="T18" fmla="*/ 11 w 59"/>
                <a:gd name="T19" fmla="*/ 44 h 67"/>
                <a:gd name="T20" fmla="*/ 14 w 59"/>
                <a:gd name="T21" fmla="*/ 47 h 67"/>
                <a:gd name="T22" fmla="*/ 20 w 59"/>
                <a:gd name="T23" fmla="*/ 54 h 67"/>
                <a:gd name="T24" fmla="*/ 30 w 59"/>
                <a:gd name="T25" fmla="*/ 56 h 67"/>
                <a:gd name="T26" fmla="*/ 39 w 59"/>
                <a:gd name="T27" fmla="*/ 54 h 67"/>
                <a:gd name="T28" fmla="*/ 42 w 59"/>
                <a:gd name="T29" fmla="*/ 49 h 67"/>
                <a:gd name="T30" fmla="*/ 38 w 59"/>
                <a:gd name="T31" fmla="*/ 42 h 67"/>
                <a:gd name="T32" fmla="*/ 27 w 59"/>
                <a:gd name="T33" fmla="*/ 39 h 67"/>
                <a:gd name="T34" fmla="*/ 13 w 59"/>
                <a:gd name="T35" fmla="*/ 34 h 67"/>
                <a:gd name="T36" fmla="*/ 4 w 59"/>
                <a:gd name="T37" fmla="*/ 28 h 67"/>
                <a:gd name="T38" fmla="*/ 1 w 59"/>
                <a:gd name="T39" fmla="*/ 19 h 67"/>
                <a:gd name="T40" fmla="*/ 4 w 59"/>
                <a:gd name="T41" fmla="*/ 9 h 67"/>
                <a:gd name="T42" fmla="*/ 13 w 59"/>
                <a:gd name="T43" fmla="*/ 2 h 67"/>
                <a:gd name="T44" fmla="*/ 27 w 59"/>
                <a:gd name="T45" fmla="*/ 0 h 67"/>
                <a:gd name="T46" fmla="*/ 39 w 59"/>
                <a:gd name="T47" fmla="*/ 1 h 67"/>
                <a:gd name="T48" fmla="*/ 48 w 59"/>
                <a:gd name="T49" fmla="*/ 5 h 67"/>
                <a:gd name="T50" fmla="*/ 53 w 59"/>
                <a:gd name="T51" fmla="*/ 9 h 67"/>
                <a:gd name="T52" fmla="*/ 55 w 59"/>
                <a:gd name="T53" fmla="*/ 15 h 67"/>
                <a:gd name="T54" fmla="*/ 53 w 59"/>
                <a:gd name="T55" fmla="*/ 19 h 67"/>
                <a:gd name="T56" fmla="*/ 48 w 59"/>
                <a:gd name="T57" fmla="*/ 21 h 67"/>
                <a:gd name="T58" fmla="*/ 43 w 59"/>
                <a:gd name="T59" fmla="*/ 20 h 67"/>
                <a:gd name="T60" fmla="*/ 39 w 59"/>
                <a:gd name="T61" fmla="*/ 15 h 67"/>
                <a:gd name="T62" fmla="*/ 34 w 59"/>
                <a:gd name="T63" fmla="*/ 12 h 67"/>
                <a:gd name="T64" fmla="*/ 27 w 59"/>
                <a:gd name="T65" fmla="*/ 10 h 67"/>
                <a:gd name="T66" fmla="*/ 19 w 59"/>
                <a:gd name="T67" fmla="*/ 12 h 67"/>
                <a:gd name="T68" fmla="*/ 16 w 59"/>
                <a:gd name="T69" fmla="*/ 17 h 67"/>
                <a:gd name="T70" fmla="*/ 19 w 59"/>
                <a:gd name="T71" fmla="*/ 21 h 67"/>
                <a:gd name="T72" fmla="*/ 25 w 59"/>
                <a:gd name="T73" fmla="*/ 24 h 67"/>
                <a:gd name="T74" fmla="*/ 35 w 59"/>
                <a:gd name="T75" fmla="*/ 26 h 67"/>
                <a:gd name="T76" fmla="*/ 48 w 59"/>
                <a:gd name="T77" fmla="*/ 31 h 67"/>
                <a:gd name="T78" fmla="*/ 56 w 59"/>
                <a:gd name="T79" fmla="*/ 37 h 67"/>
                <a:gd name="T80" fmla="*/ 59 w 59"/>
                <a:gd name="T81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67">
                  <a:moveTo>
                    <a:pt x="59" y="45"/>
                  </a:moveTo>
                  <a:cubicBezTo>
                    <a:pt x="59" y="50"/>
                    <a:pt x="57" y="54"/>
                    <a:pt x="55" y="57"/>
                  </a:cubicBezTo>
                  <a:cubicBezTo>
                    <a:pt x="53" y="60"/>
                    <a:pt x="49" y="63"/>
                    <a:pt x="45" y="64"/>
                  </a:cubicBezTo>
                  <a:cubicBezTo>
                    <a:pt x="40" y="66"/>
                    <a:pt x="35" y="67"/>
                    <a:pt x="28" y="67"/>
                  </a:cubicBezTo>
                  <a:cubicBezTo>
                    <a:pt x="22" y="67"/>
                    <a:pt x="17" y="66"/>
                    <a:pt x="13" y="64"/>
                  </a:cubicBezTo>
                  <a:cubicBezTo>
                    <a:pt x="8" y="62"/>
                    <a:pt x="5" y="60"/>
                    <a:pt x="3" y="57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47"/>
                    <a:pt x="0" y="46"/>
                    <a:pt x="2" y="44"/>
                  </a:cubicBezTo>
                  <a:cubicBezTo>
                    <a:pt x="3" y="43"/>
                    <a:pt x="5" y="42"/>
                    <a:pt x="7" y="42"/>
                  </a:cubicBezTo>
                  <a:cubicBezTo>
                    <a:pt x="9" y="42"/>
                    <a:pt x="10" y="43"/>
                    <a:pt x="11" y="44"/>
                  </a:cubicBezTo>
                  <a:cubicBezTo>
                    <a:pt x="12" y="45"/>
                    <a:pt x="13" y="46"/>
                    <a:pt x="14" y="47"/>
                  </a:cubicBezTo>
                  <a:cubicBezTo>
                    <a:pt x="16" y="50"/>
                    <a:pt x="18" y="52"/>
                    <a:pt x="20" y="54"/>
                  </a:cubicBezTo>
                  <a:cubicBezTo>
                    <a:pt x="23" y="55"/>
                    <a:pt x="26" y="56"/>
                    <a:pt x="30" y="56"/>
                  </a:cubicBezTo>
                  <a:cubicBezTo>
                    <a:pt x="34" y="56"/>
                    <a:pt x="36" y="55"/>
                    <a:pt x="39" y="54"/>
                  </a:cubicBezTo>
                  <a:cubicBezTo>
                    <a:pt x="41" y="52"/>
                    <a:pt x="42" y="51"/>
                    <a:pt x="42" y="49"/>
                  </a:cubicBezTo>
                  <a:cubicBezTo>
                    <a:pt x="42" y="46"/>
                    <a:pt x="41" y="44"/>
                    <a:pt x="38" y="42"/>
                  </a:cubicBezTo>
                  <a:cubicBezTo>
                    <a:pt x="36" y="41"/>
                    <a:pt x="32" y="40"/>
                    <a:pt x="27" y="39"/>
                  </a:cubicBezTo>
                  <a:cubicBezTo>
                    <a:pt x="21" y="37"/>
                    <a:pt x="16" y="36"/>
                    <a:pt x="13" y="34"/>
                  </a:cubicBezTo>
                  <a:cubicBezTo>
                    <a:pt x="9" y="33"/>
                    <a:pt x="6" y="31"/>
                    <a:pt x="4" y="28"/>
                  </a:cubicBezTo>
                  <a:cubicBezTo>
                    <a:pt x="2" y="26"/>
                    <a:pt x="1" y="22"/>
                    <a:pt x="1" y="19"/>
                  </a:cubicBezTo>
                  <a:cubicBezTo>
                    <a:pt x="1" y="15"/>
                    <a:pt x="2" y="12"/>
                    <a:pt x="4" y="9"/>
                  </a:cubicBezTo>
                  <a:cubicBezTo>
                    <a:pt x="6" y="6"/>
                    <a:pt x="9" y="4"/>
                    <a:pt x="13" y="2"/>
                  </a:cubicBezTo>
                  <a:cubicBezTo>
                    <a:pt x="17" y="0"/>
                    <a:pt x="22" y="0"/>
                    <a:pt x="27" y="0"/>
                  </a:cubicBezTo>
                  <a:cubicBezTo>
                    <a:pt x="32" y="0"/>
                    <a:pt x="36" y="0"/>
                    <a:pt x="39" y="1"/>
                  </a:cubicBezTo>
                  <a:cubicBezTo>
                    <a:pt x="43" y="2"/>
                    <a:pt x="46" y="3"/>
                    <a:pt x="48" y="5"/>
                  </a:cubicBezTo>
                  <a:cubicBezTo>
                    <a:pt x="50" y="6"/>
                    <a:pt x="52" y="8"/>
                    <a:pt x="53" y="9"/>
                  </a:cubicBezTo>
                  <a:cubicBezTo>
                    <a:pt x="55" y="11"/>
                    <a:pt x="55" y="13"/>
                    <a:pt x="55" y="15"/>
                  </a:cubicBezTo>
                  <a:cubicBezTo>
                    <a:pt x="55" y="17"/>
                    <a:pt x="55" y="18"/>
                    <a:pt x="53" y="19"/>
                  </a:cubicBezTo>
                  <a:cubicBezTo>
                    <a:pt x="52" y="21"/>
                    <a:pt x="50" y="21"/>
                    <a:pt x="48" y="21"/>
                  </a:cubicBezTo>
                  <a:cubicBezTo>
                    <a:pt x="46" y="21"/>
                    <a:pt x="44" y="21"/>
                    <a:pt x="43" y="20"/>
                  </a:cubicBezTo>
                  <a:cubicBezTo>
                    <a:pt x="42" y="19"/>
                    <a:pt x="40" y="17"/>
                    <a:pt x="39" y="15"/>
                  </a:cubicBezTo>
                  <a:cubicBezTo>
                    <a:pt x="38" y="14"/>
                    <a:pt x="36" y="13"/>
                    <a:pt x="34" y="12"/>
                  </a:cubicBezTo>
                  <a:cubicBezTo>
                    <a:pt x="33" y="11"/>
                    <a:pt x="30" y="10"/>
                    <a:pt x="27" y="10"/>
                  </a:cubicBezTo>
                  <a:cubicBezTo>
                    <a:pt x="24" y="10"/>
                    <a:pt x="21" y="11"/>
                    <a:pt x="19" y="12"/>
                  </a:cubicBezTo>
                  <a:cubicBezTo>
                    <a:pt x="17" y="13"/>
                    <a:pt x="16" y="15"/>
                    <a:pt x="16" y="17"/>
                  </a:cubicBezTo>
                  <a:cubicBezTo>
                    <a:pt x="16" y="19"/>
                    <a:pt x="17" y="20"/>
                    <a:pt x="19" y="21"/>
                  </a:cubicBezTo>
                  <a:cubicBezTo>
                    <a:pt x="20" y="22"/>
                    <a:pt x="22" y="23"/>
                    <a:pt x="25" y="24"/>
                  </a:cubicBezTo>
                  <a:cubicBezTo>
                    <a:pt x="27" y="25"/>
                    <a:pt x="31" y="25"/>
                    <a:pt x="35" y="26"/>
                  </a:cubicBezTo>
                  <a:cubicBezTo>
                    <a:pt x="41" y="28"/>
                    <a:pt x="45" y="29"/>
                    <a:pt x="48" y="31"/>
                  </a:cubicBezTo>
                  <a:cubicBezTo>
                    <a:pt x="52" y="33"/>
                    <a:pt x="54" y="35"/>
                    <a:pt x="56" y="37"/>
                  </a:cubicBezTo>
                  <a:cubicBezTo>
                    <a:pt x="58" y="39"/>
                    <a:pt x="59" y="42"/>
                    <a:pt x="5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 noEditPoints="1"/>
            </p:cNvSpPr>
            <p:nvPr/>
          </p:nvSpPr>
          <p:spPr bwMode="auto">
            <a:xfrm>
              <a:off x="636" y="4102"/>
              <a:ext cx="9" cy="50"/>
            </a:xfrm>
            <a:custGeom>
              <a:avLst/>
              <a:gdLst>
                <a:gd name="T0" fmla="*/ 9 w 17"/>
                <a:gd name="T1" fmla="*/ 16 h 91"/>
                <a:gd name="T2" fmla="*/ 3 w 17"/>
                <a:gd name="T3" fmla="*/ 14 h 91"/>
                <a:gd name="T4" fmla="*/ 0 w 17"/>
                <a:gd name="T5" fmla="*/ 8 h 91"/>
                <a:gd name="T6" fmla="*/ 3 w 17"/>
                <a:gd name="T7" fmla="*/ 2 h 91"/>
                <a:gd name="T8" fmla="*/ 9 w 17"/>
                <a:gd name="T9" fmla="*/ 0 h 91"/>
                <a:gd name="T10" fmla="*/ 15 w 17"/>
                <a:gd name="T11" fmla="*/ 2 h 91"/>
                <a:gd name="T12" fmla="*/ 17 w 17"/>
                <a:gd name="T13" fmla="*/ 8 h 91"/>
                <a:gd name="T14" fmla="*/ 15 w 17"/>
                <a:gd name="T15" fmla="*/ 14 h 91"/>
                <a:gd name="T16" fmla="*/ 9 w 17"/>
                <a:gd name="T17" fmla="*/ 16 h 91"/>
                <a:gd name="T18" fmla="*/ 17 w 17"/>
                <a:gd name="T19" fmla="*/ 33 h 91"/>
                <a:gd name="T20" fmla="*/ 17 w 17"/>
                <a:gd name="T21" fmla="*/ 81 h 91"/>
                <a:gd name="T22" fmla="*/ 15 w 17"/>
                <a:gd name="T23" fmla="*/ 88 h 91"/>
                <a:gd name="T24" fmla="*/ 9 w 17"/>
                <a:gd name="T25" fmla="*/ 91 h 91"/>
                <a:gd name="T26" fmla="*/ 2 w 17"/>
                <a:gd name="T27" fmla="*/ 88 h 91"/>
                <a:gd name="T28" fmla="*/ 0 w 17"/>
                <a:gd name="T29" fmla="*/ 81 h 91"/>
                <a:gd name="T30" fmla="*/ 0 w 17"/>
                <a:gd name="T31" fmla="*/ 33 h 91"/>
                <a:gd name="T32" fmla="*/ 2 w 17"/>
                <a:gd name="T33" fmla="*/ 26 h 91"/>
                <a:gd name="T34" fmla="*/ 9 w 17"/>
                <a:gd name="T35" fmla="*/ 24 h 91"/>
                <a:gd name="T36" fmla="*/ 15 w 17"/>
                <a:gd name="T37" fmla="*/ 26 h 91"/>
                <a:gd name="T38" fmla="*/ 17 w 17"/>
                <a:gd name="T39" fmla="*/ 3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91">
                  <a:moveTo>
                    <a:pt x="9" y="16"/>
                  </a:moveTo>
                  <a:cubicBezTo>
                    <a:pt x="6" y="16"/>
                    <a:pt x="4" y="15"/>
                    <a:pt x="3" y="14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5"/>
                    <a:pt x="1" y="4"/>
                    <a:pt x="3" y="2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" y="0"/>
                    <a:pt x="13" y="0"/>
                    <a:pt x="15" y="2"/>
                  </a:cubicBezTo>
                  <a:cubicBezTo>
                    <a:pt x="16" y="3"/>
                    <a:pt x="17" y="5"/>
                    <a:pt x="17" y="8"/>
                  </a:cubicBezTo>
                  <a:cubicBezTo>
                    <a:pt x="17" y="10"/>
                    <a:pt x="16" y="12"/>
                    <a:pt x="15" y="14"/>
                  </a:cubicBezTo>
                  <a:cubicBezTo>
                    <a:pt x="13" y="15"/>
                    <a:pt x="11" y="16"/>
                    <a:pt x="9" y="16"/>
                  </a:cubicBezTo>
                  <a:close/>
                  <a:moveTo>
                    <a:pt x="17" y="33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17" y="84"/>
                    <a:pt x="16" y="87"/>
                    <a:pt x="15" y="88"/>
                  </a:cubicBezTo>
                  <a:cubicBezTo>
                    <a:pt x="13" y="90"/>
                    <a:pt x="11" y="91"/>
                    <a:pt x="9" y="91"/>
                  </a:cubicBezTo>
                  <a:cubicBezTo>
                    <a:pt x="6" y="91"/>
                    <a:pt x="4" y="90"/>
                    <a:pt x="2" y="88"/>
                  </a:cubicBezTo>
                  <a:cubicBezTo>
                    <a:pt x="1" y="86"/>
                    <a:pt x="0" y="84"/>
                    <a:pt x="0" y="8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1" y="28"/>
                    <a:pt x="2" y="26"/>
                  </a:cubicBezTo>
                  <a:cubicBezTo>
                    <a:pt x="4" y="24"/>
                    <a:pt x="6" y="24"/>
                    <a:pt x="9" y="24"/>
                  </a:cubicBezTo>
                  <a:cubicBezTo>
                    <a:pt x="11" y="24"/>
                    <a:pt x="13" y="24"/>
                    <a:pt x="15" y="26"/>
                  </a:cubicBezTo>
                  <a:cubicBezTo>
                    <a:pt x="16" y="28"/>
                    <a:pt x="17" y="30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654" y="4115"/>
              <a:ext cx="33" cy="37"/>
            </a:xfrm>
            <a:custGeom>
              <a:avLst/>
              <a:gdLst>
                <a:gd name="T0" fmla="*/ 16 w 61"/>
                <a:gd name="T1" fmla="*/ 9 h 67"/>
                <a:gd name="T2" fmla="*/ 16 w 61"/>
                <a:gd name="T3" fmla="*/ 11 h 67"/>
                <a:gd name="T4" fmla="*/ 26 w 61"/>
                <a:gd name="T5" fmla="*/ 2 h 67"/>
                <a:gd name="T6" fmla="*/ 39 w 61"/>
                <a:gd name="T7" fmla="*/ 0 h 67"/>
                <a:gd name="T8" fmla="*/ 51 w 61"/>
                <a:gd name="T9" fmla="*/ 2 h 67"/>
                <a:gd name="T10" fmla="*/ 59 w 61"/>
                <a:gd name="T11" fmla="*/ 11 h 67"/>
                <a:gd name="T12" fmla="*/ 61 w 61"/>
                <a:gd name="T13" fmla="*/ 17 h 67"/>
                <a:gd name="T14" fmla="*/ 61 w 61"/>
                <a:gd name="T15" fmla="*/ 26 h 67"/>
                <a:gd name="T16" fmla="*/ 61 w 61"/>
                <a:gd name="T17" fmla="*/ 57 h 67"/>
                <a:gd name="T18" fmla="*/ 59 w 61"/>
                <a:gd name="T19" fmla="*/ 64 h 67"/>
                <a:gd name="T20" fmla="*/ 53 w 61"/>
                <a:gd name="T21" fmla="*/ 67 h 67"/>
                <a:gd name="T22" fmla="*/ 47 w 61"/>
                <a:gd name="T23" fmla="*/ 64 h 67"/>
                <a:gd name="T24" fmla="*/ 44 w 61"/>
                <a:gd name="T25" fmla="*/ 57 h 67"/>
                <a:gd name="T26" fmla="*/ 44 w 61"/>
                <a:gd name="T27" fmla="*/ 29 h 67"/>
                <a:gd name="T28" fmla="*/ 42 w 61"/>
                <a:gd name="T29" fmla="*/ 17 h 67"/>
                <a:gd name="T30" fmla="*/ 33 w 61"/>
                <a:gd name="T31" fmla="*/ 12 h 67"/>
                <a:gd name="T32" fmla="*/ 24 w 61"/>
                <a:gd name="T33" fmla="*/ 15 h 67"/>
                <a:gd name="T34" fmla="*/ 19 w 61"/>
                <a:gd name="T35" fmla="*/ 22 h 67"/>
                <a:gd name="T36" fmla="*/ 18 w 61"/>
                <a:gd name="T37" fmla="*/ 36 h 67"/>
                <a:gd name="T38" fmla="*/ 18 w 61"/>
                <a:gd name="T39" fmla="*/ 57 h 67"/>
                <a:gd name="T40" fmla="*/ 15 w 61"/>
                <a:gd name="T41" fmla="*/ 64 h 67"/>
                <a:gd name="T42" fmla="*/ 9 w 61"/>
                <a:gd name="T43" fmla="*/ 67 h 67"/>
                <a:gd name="T44" fmla="*/ 3 w 61"/>
                <a:gd name="T45" fmla="*/ 64 h 67"/>
                <a:gd name="T46" fmla="*/ 0 w 61"/>
                <a:gd name="T47" fmla="*/ 57 h 67"/>
                <a:gd name="T48" fmla="*/ 0 w 61"/>
                <a:gd name="T49" fmla="*/ 9 h 67"/>
                <a:gd name="T50" fmla="*/ 3 w 61"/>
                <a:gd name="T51" fmla="*/ 2 h 67"/>
                <a:gd name="T52" fmla="*/ 8 w 61"/>
                <a:gd name="T53" fmla="*/ 0 h 67"/>
                <a:gd name="T54" fmla="*/ 12 w 61"/>
                <a:gd name="T55" fmla="*/ 1 h 67"/>
                <a:gd name="T56" fmla="*/ 15 w 61"/>
                <a:gd name="T57" fmla="*/ 4 h 67"/>
                <a:gd name="T58" fmla="*/ 16 w 61"/>
                <a:gd name="T59" fmla="*/ 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16" y="9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9" y="7"/>
                    <a:pt x="23" y="4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3" y="0"/>
                    <a:pt x="47" y="1"/>
                    <a:pt x="51" y="2"/>
                  </a:cubicBezTo>
                  <a:cubicBezTo>
                    <a:pt x="54" y="4"/>
                    <a:pt x="57" y="7"/>
                    <a:pt x="59" y="11"/>
                  </a:cubicBezTo>
                  <a:cubicBezTo>
                    <a:pt x="60" y="13"/>
                    <a:pt x="61" y="15"/>
                    <a:pt x="61" y="17"/>
                  </a:cubicBezTo>
                  <a:cubicBezTo>
                    <a:pt x="61" y="19"/>
                    <a:pt x="61" y="22"/>
                    <a:pt x="61" y="2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1" y="63"/>
                    <a:pt x="59" y="64"/>
                  </a:cubicBezTo>
                  <a:cubicBezTo>
                    <a:pt x="58" y="66"/>
                    <a:pt x="56" y="67"/>
                    <a:pt x="53" y="67"/>
                  </a:cubicBezTo>
                  <a:cubicBezTo>
                    <a:pt x="50" y="67"/>
                    <a:pt x="48" y="66"/>
                    <a:pt x="47" y="64"/>
                  </a:cubicBezTo>
                  <a:cubicBezTo>
                    <a:pt x="45" y="62"/>
                    <a:pt x="44" y="60"/>
                    <a:pt x="44" y="5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4"/>
                    <a:pt x="44" y="20"/>
                    <a:pt x="42" y="17"/>
                  </a:cubicBezTo>
                  <a:cubicBezTo>
                    <a:pt x="40" y="14"/>
                    <a:pt x="37" y="12"/>
                    <a:pt x="33" y="12"/>
                  </a:cubicBezTo>
                  <a:cubicBezTo>
                    <a:pt x="30" y="12"/>
                    <a:pt x="27" y="13"/>
                    <a:pt x="24" y="15"/>
                  </a:cubicBezTo>
                  <a:cubicBezTo>
                    <a:pt x="22" y="17"/>
                    <a:pt x="20" y="19"/>
                    <a:pt x="19" y="22"/>
                  </a:cubicBezTo>
                  <a:cubicBezTo>
                    <a:pt x="18" y="25"/>
                    <a:pt x="18" y="29"/>
                    <a:pt x="18" y="3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60"/>
                    <a:pt x="17" y="63"/>
                    <a:pt x="15" y="64"/>
                  </a:cubicBezTo>
                  <a:cubicBezTo>
                    <a:pt x="13" y="66"/>
                    <a:pt x="11" y="67"/>
                    <a:pt x="9" y="67"/>
                  </a:cubicBezTo>
                  <a:cubicBezTo>
                    <a:pt x="6" y="67"/>
                    <a:pt x="4" y="66"/>
                    <a:pt x="3" y="64"/>
                  </a:cubicBezTo>
                  <a:cubicBezTo>
                    <a:pt x="1" y="62"/>
                    <a:pt x="0" y="60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4" y="1"/>
                    <a:pt x="15" y="2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EditPoints="1"/>
            </p:cNvSpPr>
            <p:nvPr/>
          </p:nvSpPr>
          <p:spPr bwMode="auto">
            <a:xfrm>
              <a:off x="695" y="4115"/>
              <a:ext cx="35" cy="37"/>
            </a:xfrm>
            <a:custGeom>
              <a:avLst/>
              <a:gdLst>
                <a:gd name="T0" fmla="*/ 51 w 65"/>
                <a:gd name="T1" fmla="*/ 38 h 68"/>
                <a:gd name="T2" fmla="*/ 18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5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50 w 65"/>
                <a:gd name="T15" fmla="*/ 51 h 68"/>
                <a:gd name="T16" fmla="*/ 55 w 65"/>
                <a:gd name="T17" fmla="*/ 46 h 68"/>
                <a:gd name="T18" fmla="*/ 59 w 65"/>
                <a:gd name="T19" fmla="*/ 45 h 68"/>
                <a:gd name="T20" fmla="*/ 63 w 65"/>
                <a:gd name="T21" fmla="*/ 46 h 68"/>
                <a:gd name="T22" fmla="*/ 64 w 65"/>
                <a:gd name="T23" fmla="*/ 50 h 68"/>
                <a:gd name="T24" fmla="*/ 63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10 w 65"/>
                <a:gd name="T33" fmla="*/ 59 h 68"/>
                <a:gd name="T34" fmla="*/ 0 w 65"/>
                <a:gd name="T35" fmla="*/ 34 h 68"/>
                <a:gd name="T36" fmla="*/ 3 w 65"/>
                <a:gd name="T37" fmla="*/ 20 h 68"/>
                <a:gd name="T38" fmla="*/ 9 w 65"/>
                <a:gd name="T39" fmla="*/ 10 h 68"/>
                <a:gd name="T40" fmla="*/ 20 w 65"/>
                <a:gd name="T41" fmla="*/ 3 h 68"/>
                <a:gd name="T42" fmla="*/ 34 w 65"/>
                <a:gd name="T43" fmla="*/ 0 h 68"/>
                <a:gd name="T44" fmla="*/ 51 w 65"/>
                <a:gd name="T45" fmla="*/ 5 h 68"/>
                <a:gd name="T46" fmla="*/ 62 w 65"/>
                <a:gd name="T47" fmla="*/ 15 h 68"/>
                <a:gd name="T48" fmla="*/ 65 w 65"/>
                <a:gd name="T49" fmla="*/ 28 h 68"/>
                <a:gd name="T50" fmla="*/ 62 w 65"/>
                <a:gd name="T51" fmla="*/ 36 h 68"/>
                <a:gd name="T52" fmla="*/ 51 w 65"/>
                <a:gd name="T53" fmla="*/ 38 h 68"/>
                <a:gd name="T54" fmla="*/ 18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3 w 65"/>
                <a:gd name="T63" fmla="*/ 16 h 68"/>
                <a:gd name="T64" fmla="*/ 18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42"/>
                    <a:pt x="19" y="45"/>
                    <a:pt x="20" y="48"/>
                  </a:cubicBezTo>
                  <a:cubicBezTo>
                    <a:pt x="22" y="51"/>
                    <a:pt x="24" y="53"/>
                    <a:pt x="26" y="55"/>
                  </a:cubicBezTo>
                  <a:cubicBezTo>
                    <a:pt x="29" y="56"/>
                    <a:pt x="32" y="57"/>
                    <a:pt x="35" y="57"/>
                  </a:cubicBezTo>
                  <a:cubicBezTo>
                    <a:pt x="37" y="57"/>
                    <a:pt x="39" y="57"/>
                    <a:pt x="40" y="56"/>
                  </a:cubicBezTo>
                  <a:cubicBezTo>
                    <a:pt x="42" y="56"/>
                    <a:pt x="44" y="55"/>
                    <a:pt x="45" y="54"/>
                  </a:cubicBezTo>
                  <a:cubicBezTo>
                    <a:pt x="47" y="53"/>
                    <a:pt x="48" y="52"/>
                    <a:pt x="50" y="51"/>
                  </a:cubicBezTo>
                  <a:cubicBezTo>
                    <a:pt x="51" y="50"/>
                    <a:pt x="53" y="48"/>
                    <a:pt x="55" y="46"/>
                  </a:cubicBezTo>
                  <a:cubicBezTo>
                    <a:pt x="56" y="45"/>
                    <a:pt x="57" y="45"/>
                    <a:pt x="59" y="45"/>
                  </a:cubicBezTo>
                  <a:cubicBezTo>
                    <a:pt x="60" y="45"/>
                    <a:pt x="62" y="46"/>
                    <a:pt x="63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4" y="54"/>
                    <a:pt x="63" y="56"/>
                  </a:cubicBezTo>
                  <a:cubicBezTo>
                    <a:pt x="61" y="58"/>
                    <a:pt x="60" y="60"/>
                    <a:pt x="57" y="61"/>
                  </a:cubicBezTo>
                  <a:cubicBezTo>
                    <a:pt x="55" y="63"/>
                    <a:pt x="52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6" y="65"/>
                    <a:pt x="10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3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6" y="4"/>
                    <a:pt x="20" y="3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1" y="0"/>
                    <a:pt x="46" y="2"/>
                    <a:pt x="51" y="5"/>
                  </a:cubicBezTo>
                  <a:cubicBezTo>
                    <a:pt x="56" y="7"/>
                    <a:pt x="60" y="11"/>
                    <a:pt x="62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2" y="36"/>
                  </a:cubicBezTo>
                  <a:cubicBezTo>
                    <a:pt x="59" y="38"/>
                    <a:pt x="56" y="38"/>
                    <a:pt x="51" y="38"/>
                  </a:cubicBezTo>
                  <a:close/>
                  <a:moveTo>
                    <a:pt x="18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9" y="23"/>
                    <a:pt x="47" y="19"/>
                    <a:pt x="44" y="16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6" y="13"/>
                    <a:pt x="23" y="16"/>
                  </a:cubicBezTo>
                  <a:cubicBezTo>
                    <a:pt x="20" y="19"/>
                    <a:pt x="18" y="23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736" y="4115"/>
              <a:ext cx="32" cy="37"/>
            </a:xfrm>
            <a:custGeom>
              <a:avLst/>
              <a:gdLst>
                <a:gd name="T0" fmla="*/ 59 w 59"/>
                <a:gd name="T1" fmla="*/ 45 h 67"/>
                <a:gd name="T2" fmla="*/ 56 w 59"/>
                <a:gd name="T3" fmla="*/ 57 h 67"/>
                <a:gd name="T4" fmla="*/ 45 w 59"/>
                <a:gd name="T5" fmla="*/ 64 h 67"/>
                <a:gd name="T6" fmla="*/ 29 w 59"/>
                <a:gd name="T7" fmla="*/ 67 h 67"/>
                <a:gd name="T8" fmla="*/ 13 w 59"/>
                <a:gd name="T9" fmla="*/ 64 h 67"/>
                <a:gd name="T10" fmla="*/ 3 w 59"/>
                <a:gd name="T11" fmla="*/ 57 h 67"/>
                <a:gd name="T12" fmla="*/ 0 w 59"/>
                <a:gd name="T13" fmla="*/ 49 h 67"/>
                <a:gd name="T14" fmla="*/ 2 w 59"/>
                <a:gd name="T15" fmla="*/ 44 h 67"/>
                <a:gd name="T16" fmla="*/ 7 w 59"/>
                <a:gd name="T17" fmla="*/ 42 h 67"/>
                <a:gd name="T18" fmla="*/ 12 w 59"/>
                <a:gd name="T19" fmla="*/ 44 h 67"/>
                <a:gd name="T20" fmla="*/ 14 w 59"/>
                <a:gd name="T21" fmla="*/ 47 h 67"/>
                <a:gd name="T22" fmla="*/ 21 w 59"/>
                <a:gd name="T23" fmla="*/ 54 h 67"/>
                <a:gd name="T24" fmla="*/ 31 w 59"/>
                <a:gd name="T25" fmla="*/ 56 h 67"/>
                <a:gd name="T26" fmla="*/ 39 w 59"/>
                <a:gd name="T27" fmla="*/ 54 h 67"/>
                <a:gd name="T28" fmla="*/ 42 w 59"/>
                <a:gd name="T29" fmla="*/ 49 h 67"/>
                <a:gd name="T30" fmla="*/ 39 w 59"/>
                <a:gd name="T31" fmla="*/ 42 h 67"/>
                <a:gd name="T32" fmla="*/ 28 w 59"/>
                <a:gd name="T33" fmla="*/ 39 h 67"/>
                <a:gd name="T34" fmla="*/ 13 w 59"/>
                <a:gd name="T35" fmla="*/ 34 h 67"/>
                <a:gd name="T36" fmla="*/ 4 w 59"/>
                <a:gd name="T37" fmla="*/ 28 h 67"/>
                <a:gd name="T38" fmla="*/ 1 w 59"/>
                <a:gd name="T39" fmla="*/ 19 h 67"/>
                <a:gd name="T40" fmla="*/ 4 w 59"/>
                <a:gd name="T41" fmla="*/ 9 h 67"/>
                <a:gd name="T42" fmla="*/ 13 w 59"/>
                <a:gd name="T43" fmla="*/ 2 h 67"/>
                <a:gd name="T44" fmla="*/ 28 w 59"/>
                <a:gd name="T45" fmla="*/ 0 h 67"/>
                <a:gd name="T46" fmla="*/ 40 w 59"/>
                <a:gd name="T47" fmla="*/ 1 h 67"/>
                <a:gd name="T48" fmla="*/ 49 w 59"/>
                <a:gd name="T49" fmla="*/ 5 h 67"/>
                <a:gd name="T50" fmla="*/ 54 w 59"/>
                <a:gd name="T51" fmla="*/ 9 h 67"/>
                <a:gd name="T52" fmla="*/ 56 w 59"/>
                <a:gd name="T53" fmla="*/ 15 h 67"/>
                <a:gd name="T54" fmla="*/ 54 w 59"/>
                <a:gd name="T55" fmla="*/ 19 h 67"/>
                <a:gd name="T56" fmla="*/ 48 w 59"/>
                <a:gd name="T57" fmla="*/ 21 h 67"/>
                <a:gd name="T58" fmla="*/ 44 w 59"/>
                <a:gd name="T59" fmla="*/ 20 h 67"/>
                <a:gd name="T60" fmla="*/ 39 w 59"/>
                <a:gd name="T61" fmla="*/ 15 h 67"/>
                <a:gd name="T62" fmla="*/ 35 w 59"/>
                <a:gd name="T63" fmla="*/ 12 h 67"/>
                <a:gd name="T64" fmla="*/ 28 w 59"/>
                <a:gd name="T65" fmla="*/ 10 h 67"/>
                <a:gd name="T66" fmla="*/ 20 w 59"/>
                <a:gd name="T67" fmla="*/ 12 h 67"/>
                <a:gd name="T68" fmla="*/ 17 w 59"/>
                <a:gd name="T69" fmla="*/ 17 h 67"/>
                <a:gd name="T70" fmla="*/ 19 w 59"/>
                <a:gd name="T71" fmla="*/ 21 h 67"/>
                <a:gd name="T72" fmla="*/ 25 w 59"/>
                <a:gd name="T73" fmla="*/ 24 h 67"/>
                <a:gd name="T74" fmla="*/ 36 w 59"/>
                <a:gd name="T75" fmla="*/ 26 h 67"/>
                <a:gd name="T76" fmla="*/ 49 w 59"/>
                <a:gd name="T77" fmla="*/ 31 h 67"/>
                <a:gd name="T78" fmla="*/ 57 w 59"/>
                <a:gd name="T79" fmla="*/ 37 h 67"/>
                <a:gd name="T80" fmla="*/ 59 w 59"/>
                <a:gd name="T81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67">
                  <a:moveTo>
                    <a:pt x="59" y="45"/>
                  </a:moveTo>
                  <a:cubicBezTo>
                    <a:pt x="59" y="50"/>
                    <a:pt x="58" y="54"/>
                    <a:pt x="56" y="57"/>
                  </a:cubicBezTo>
                  <a:cubicBezTo>
                    <a:pt x="53" y="60"/>
                    <a:pt x="50" y="63"/>
                    <a:pt x="45" y="64"/>
                  </a:cubicBezTo>
                  <a:cubicBezTo>
                    <a:pt x="41" y="66"/>
                    <a:pt x="35" y="67"/>
                    <a:pt x="29" y="67"/>
                  </a:cubicBezTo>
                  <a:cubicBezTo>
                    <a:pt x="23" y="67"/>
                    <a:pt x="18" y="66"/>
                    <a:pt x="13" y="64"/>
                  </a:cubicBezTo>
                  <a:cubicBezTo>
                    <a:pt x="9" y="62"/>
                    <a:pt x="6" y="60"/>
                    <a:pt x="3" y="57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47"/>
                    <a:pt x="1" y="46"/>
                    <a:pt x="2" y="44"/>
                  </a:cubicBezTo>
                  <a:cubicBezTo>
                    <a:pt x="4" y="43"/>
                    <a:pt x="5" y="42"/>
                    <a:pt x="7" y="42"/>
                  </a:cubicBezTo>
                  <a:cubicBezTo>
                    <a:pt x="9" y="42"/>
                    <a:pt x="11" y="43"/>
                    <a:pt x="12" y="44"/>
                  </a:cubicBezTo>
                  <a:cubicBezTo>
                    <a:pt x="13" y="45"/>
                    <a:pt x="13" y="46"/>
                    <a:pt x="14" y="47"/>
                  </a:cubicBezTo>
                  <a:cubicBezTo>
                    <a:pt x="16" y="50"/>
                    <a:pt x="18" y="52"/>
                    <a:pt x="21" y="54"/>
                  </a:cubicBezTo>
                  <a:cubicBezTo>
                    <a:pt x="23" y="55"/>
                    <a:pt x="26" y="56"/>
                    <a:pt x="31" y="56"/>
                  </a:cubicBezTo>
                  <a:cubicBezTo>
                    <a:pt x="34" y="56"/>
                    <a:pt x="37" y="55"/>
                    <a:pt x="39" y="54"/>
                  </a:cubicBezTo>
                  <a:cubicBezTo>
                    <a:pt x="41" y="52"/>
                    <a:pt x="42" y="51"/>
                    <a:pt x="42" y="49"/>
                  </a:cubicBezTo>
                  <a:cubicBezTo>
                    <a:pt x="42" y="46"/>
                    <a:pt x="41" y="44"/>
                    <a:pt x="39" y="42"/>
                  </a:cubicBezTo>
                  <a:cubicBezTo>
                    <a:pt x="37" y="41"/>
                    <a:pt x="33" y="40"/>
                    <a:pt x="28" y="39"/>
                  </a:cubicBezTo>
                  <a:cubicBezTo>
                    <a:pt x="22" y="37"/>
                    <a:pt x="17" y="36"/>
                    <a:pt x="13" y="34"/>
                  </a:cubicBezTo>
                  <a:cubicBezTo>
                    <a:pt x="10" y="33"/>
                    <a:pt x="7" y="31"/>
                    <a:pt x="4" y="28"/>
                  </a:cubicBezTo>
                  <a:cubicBezTo>
                    <a:pt x="2" y="26"/>
                    <a:pt x="1" y="22"/>
                    <a:pt x="1" y="19"/>
                  </a:cubicBezTo>
                  <a:cubicBezTo>
                    <a:pt x="1" y="15"/>
                    <a:pt x="2" y="12"/>
                    <a:pt x="4" y="9"/>
                  </a:cubicBezTo>
                  <a:cubicBezTo>
                    <a:pt x="6" y="6"/>
                    <a:pt x="9" y="4"/>
                    <a:pt x="13" y="2"/>
                  </a:cubicBezTo>
                  <a:cubicBezTo>
                    <a:pt x="17" y="0"/>
                    <a:pt x="22" y="0"/>
                    <a:pt x="28" y="0"/>
                  </a:cubicBezTo>
                  <a:cubicBezTo>
                    <a:pt x="32" y="0"/>
                    <a:pt x="36" y="0"/>
                    <a:pt x="40" y="1"/>
                  </a:cubicBezTo>
                  <a:cubicBezTo>
                    <a:pt x="43" y="2"/>
                    <a:pt x="46" y="3"/>
                    <a:pt x="49" y="5"/>
                  </a:cubicBezTo>
                  <a:cubicBezTo>
                    <a:pt x="51" y="6"/>
                    <a:pt x="53" y="8"/>
                    <a:pt x="54" y="9"/>
                  </a:cubicBezTo>
                  <a:cubicBezTo>
                    <a:pt x="55" y="11"/>
                    <a:pt x="56" y="13"/>
                    <a:pt x="56" y="15"/>
                  </a:cubicBezTo>
                  <a:cubicBezTo>
                    <a:pt x="56" y="17"/>
                    <a:pt x="55" y="18"/>
                    <a:pt x="54" y="19"/>
                  </a:cubicBezTo>
                  <a:cubicBezTo>
                    <a:pt x="52" y="21"/>
                    <a:pt x="51" y="21"/>
                    <a:pt x="48" y="21"/>
                  </a:cubicBezTo>
                  <a:cubicBezTo>
                    <a:pt x="46" y="21"/>
                    <a:pt x="45" y="21"/>
                    <a:pt x="44" y="20"/>
                  </a:cubicBezTo>
                  <a:cubicBezTo>
                    <a:pt x="42" y="19"/>
                    <a:pt x="41" y="17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cubicBezTo>
                    <a:pt x="25" y="10"/>
                    <a:pt x="22" y="11"/>
                    <a:pt x="20" y="12"/>
                  </a:cubicBezTo>
                  <a:cubicBezTo>
                    <a:pt x="18" y="13"/>
                    <a:pt x="17" y="15"/>
                    <a:pt x="17" y="17"/>
                  </a:cubicBezTo>
                  <a:cubicBezTo>
                    <a:pt x="17" y="19"/>
                    <a:pt x="18" y="20"/>
                    <a:pt x="19" y="21"/>
                  </a:cubicBezTo>
                  <a:cubicBezTo>
                    <a:pt x="21" y="22"/>
                    <a:pt x="23" y="23"/>
                    <a:pt x="25" y="24"/>
                  </a:cubicBezTo>
                  <a:cubicBezTo>
                    <a:pt x="28" y="25"/>
                    <a:pt x="31" y="25"/>
                    <a:pt x="36" y="26"/>
                  </a:cubicBezTo>
                  <a:cubicBezTo>
                    <a:pt x="41" y="28"/>
                    <a:pt x="45" y="29"/>
                    <a:pt x="49" y="31"/>
                  </a:cubicBezTo>
                  <a:cubicBezTo>
                    <a:pt x="52" y="33"/>
                    <a:pt x="55" y="35"/>
                    <a:pt x="57" y="37"/>
                  </a:cubicBezTo>
                  <a:cubicBezTo>
                    <a:pt x="58" y="39"/>
                    <a:pt x="59" y="42"/>
                    <a:pt x="5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774" y="4115"/>
              <a:ext cx="31" cy="37"/>
            </a:xfrm>
            <a:custGeom>
              <a:avLst/>
              <a:gdLst>
                <a:gd name="T0" fmla="*/ 59 w 59"/>
                <a:gd name="T1" fmla="*/ 45 h 67"/>
                <a:gd name="T2" fmla="*/ 55 w 59"/>
                <a:gd name="T3" fmla="*/ 57 h 67"/>
                <a:gd name="T4" fmla="*/ 45 w 59"/>
                <a:gd name="T5" fmla="*/ 64 h 67"/>
                <a:gd name="T6" fmla="*/ 29 w 59"/>
                <a:gd name="T7" fmla="*/ 67 h 67"/>
                <a:gd name="T8" fmla="*/ 13 w 59"/>
                <a:gd name="T9" fmla="*/ 64 h 67"/>
                <a:gd name="T10" fmla="*/ 3 w 59"/>
                <a:gd name="T11" fmla="*/ 57 h 67"/>
                <a:gd name="T12" fmla="*/ 0 w 59"/>
                <a:gd name="T13" fmla="*/ 49 h 67"/>
                <a:gd name="T14" fmla="*/ 2 w 59"/>
                <a:gd name="T15" fmla="*/ 44 h 67"/>
                <a:gd name="T16" fmla="*/ 7 w 59"/>
                <a:gd name="T17" fmla="*/ 42 h 67"/>
                <a:gd name="T18" fmla="*/ 11 w 59"/>
                <a:gd name="T19" fmla="*/ 44 h 67"/>
                <a:gd name="T20" fmla="*/ 14 w 59"/>
                <a:gd name="T21" fmla="*/ 47 h 67"/>
                <a:gd name="T22" fmla="*/ 20 w 59"/>
                <a:gd name="T23" fmla="*/ 54 h 67"/>
                <a:gd name="T24" fmla="*/ 30 w 59"/>
                <a:gd name="T25" fmla="*/ 56 h 67"/>
                <a:gd name="T26" fmla="*/ 39 w 59"/>
                <a:gd name="T27" fmla="*/ 54 h 67"/>
                <a:gd name="T28" fmla="*/ 42 w 59"/>
                <a:gd name="T29" fmla="*/ 49 h 67"/>
                <a:gd name="T30" fmla="*/ 39 w 59"/>
                <a:gd name="T31" fmla="*/ 42 h 67"/>
                <a:gd name="T32" fmla="*/ 27 w 59"/>
                <a:gd name="T33" fmla="*/ 39 h 67"/>
                <a:gd name="T34" fmla="*/ 13 w 59"/>
                <a:gd name="T35" fmla="*/ 34 h 67"/>
                <a:gd name="T36" fmla="*/ 4 w 59"/>
                <a:gd name="T37" fmla="*/ 28 h 67"/>
                <a:gd name="T38" fmla="*/ 1 w 59"/>
                <a:gd name="T39" fmla="*/ 19 h 67"/>
                <a:gd name="T40" fmla="*/ 4 w 59"/>
                <a:gd name="T41" fmla="*/ 9 h 67"/>
                <a:gd name="T42" fmla="*/ 13 w 59"/>
                <a:gd name="T43" fmla="*/ 2 h 67"/>
                <a:gd name="T44" fmla="*/ 27 w 59"/>
                <a:gd name="T45" fmla="*/ 0 h 67"/>
                <a:gd name="T46" fmla="*/ 39 w 59"/>
                <a:gd name="T47" fmla="*/ 1 h 67"/>
                <a:gd name="T48" fmla="*/ 48 w 59"/>
                <a:gd name="T49" fmla="*/ 5 h 67"/>
                <a:gd name="T50" fmla="*/ 54 w 59"/>
                <a:gd name="T51" fmla="*/ 9 h 67"/>
                <a:gd name="T52" fmla="*/ 55 w 59"/>
                <a:gd name="T53" fmla="*/ 15 h 67"/>
                <a:gd name="T54" fmla="*/ 53 w 59"/>
                <a:gd name="T55" fmla="*/ 19 h 67"/>
                <a:gd name="T56" fmla="*/ 48 w 59"/>
                <a:gd name="T57" fmla="*/ 21 h 67"/>
                <a:gd name="T58" fmla="*/ 43 w 59"/>
                <a:gd name="T59" fmla="*/ 20 h 67"/>
                <a:gd name="T60" fmla="*/ 39 w 59"/>
                <a:gd name="T61" fmla="*/ 15 h 67"/>
                <a:gd name="T62" fmla="*/ 35 w 59"/>
                <a:gd name="T63" fmla="*/ 12 h 67"/>
                <a:gd name="T64" fmla="*/ 27 w 59"/>
                <a:gd name="T65" fmla="*/ 10 h 67"/>
                <a:gd name="T66" fmla="*/ 20 w 59"/>
                <a:gd name="T67" fmla="*/ 12 h 67"/>
                <a:gd name="T68" fmla="*/ 17 w 59"/>
                <a:gd name="T69" fmla="*/ 17 h 67"/>
                <a:gd name="T70" fmla="*/ 19 w 59"/>
                <a:gd name="T71" fmla="*/ 21 h 67"/>
                <a:gd name="T72" fmla="*/ 25 w 59"/>
                <a:gd name="T73" fmla="*/ 24 h 67"/>
                <a:gd name="T74" fmla="*/ 35 w 59"/>
                <a:gd name="T75" fmla="*/ 26 h 67"/>
                <a:gd name="T76" fmla="*/ 49 w 59"/>
                <a:gd name="T77" fmla="*/ 31 h 67"/>
                <a:gd name="T78" fmla="*/ 56 w 59"/>
                <a:gd name="T79" fmla="*/ 37 h 67"/>
                <a:gd name="T80" fmla="*/ 59 w 59"/>
                <a:gd name="T81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67">
                  <a:moveTo>
                    <a:pt x="59" y="45"/>
                  </a:moveTo>
                  <a:cubicBezTo>
                    <a:pt x="59" y="50"/>
                    <a:pt x="58" y="54"/>
                    <a:pt x="55" y="57"/>
                  </a:cubicBezTo>
                  <a:cubicBezTo>
                    <a:pt x="53" y="60"/>
                    <a:pt x="50" y="63"/>
                    <a:pt x="45" y="64"/>
                  </a:cubicBezTo>
                  <a:cubicBezTo>
                    <a:pt x="41" y="66"/>
                    <a:pt x="35" y="67"/>
                    <a:pt x="29" y="67"/>
                  </a:cubicBezTo>
                  <a:cubicBezTo>
                    <a:pt x="23" y="67"/>
                    <a:pt x="17" y="66"/>
                    <a:pt x="13" y="64"/>
                  </a:cubicBezTo>
                  <a:cubicBezTo>
                    <a:pt x="9" y="62"/>
                    <a:pt x="5" y="60"/>
                    <a:pt x="3" y="57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47"/>
                    <a:pt x="1" y="46"/>
                    <a:pt x="2" y="44"/>
                  </a:cubicBezTo>
                  <a:cubicBezTo>
                    <a:pt x="3" y="43"/>
                    <a:pt x="5" y="42"/>
                    <a:pt x="7" y="42"/>
                  </a:cubicBezTo>
                  <a:cubicBezTo>
                    <a:pt x="9" y="42"/>
                    <a:pt x="10" y="43"/>
                    <a:pt x="11" y="44"/>
                  </a:cubicBezTo>
                  <a:cubicBezTo>
                    <a:pt x="12" y="45"/>
                    <a:pt x="13" y="46"/>
                    <a:pt x="14" y="47"/>
                  </a:cubicBezTo>
                  <a:cubicBezTo>
                    <a:pt x="16" y="50"/>
                    <a:pt x="18" y="52"/>
                    <a:pt x="20" y="54"/>
                  </a:cubicBezTo>
                  <a:cubicBezTo>
                    <a:pt x="23" y="55"/>
                    <a:pt x="26" y="56"/>
                    <a:pt x="30" y="56"/>
                  </a:cubicBezTo>
                  <a:cubicBezTo>
                    <a:pt x="34" y="56"/>
                    <a:pt x="37" y="55"/>
                    <a:pt x="39" y="54"/>
                  </a:cubicBezTo>
                  <a:cubicBezTo>
                    <a:pt x="41" y="52"/>
                    <a:pt x="42" y="51"/>
                    <a:pt x="42" y="49"/>
                  </a:cubicBezTo>
                  <a:cubicBezTo>
                    <a:pt x="42" y="46"/>
                    <a:pt x="41" y="44"/>
                    <a:pt x="39" y="42"/>
                  </a:cubicBezTo>
                  <a:cubicBezTo>
                    <a:pt x="36" y="41"/>
                    <a:pt x="33" y="40"/>
                    <a:pt x="27" y="39"/>
                  </a:cubicBezTo>
                  <a:cubicBezTo>
                    <a:pt x="22" y="37"/>
                    <a:pt x="17" y="36"/>
                    <a:pt x="13" y="34"/>
                  </a:cubicBezTo>
                  <a:cubicBezTo>
                    <a:pt x="9" y="33"/>
                    <a:pt x="6" y="31"/>
                    <a:pt x="4" y="28"/>
                  </a:cubicBezTo>
                  <a:cubicBezTo>
                    <a:pt x="2" y="26"/>
                    <a:pt x="1" y="22"/>
                    <a:pt x="1" y="19"/>
                  </a:cubicBezTo>
                  <a:cubicBezTo>
                    <a:pt x="1" y="15"/>
                    <a:pt x="2" y="12"/>
                    <a:pt x="4" y="9"/>
                  </a:cubicBezTo>
                  <a:cubicBezTo>
                    <a:pt x="6" y="6"/>
                    <a:pt x="9" y="4"/>
                    <a:pt x="13" y="2"/>
                  </a:cubicBezTo>
                  <a:cubicBezTo>
                    <a:pt x="17" y="0"/>
                    <a:pt x="22" y="0"/>
                    <a:pt x="27" y="0"/>
                  </a:cubicBezTo>
                  <a:cubicBezTo>
                    <a:pt x="32" y="0"/>
                    <a:pt x="36" y="0"/>
                    <a:pt x="39" y="1"/>
                  </a:cubicBezTo>
                  <a:cubicBezTo>
                    <a:pt x="43" y="2"/>
                    <a:pt x="46" y="3"/>
                    <a:pt x="48" y="5"/>
                  </a:cubicBezTo>
                  <a:cubicBezTo>
                    <a:pt x="51" y="6"/>
                    <a:pt x="52" y="8"/>
                    <a:pt x="54" y="9"/>
                  </a:cubicBezTo>
                  <a:cubicBezTo>
                    <a:pt x="55" y="11"/>
                    <a:pt x="55" y="13"/>
                    <a:pt x="55" y="15"/>
                  </a:cubicBezTo>
                  <a:cubicBezTo>
                    <a:pt x="55" y="17"/>
                    <a:pt x="55" y="18"/>
                    <a:pt x="53" y="19"/>
                  </a:cubicBezTo>
                  <a:cubicBezTo>
                    <a:pt x="52" y="21"/>
                    <a:pt x="50" y="21"/>
                    <a:pt x="48" y="21"/>
                  </a:cubicBezTo>
                  <a:cubicBezTo>
                    <a:pt x="46" y="21"/>
                    <a:pt x="45" y="21"/>
                    <a:pt x="43" y="20"/>
                  </a:cubicBezTo>
                  <a:cubicBezTo>
                    <a:pt x="42" y="19"/>
                    <a:pt x="41" y="17"/>
                    <a:pt x="39" y="15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0" y="10"/>
                    <a:pt x="27" y="10"/>
                  </a:cubicBezTo>
                  <a:cubicBezTo>
                    <a:pt x="24" y="10"/>
                    <a:pt x="22" y="11"/>
                    <a:pt x="20" y="12"/>
                  </a:cubicBezTo>
                  <a:cubicBezTo>
                    <a:pt x="18" y="13"/>
                    <a:pt x="17" y="15"/>
                    <a:pt x="17" y="17"/>
                  </a:cubicBezTo>
                  <a:cubicBezTo>
                    <a:pt x="17" y="19"/>
                    <a:pt x="17" y="20"/>
                    <a:pt x="19" y="21"/>
                  </a:cubicBezTo>
                  <a:cubicBezTo>
                    <a:pt x="20" y="22"/>
                    <a:pt x="22" y="23"/>
                    <a:pt x="25" y="24"/>
                  </a:cubicBezTo>
                  <a:cubicBezTo>
                    <a:pt x="28" y="25"/>
                    <a:pt x="31" y="25"/>
                    <a:pt x="35" y="26"/>
                  </a:cubicBezTo>
                  <a:cubicBezTo>
                    <a:pt x="41" y="28"/>
                    <a:pt x="45" y="29"/>
                    <a:pt x="49" y="31"/>
                  </a:cubicBezTo>
                  <a:cubicBezTo>
                    <a:pt x="52" y="33"/>
                    <a:pt x="54" y="35"/>
                    <a:pt x="56" y="37"/>
                  </a:cubicBezTo>
                  <a:cubicBezTo>
                    <a:pt x="58" y="39"/>
                    <a:pt x="59" y="42"/>
                    <a:pt x="5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832" y="4102"/>
              <a:ext cx="8" cy="63"/>
            </a:xfrm>
            <a:custGeom>
              <a:avLst/>
              <a:gdLst>
                <a:gd name="T0" fmla="*/ 14 w 14"/>
                <a:gd name="T1" fmla="*/ 8 h 116"/>
                <a:gd name="T2" fmla="*/ 14 w 14"/>
                <a:gd name="T3" fmla="*/ 108 h 116"/>
                <a:gd name="T4" fmla="*/ 12 w 14"/>
                <a:gd name="T5" fmla="*/ 114 h 116"/>
                <a:gd name="T6" fmla="*/ 7 w 14"/>
                <a:gd name="T7" fmla="*/ 116 h 116"/>
                <a:gd name="T8" fmla="*/ 2 w 14"/>
                <a:gd name="T9" fmla="*/ 114 h 116"/>
                <a:gd name="T10" fmla="*/ 0 w 14"/>
                <a:gd name="T11" fmla="*/ 108 h 116"/>
                <a:gd name="T12" fmla="*/ 0 w 14"/>
                <a:gd name="T13" fmla="*/ 8 h 116"/>
                <a:gd name="T14" fmla="*/ 2 w 14"/>
                <a:gd name="T15" fmla="*/ 2 h 116"/>
                <a:gd name="T16" fmla="*/ 7 w 14"/>
                <a:gd name="T17" fmla="*/ 0 h 116"/>
                <a:gd name="T18" fmla="*/ 12 w 14"/>
                <a:gd name="T19" fmla="*/ 2 h 116"/>
                <a:gd name="T20" fmla="*/ 14 w 14"/>
                <a:gd name="T21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16">
                  <a:moveTo>
                    <a:pt x="14" y="8"/>
                  </a:moveTo>
                  <a:cubicBezTo>
                    <a:pt x="14" y="108"/>
                    <a:pt x="14" y="108"/>
                    <a:pt x="14" y="108"/>
                  </a:cubicBezTo>
                  <a:cubicBezTo>
                    <a:pt x="14" y="111"/>
                    <a:pt x="13" y="113"/>
                    <a:pt x="12" y="114"/>
                  </a:cubicBezTo>
                  <a:cubicBezTo>
                    <a:pt x="10" y="116"/>
                    <a:pt x="9" y="116"/>
                    <a:pt x="7" y="116"/>
                  </a:cubicBezTo>
                  <a:cubicBezTo>
                    <a:pt x="5" y="116"/>
                    <a:pt x="3" y="116"/>
                    <a:pt x="2" y="114"/>
                  </a:cubicBezTo>
                  <a:cubicBezTo>
                    <a:pt x="0" y="113"/>
                    <a:pt x="0" y="111"/>
                    <a:pt x="0" y="1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4" y="6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866" y="4102"/>
              <a:ext cx="48" cy="50"/>
            </a:xfrm>
            <a:custGeom>
              <a:avLst/>
              <a:gdLst>
                <a:gd name="T0" fmla="*/ 88 w 88"/>
                <a:gd name="T1" fmla="*/ 54 h 92"/>
                <a:gd name="T2" fmla="*/ 88 w 88"/>
                <a:gd name="T3" fmla="*/ 71 h 92"/>
                <a:gd name="T4" fmla="*/ 87 w 88"/>
                <a:gd name="T5" fmla="*/ 77 h 92"/>
                <a:gd name="T6" fmla="*/ 85 w 88"/>
                <a:gd name="T7" fmla="*/ 80 h 92"/>
                <a:gd name="T8" fmla="*/ 80 w 88"/>
                <a:gd name="T9" fmla="*/ 83 h 92"/>
                <a:gd name="T10" fmla="*/ 64 w 88"/>
                <a:gd name="T11" fmla="*/ 90 h 92"/>
                <a:gd name="T12" fmla="*/ 47 w 88"/>
                <a:gd name="T13" fmla="*/ 92 h 92"/>
                <a:gd name="T14" fmla="*/ 28 w 88"/>
                <a:gd name="T15" fmla="*/ 89 h 92"/>
                <a:gd name="T16" fmla="*/ 13 w 88"/>
                <a:gd name="T17" fmla="*/ 79 h 92"/>
                <a:gd name="T18" fmla="*/ 3 w 88"/>
                <a:gd name="T19" fmla="*/ 65 h 92"/>
                <a:gd name="T20" fmla="*/ 0 w 88"/>
                <a:gd name="T21" fmla="*/ 46 h 92"/>
                <a:gd name="T22" fmla="*/ 3 w 88"/>
                <a:gd name="T23" fmla="*/ 27 h 92"/>
                <a:gd name="T24" fmla="*/ 13 w 88"/>
                <a:gd name="T25" fmla="*/ 12 h 92"/>
                <a:gd name="T26" fmla="*/ 28 w 88"/>
                <a:gd name="T27" fmla="*/ 3 h 92"/>
                <a:gd name="T28" fmla="*/ 48 w 88"/>
                <a:gd name="T29" fmla="*/ 0 h 92"/>
                <a:gd name="T30" fmla="*/ 64 w 88"/>
                <a:gd name="T31" fmla="*/ 2 h 92"/>
                <a:gd name="T32" fmla="*/ 76 w 88"/>
                <a:gd name="T33" fmla="*/ 8 h 92"/>
                <a:gd name="T34" fmla="*/ 83 w 88"/>
                <a:gd name="T35" fmla="*/ 16 h 92"/>
                <a:gd name="T36" fmla="*/ 85 w 88"/>
                <a:gd name="T37" fmla="*/ 23 h 92"/>
                <a:gd name="T38" fmla="*/ 82 w 88"/>
                <a:gd name="T39" fmla="*/ 29 h 92"/>
                <a:gd name="T40" fmla="*/ 76 w 88"/>
                <a:gd name="T41" fmla="*/ 32 h 92"/>
                <a:gd name="T42" fmla="*/ 72 w 88"/>
                <a:gd name="T43" fmla="*/ 31 h 92"/>
                <a:gd name="T44" fmla="*/ 69 w 88"/>
                <a:gd name="T45" fmla="*/ 28 h 92"/>
                <a:gd name="T46" fmla="*/ 63 w 88"/>
                <a:gd name="T47" fmla="*/ 20 h 92"/>
                <a:gd name="T48" fmla="*/ 57 w 88"/>
                <a:gd name="T49" fmla="*/ 16 h 92"/>
                <a:gd name="T50" fmla="*/ 47 w 88"/>
                <a:gd name="T51" fmla="*/ 14 h 92"/>
                <a:gd name="T52" fmla="*/ 35 w 88"/>
                <a:gd name="T53" fmla="*/ 16 h 92"/>
                <a:gd name="T54" fmla="*/ 26 w 88"/>
                <a:gd name="T55" fmla="*/ 22 h 92"/>
                <a:gd name="T56" fmla="*/ 21 w 88"/>
                <a:gd name="T57" fmla="*/ 32 h 92"/>
                <a:gd name="T58" fmla="*/ 19 w 88"/>
                <a:gd name="T59" fmla="*/ 45 h 92"/>
                <a:gd name="T60" fmla="*/ 26 w 88"/>
                <a:gd name="T61" fmla="*/ 69 h 92"/>
                <a:gd name="T62" fmla="*/ 47 w 88"/>
                <a:gd name="T63" fmla="*/ 78 h 92"/>
                <a:gd name="T64" fmla="*/ 59 w 88"/>
                <a:gd name="T65" fmla="*/ 76 h 92"/>
                <a:gd name="T66" fmla="*/ 71 w 88"/>
                <a:gd name="T67" fmla="*/ 72 h 92"/>
                <a:gd name="T68" fmla="*/ 71 w 88"/>
                <a:gd name="T69" fmla="*/ 57 h 92"/>
                <a:gd name="T70" fmla="*/ 56 w 88"/>
                <a:gd name="T71" fmla="*/ 57 h 92"/>
                <a:gd name="T72" fmla="*/ 48 w 88"/>
                <a:gd name="T73" fmla="*/ 56 h 92"/>
                <a:gd name="T74" fmla="*/ 46 w 88"/>
                <a:gd name="T75" fmla="*/ 51 h 92"/>
                <a:gd name="T76" fmla="*/ 48 w 88"/>
                <a:gd name="T77" fmla="*/ 46 h 92"/>
                <a:gd name="T78" fmla="*/ 54 w 88"/>
                <a:gd name="T79" fmla="*/ 44 h 92"/>
                <a:gd name="T80" fmla="*/ 75 w 88"/>
                <a:gd name="T81" fmla="*/ 44 h 92"/>
                <a:gd name="T82" fmla="*/ 82 w 88"/>
                <a:gd name="T83" fmla="*/ 44 h 92"/>
                <a:gd name="T84" fmla="*/ 86 w 88"/>
                <a:gd name="T85" fmla="*/ 47 h 92"/>
                <a:gd name="T86" fmla="*/ 88 w 88"/>
                <a:gd name="T87" fmla="*/ 5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" h="92">
                  <a:moveTo>
                    <a:pt x="88" y="54"/>
                  </a:moveTo>
                  <a:cubicBezTo>
                    <a:pt x="88" y="71"/>
                    <a:pt x="88" y="71"/>
                    <a:pt x="88" y="71"/>
                  </a:cubicBezTo>
                  <a:cubicBezTo>
                    <a:pt x="88" y="73"/>
                    <a:pt x="88" y="75"/>
                    <a:pt x="87" y="77"/>
                  </a:cubicBezTo>
                  <a:cubicBezTo>
                    <a:pt x="87" y="78"/>
                    <a:pt x="86" y="79"/>
                    <a:pt x="85" y="80"/>
                  </a:cubicBezTo>
                  <a:cubicBezTo>
                    <a:pt x="83" y="81"/>
                    <a:pt x="82" y="82"/>
                    <a:pt x="80" y="83"/>
                  </a:cubicBezTo>
                  <a:cubicBezTo>
                    <a:pt x="74" y="86"/>
                    <a:pt x="69" y="88"/>
                    <a:pt x="64" y="90"/>
                  </a:cubicBezTo>
                  <a:cubicBezTo>
                    <a:pt x="59" y="91"/>
                    <a:pt x="53" y="92"/>
                    <a:pt x="47" y="92"/>
                  </a:cubicBezTo>
                  <a:cubicBezTo>
                    <a:pt x="40" y="92"/>
                    <a:pt x="33" y="91"/>
                    <a:pt x="28" y="89"/>
                  </a:cubicBezTo>
                  <a:cubicBezTo>
                    <a:pt x="22" y="87"/>
                    <a:pt x="17" y="83"/>
                    <a:pt x="13" y="79"/>
                  </a:cubicBezTo>
                  <a:cubicBezTo>
                    <a:pt x="9" y="75"/>
                    <a:pt x="6" y="71"/>
                    <a:pt x="3" y="65"/>
                  </a:cubicBezTo>
                  <a:cubicBezTo>
                    <a:pt x="1" y="59"/>
                    <a:pt x="0" y="53"/>
                    <a:pt x="0" y="46"/>
                  </a:cubicBezTo>
                  <a:cubicBezTo>
                    <a:pt x="0" y="39"/>
                    <a:pt x="1" y="33"/>
                    <a:pt x="3" y="27"/>
                  </a:cubicBezTo>
                  <a:cubicBezTo>
                    <a:pt x="5" y="21"/>
                    <a:pt x="9" y="16"/>
                    <a:pt x="13" y="12"/>
                  </a:cubicBezTo>
                  <a:cubicBezTo>
                    <a:pt x="17" y="8"/>
                    <a:pt x="22" y="5"/>
                    <a:pt x="28" y="3"/>
                  </a:cubicBezTo>
                  <a:cubicBezTo>
                    <a:pt x="34" y="1"/>
                    <a:pt x="40" y="0"/>
                    <a:pt x="48" y="0"/>
                  </a:cubicBezTo>
                  <a:cubicBezTo>
                    <a:pt x="54" y="0"/>
                    <a:pt x="60" y="1"/>
                    <a:pt x="64" y="2"/>
                  </a:cubicBezTo>
                  <a:cubicBezTo>
                    <a:pt x="69" y="4"/>
                    <a:pt x="73" y="6"/>
                    <a:pt x="76" y="8"/>
                  </a:cubicBezTo>
                  <a:cubicBezTo>
                    <a:pt x="79" y="11"/>
                    <a:pt x="81" y="13"/>
                    <a:pt x="83" y="16"/>
                  </a:cubicBezTo>
                  <a:cubicBezTo>
                    <a:pt x="84" y="19"/>
                    <a:pt x="85" y="21"/>
                    <a:pt x="85" y="23"/>
                  </a:cubicBezTo>
                  <a:cubicBezTo>
                    <a:pt x="85" y="26"/>
                    <a:pt x="84" y="28"/>
                    <a:pt x="82" y="29"/>
                  </a:cubicBezTo>
                  <a:cubicBezTo>
                    <a:pt x="81" y="31"/>
                    <a:pt x="79" y="32"/>
                    <a:pt x="76" y="32"/>
                  </a:cubicBezTo>
                  <a:cubicBezTo>
                    <a:pt x="75" y="32"/>
                    <a:pt x="74" y="31"/>
                    <a:pt x="72" y="31"/>
                  </a:cubicBezTo>
                  <a:cubicBezTo>
                    <a:pt x="71" y="30"/>
                    <a:pt x="70" y="29"/>
                    <a:pt x="69" y="28"/>
                  </a:cubicBezTo>
                  <a:cubicBezTo>
                    <a:pt x="67" y="25"/>
                    <a:pt x="65" y="22"/>
                    <a:pt x="63" y="20"/>
                  </a:cubicBezTo>
                  <a:cubicBezTo>
                    <a:pt x="62" y="18"/>
                    <a:pt x="60" y="17"/>
                    <a:pt x="57" y="16"/>
                  </a:cubicBezTo>
                  <a:cubicBezTo>
                    <a:pt x="54" y="15"/>
                    <a:pt x="51" y="14"/>
                    <a:pt x="47" y="14"/>
                  </a:cubicBezTo>
                  <a:cubicBezTo>
                    <a:pt x="42" y="14"/>
                    <a:pt x="38" y="15"/>
                    <a:pt x="35" y="16"/>
                  </a:cubicBezTo>
                  <a:cubicBezTo>
                    <a:pt x="32" y="17"/>
                    <a:pt x="29" y="20"/>
                    <a:pt x="26" y="22"/>
                  </a:cubicBezTo>
                  <a:cubicBezTo>
                    <a:pt x="24" y="25"/>
                    <a:pt x="22" y="28"/>
                    <a:pt x="21" y="32"/>
                  </a:cubicBezTo>
                  <a:cubicBezTo>
                    <a:pt x="20" y="36"/>
                    <a:pt x="19" y="41"/>
                    <a:pt x="19" y="45"/>
                  </a:cubicBezTo>
                  <a:cubicBezTo>
                    <a:pt x="19" y="56"/>
                    <a:pt x="21" y="64"/>
                    <a:pt x="26" y="69"/>
                  </a:cubicBezTo>
                  <a:cubicBezTo>
                    <a:pt x="31" y="75"/>
                    <a:pt x="38" y="78"/>
                    <a:pt x="47" y="78"/>
                  </a:cubicBezTo>
                  <a:cubicBezTo>
                    <a:pt x="51" y="78"/>
                    <a:pt x="55" y="77"/>
                    <a:pt x="59" y="76"/>
                  </a:cubicBezTo>
                  <a:cubicBezTo>
                    <a:pt x="63" y="75"/>
                    <a:pt x="67" y="74"/>
                    <a:pt x="71" y="72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3" y="57"/>
                    <a:pt x="50" y="57"/>
                    <a:pt x="48" y="56"/>
                  </a:cubicBezTo>
                  <a:cubicBezTo>
                    <a:pt x="47" y="55"/>
                    <a:pt x="46" y="53"/>
                    <a:pt x="46" y="51"/>
                  </a:cubicBezTo>
                  <a:cubicBezTo>
                    <a:pt x="46" y="49"/>
                    <a:pt x="47" y="47"/>
                    <a:pt x="48" y="46"/>
                  </a:cubicBezTo>
                  <a:cubicBezTo>
                    <a:pt x="50" y="44"/>
                    <a:pt x="52" y="44"/>
                    <a:pt x="54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8" y="44"/>
                    <a:pt x="80" y="44"/>
                    <a:pt x="82" y="44"/>
                  </a:cubicBezTo>
                  <a:cubicBezTo>
                    <a:pt x="84" y="45"/>
                    <a:pt x="85" y="46"/>
                    <a:pt x="86" y="47"/>
                  </a:cubicBezTo>
                  <a:cubicBezTo>
                    <a:pt x="87" y="49"/>
                    <a:pt x="88" y="51"/>
                    <a:pt x="8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EditPoints="1"/>
            </p:cNvSpPr>
            <p:nvPr/>
          </p:nvSpPr>
          <p:spPr bwMode="auto">
            <a:xfrm>
              <a:off x="920" y="4115"/>
              <a:ext cx="37" cy="37"/>
            </a:xfrm>
            <a:custGeom>
              <a:avLst/>
              <a:gdLst>
                <a:gd name="T0" fmla="*/ 69 w 69"/>
                <a:gd name="T1" fmla="*/ 33 h 67"/>
                <a:gd name="T2" fmla="*/ 66 w 69"/>
                <a:gd name="T3" fmla="*/ 47 h 67"/>
                <a:gd name="T4" fmla="*/ 59 w 69"/>
                <a:gd name="T5" fmla="*/ 58 h 67"/>
                <a:gd name="T6" fmla="*/ 49 w 69"/>
                <a:gd name="T7" fmla="*/ 64 h 67"/>
                <a:gd name="T8" fmla="*/ 34 w 69"/>
                <a:gd name="T9" fmla="*/ 67 h 67"/>
                <a:gd name="T10" fmla="*/ 20 w 69"/>
                <a:gd name="T11" fmla="*/ 64 h 67"/>
                <a:gd name="T12" fmla="*/ 10 w 69"/>
                <a:gd name="T13" fmla="*/ 57 h 67"/>
                <a:gd name="T14" fmla="*/ 3 w 69"/>
                <a:gd name="T15" fmla="*/ 47 h 67"/>
                <a:gd name="T16" fmla="*/ 0 w 69"/>
                <a:gd name="T17" fmla="*/ 33 h 67"/>
                <a:gd name="T18" fmla="*/ 3 w 69"/>
                <a:gd name="T19" fmla="*/ 19 h 67"/>
                <a:gd name="T20" fmla="*/ 10 w 69"/>
                <a:gd name="T21" fmla="*/ 9 h 67"/>
                <a:gd name="T22" fmla="*/ 20 w 69"/>
                <a:gd name="T23" fmla="*/ 2 h 67"/>
                <a:gd name="T24" fmla="*/ 34 w 69"/>
                <a:gd name="T25" fmla="*/ 0 h 67"/>
                <a:gd name="T26" fmla="*/ 49 w 69"/>
                <a:gd name="T27" fmla="*/ 2 h 67"/>
                <a:gd name="T28" fmla="*/ 59 w 69"/>
                <a:gd name="T29" fmla="*/ 9 h 67"/>
                <a:gd name="T30" fmla="*/ 66 w 69"/>
                <a:gd name="T31" fmla="*/ 20 h 67"/>
                <a:gd name="T32" fmla="*/ 69 w 69"/>
                <a:gd name="T33" fmla="*/ 33 h 67"/>
                <a:gd name="T34" fmla="*/ 51 w 69"/>
                <a:gd name="T35" fmla="*/ 33 h 67"/>
                <a:gd name="T36" fmla="*/ 47 w 69"/>
                <a:gd name="T37" fmla="*/ 17 h 67"/>
                <a:gd name="T38" fmla="*/ 34 w 69"/>
                <a:gd name="T39" fmla="*/ 12 h 67"/>
                <a:gd name="T40" fmla="*/ 26 w 69"/>
                <a:gd name="T41" fmla="*/ 14 h 67"/>
                <a:gd name="T42" fmla="*/ 20 w 69"/>
                <a:gd name="T43" fmla="*/ 22 h 67"/>
                <a:gd name="T44" fmla="*/ 18 w 69"/>
                <a:gd name="T45" fmla="*/ 33 h 67"/>
                <a:gd name="T46" fmla="*/ 20 w 69"/>
                <a:gd name="T47" fmla="*/ 45 h 67"/>
                <a:gd name="T48" fmla="*/ 25 w 69"/>
                <a:gd name="T49" fmla="*/ 52 h 67"/>
                <a:gd name="T50" fmla="*/ 34 w 69"/>
                <a:gd name="T51" fmla="*/ 54 h 67"/>
                <a:gd name="T52" fmla="*/ 47 w 69"/>
                <a:gd name="T53" fmla="*/ 49 h 67"/>
                <a:gd name="T54" fmla="*/ 51 w 69"/>
                <a:gd name="T55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67">
                  <a:moveTo>
                    <a:pt x="69" y="33"/>
                  </a:moveTo>
                  <a:cubicBezTo>
                    <a:pt x="69" y="38"/>
                    <a:pt x="68" y="43"/>
                    <a:pt x="66" y="47"/>
                  </a:cubicBezTo>
                  <a:cubicBezTo>
                    <a:pt x="65" y="51"/>
                    <a:pt x="62" y="55"/>
                    <a:pt x="59" y="58"/>
                  </a:cubicBezTo>
                  <a:cubicBezTo>
                    <a:pt x="56" y="60"/>
                    <a:pt x="53" y="63"/>
                    <a:pt x="49" y="64"/>
                  </a:cubicBezTo>
                  <a:cubicBezTo>
                    <a:pt x="44" y="66"/>
                    <a:pt x="40" y="67"/>
                    <a:pt x="34" y="67"/>
                  </a:cubicBezTo>
                  <a:cubicBezTo>
                    <a:pt x="29" y="67"/>
                    <a:pt x="25" y="66"/>
                    <a:pt x="20" y="64"/>
                  </a:cubicBezTo>
                  <a:cubicBezTo>
                    <a:pt x="16" y="63"/>
                    <a:pt x="13" y="60"/>
                    <a:pt x="10" y="57"/>
                  </a:cubicBezTo>
                  <a:cubicBezTo>
                    <a:pt x="7" y="54"/>
                    <a:pt x="4" y="51"/>
                    <a:pt x="3" y="47"/>
                  </a:cubicBezTo>
                  <a:cubicBezTo>
                    <a:pt x="1" y="43"/>
                    <a:pt x="0" y="38"/>
                    <a:pt x="0" y="33"/>
                  </a:cubicBezTo>
                  <a:cubicBezTo>
                    <a:pt x="0" y="28"/>
                    <a:pt x="1" y="24"/>
                    <a:pt x="3" y="19"/>
                  </a:cubicBezTo>
                  <a:cubicBezTo>
                    <a:pt x="4" y="15"/>
                    <a:pt x="7" y="12"/>
                    <a:pt x="10" y="9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5" y="0"/>
                    <a:pt x="29" y="0"/>
                    <a:pt x="34" y="0"/>
                  </a:cubicBezTo>
                  <a:cubicBezTo>
                    <a:pt x="40" y="0"/>
                    <a:pt x="44" y="0"/>
                    <a:pt x="49" y="2"/>
                  </a:cubicBezTo>
                  <a:cubicBezTo>
                    <a:pt x="53" y="4"/>
                    <a:pt x="56" y="6"/>
                    <a:pt x="59" y="9"/>
                  </a:cubicBezTo>
                  <a:cubicBezTo>
                    <a:pt x="62" y="12"/>
                    <a:pt x="65" y="15"/>
                    <a:pt x="66" y="20"/>
                  </a:cubicBezTo>
                  <a:cubicBezTo>
                    <a:pt x="68" y="24"/>
                    <a:pt x="69" y="28"/>
                    <a:pt x="69" y="33"/>
                  </a:cubicBezTo>
                  <a:close/>
                  <a:moveTo>
                    <a:pt x="51" y="33"/>
                  </a:moveTo>
                  <a:cubicBezTo>
                    <a:pt x="51" y="26"/>
                    <a:pt x="50" y="21"/>
                    <a:pt x="47" y="17"/>
                  </a:cubicBezTo>
                  <a:cubicBezTo>
                    <a:pt x="44" y="14"/>
                    <a:pt x="40" y="12"/>
                    <a:pt x="34" y="12"/>
                  </a:cubicBezTo>
                  <a:cubicBezTo>
                    <a:pt x="31" y="12"/>
                    <a:pt x="28" y="13"/>
                    <a:pt x="26" y="14"/>
                  </a:cubicBezTo>
                  <a:cubicBezTo>
                    <a:pt x="23" y="16"/>
                    <a:pt x="21" y="18"/>
                    <a:pt x="20" y="22"/>
                  </a:cubicBezTo>
                  <a:cubicBezTo>
                    <a:pt x="18" y="25"/>
                    <a:pt x="18" y="29"/>
                    <a:pt x="18" y="33"/>
                  </a:cubicBezTo>
                  <a:cubicBezTo>
                    <a:pt x="18" y="38"/>
                    <a:pt x="18" y="41"/>
                    <a:pt x="20" y="45"/>
                  </a:cubicBezTo>
                  <a:cubicBezTo>
                    <a:pt x="21" y="48"/>
                    <a:pt x="23" y="50"/>
                    <a:pt x="25" y="52"/>
                  </a:cubicBezTo>
                  <a:cubicBezTo>
                    <a:pt x="28" y="54"/>
                    <a:pt x="31" y="54"/>
                    <a:pt x="34" y="54"/>
                  </a:cubicBezTo>
                  <a:cubicBezTo>
                    <a:pt x="40" y="54"/>
                    <a:pt x="44" y="53"/>
                    <a:pt x="47" y="49"/>
                  </a:cubicBezTo>
                  <a:cubicBezTo>
                    <a:pt x="50" y="45"/>
                    <a:pt x="51" y="40"/>
                    <a:pt x="5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961" y="4115"/>
              <a:ext cx="34" cy="37"/>
            </a:xfrm>
            <a:custGeom>
              <a:avLst/>
              <a:gdLst>
                <a:gd name="T0" fmla="*/ 18 w 63"/>
                <a:gd name="T1" fmla="*/ 10 h 67"/>
                <a:gd name="T2" fmla="*/ 31 w 63"/>
                <a:gd name="T3" fmla="*/ 47 h 67"/>
                <a:gd name="T4" fmla="*/ 46 w 63"/>
                <a:gd name="T5" fmla="*/ 8 h 67"/>
                <a:gd name="T6" fmla="*/ 50 w 63"/>
                <a:gd name="T7" fmla="*/ 2 h 67"/>
                <a:gd name="T8" fmla="*/ 55 w 63"/>
                <a:gd name="T9" fmla="*/ 0 h 67"/>
                <a:gd name="T10" fmla="*/ 61 w 63"/>
                <a:gd name="T11" fmla="*/ 2 h 67"/>
                <a:gd name="T12" fmla="*/ 63 w 63"/>
                <a:gd name="T13" fmla="*/ 7 h 67"/>
                <a:gd name="T14" fmla="*/ 62 w 63"/>
                <a:gd name="T15" fmla="*/ 9 h 67"/>
                <a:gd name="T16" fmla="*/ 61 w 63"/>
                <a:gd name="T17" fmla="*/ 12 h 67"/>
                <a:gd name="T18" fmla="*/ 60 w 63"/>
                <a:gd name="T19" fmla="*/ 15 h 67"/>
                <a:gd name="T20" fmla="*/ 44 w 63"/>
                <a:gd name="T21" fmla="*/ 54 h 67"/>
                <a:gd name="T22" fmla="*/ 42 w 63"/>
                <a:gd name="T23" fmla="*/ 58 h 67"/>
                <a:gd name="T24" fmla="*/ 40 w 63"/>
                <a:gd name="T25" fmla="*/ 63 h 67"/>
                <a:gd name="T26" fmla="*/ 36 w 63"/>
                <a:gd name="T27" fmla="*/ 66 h 67"/>
                <a:gd name="T28" fmla="*/ 31 w 63"/>
                <a:gd name="T29" fmla="*/ 67 h 67"/>
                <a:gd name="T30" fmla="*/ 26 w 63"/>
                <a:gd name="T31" fmla="*/ 65 h 67"/>
                <a:gd name="T32" fmla="*/ 22 w 63"/>
                <a:gd name="T33" fmla="*/ 62 h 67"/>
                <a:gd name="T34" fmla="*/ 19 w 63"/>
                <a:gd name="T35" fmla="*/ 54 h 67"/>
                <a:gd name="T36" fmla="*/ 3 w 63"/>
                <a:gd name="T37" fmla="*/ 15 h 67"/>
                <a:gd name="T38" fmla="*/ 1 w 63"/>
                <a:gd name="T39" fmla="*/ 12 h 67"/>
                <a:gd name="T40" fmla="*/ 0 w 63"/>
                <a:gd name="T41" fmla="*/ 9 h 67"/>
                <a:gd name="T42" fmla="*/ 0 w 63"/>
                <a:gd name="T43" fmla="*/ 7 h 67"/>
                <a:gd name="T44" fmla="*/ 1 w 63"/>
                <a:gd name="T45" fmla="*/ 3 h 67"/>
                <a:gd name="T46" fmla="*/ 4 w 63"/>
                <a:gd name="T47" fmla="*/ 1 h 67"/>
                <a:gd name="T48" fmla="*/ 8 w 63"/>
                <a:gd name="T49" fmla="*/ 0 h 67"/>
                <a:gd name="T50" fmla="*/ 14 w 63"/>
                <a:gd name="T51" fmla="*/ 2 h 67"/>
                <a:gd name="T52" fmla="*/ 18 w 63"/>
                <a:gd name="T53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" h="67">
                  <a:moveTo>
                    <a:pt x="18" y="10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5"/>
                    <a:pt x="49" y="3"/>
                    <a:pt x="50" y="2"/>
                  </a:cubicBezTo>
                  <a:cubicBezTo>
                    <a:pt x="51" y="0"/>
                    <a:pt x="53" y="0"/>
                    <a:pt x="55" y="0"/>
                  </a:cubicBezTo>
                  <a:cubicBezTo>
                    <a:pt x="57" y="0"/>
                    <a:pt x="59" y="0"/>
                    <a:pt x="61" y="2"/>
                  </a:cubicBezTo>
                  <a:cubicBezTo>
                    <a:pt x="62" y="3"/>
                    <a:pt x="63" y="5"/>
                    <a:pt x="63" y="7"/>
                  </a:cubicBezTo>
                  <a:cubicBezTo>
                    <a:pt x="63" y="7"/>
                    <a:pt x="63" y="8"/>
                    <a:pt x="62" y="9"/>
                  </a:cubicBezTo>
                  <a:cubicBezTo>
                    <a:pt x="62" y="10"/>
                    <a:pt x="62" y="11"/>
                    <a:pt x="61" y="12"/>
                  </a:cubicBezTo>
                  <a:cubicBezTo>
                    <a:pt x="61" y="13"/>
                    <a:pt x="61" y="14"/>
                    <a:pt x="60" y="15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3" y="55"/>
                    <a:pt x="43" y="57"/>
                    <a:pt x="42" y="58"/>
                  </a:cubicBezTo>
                  <a:cubicBezTo>
                    <a:pt x="41" y="60"/>
                    <a:pt x="40" y="62"/>
                    <a:pt x="40" y="63"/>
                  </a:cubicBezTo>
                  <a:cubicBezTo>
                    <a:pt x="39" y="64"/>
                    <a:pt x="38" y="65"/>
                    <a:pt x="36" y="66"/>
                  </a:cubicBezTo>
                  <a:cubicBezTo>
                    <a:pt x="35" y="66"/>
                    <a:pt x="33" y="67"/>
                    <a:pt x="31" y="67"/>
                  </a:cubicBezTo>
                  <a:cubicBezTo>
                    <a:pt x="29" y="67"/>
                    <a:pt x="27" y="66"/>
                    <a:pt x="26" y="65"/>
                  </a:cubicBezTo>
                  <a:cubicBezTo>
                    <a:pt x="24" y="64"/>
                    <a:pt x="23" y="63"/>
                    <a:pt x="22" y="62"/>
                  </a:cubicBezTo>
                  <a:cubicBezTo>
                    <a:pt x="22" y="60"/>
                    <a:pt x="21" y="58"/>
                    <a:pt x="19" y="5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4"/>
                    <a:pt x="2" y="13"/>
                    <a:pt x="1" y="12"/>
                  </a:cubicBezTo>
                  <a:cubicBezTo>
                    <a:pt x="1" y="11"/>
                    <a:pt x="1" y="10"/>
                    <a:pt x="0" y="9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1" y="0"/>
                    <a:pt x="13" y="0"/>
                    <a:pt x="14" y="2"/>
                  </a:cubicBezTo>
                  <a:cubicBezTo>
                    <a:pt x="15" y="4"/>
                    <a:pt x="16" y="6"/>
                    <a:pt x="1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 noEditPoints="1"/>
            </p:cNvSpPr>
            <p:nvPr/>
          </p:nvSpPr>
          <p:spPr bwMode="auto">
            <a:xfrm>
              <a:off x="998" y="4115"/>
              <a:ext cx="36" cy="37"/>
            </a:xfrm>
            <a:custGeom>
              <a:avLst/>
              <a:gdLst>
                <a:gd name="T0" fmla="*/ 51 w 65"/>
                <a:gd name="T1" fmla="*/ 38 h 68"/>
                <a:gd name="T2" fmla="*/ 18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5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50 w 65"/>
                <a:gd name="T15" fmla="*/ 51 h 68"/>
                <a:gd name="T16" fmla="*/ 55 w 65"/>
                <a:gd name="T17" fmla="*/ 46 h 68"/>
                <a:gd name="T18" fmla="*/ 58 w 65"/>
                <a:gd name="T19" fmla="*/ 45 h 68"/>
                <a:gd name="T20" fmla="*/ 63 w 65"/>
                <a:gd name="T21" fmla="*/ 46 h 68"/>
                <a:gd name="T22" fmla="*/ 64 w 65"/>
                <a:gd name="T23" fmla="*/ 50 h 68"/>
                <a:gd name="T24" fmla="*/ 63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9 w 65"/>
                <a:gd name="T33" fmla="*/ 59 h 68"/>
                <a:gd name="T34" fmla="*/ 0 w 65"/>
                <a:gd name="T35" fmla="*/ 34 h 68"/>
                <a:gd name="T36" fmla="*/ 2 w 65"/>
                <a:gd name="T37" fmla="*/ 20 h 68"/>
                <a:gd name="T38" fmla="*/ 9 w 65"/>
                <a:gd name="T39" fmla="*/ 10 h 68"/>
                <a:gd name="T40" fmla="*/ 20 w 65"/>
                <a:gd name="T41" fmla="*/ 3 h 68"/>
                <a:gd name="T42" fmla="*/ 34 w 65"/>
                <a:gd name="T43" fmla="*/ 0 h 68"/>
                <a:gd name="T44" fmla="*/ 51 w 65"/>
                <a:gd name="T45" fmla="*/ 5 h 68"/>
                <a:gd name="T46" fmla="*/ 62 w 65"/>
                <a:gd name="T47" fmla="*/ 15 h 68"/>
                <a:gd name="T48" fmla="*/ 65 w 65"/>
                <a:gd name="T49" fmla="*/ 28 h 68"/>
                <a:gd name="T50" fmla="*/ 62 w 65"/>
                <a:gd name="T51" fmla="*/ 36 h 68"/>
                <a:gd name="T52" fmla="*/ 51 w 65"/>
                <a:gd name="T53" fmla="*/ 38 h 68"/>
                <a:gd name="T54" fmla="*/ 18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3 w 65"/>
                <a:gd name="T63" fmla="*/ 16 h 68"/>
                <a:gd name="T64" fmla="*/ 18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42"/>
                    <a:pt x="19" y="45"/>
                    <a:pt x="20" y="48"/>
                  </a:cubicBezTo>
                  <a:cubicBezTo>
                    <a:pt x="22" y="51"/>
                    <a:pt x="24" y="53"/>
                    <a:pt x="26" y="55"/>
                  </a:cubicBezTo>
                  <a:cubicBezTo>
                    <a:pt x="29" y="56"/>
                    <a:pt x="32" y="57"/>
                    <a:pt x="35" y="57"/>
                  </a:cubicBezTo>
                  <a:cubicBezTo>
                    <a:pt x="37" y="57"/>
                    <a:pt x="38" y="57"/>
                    <a:pt x="40" y="56"/>
                  </a:cubicBezTo>
                  <a:cubicBezTo>
                    <a:pt x="42" y="56"/>
                    <a:pt x="44" y="55"/>
                    <a:pt x="45" y="54"/>
                  </a:cubicBezTo>
                  <a:cubicBezTo>
                    <a:pt x="47" y="53"/>
                    <a:pt x="48" y="52"/>
                    <a:pt x="50" y="51"/>
                  </a:cubicBezTo>
                  <a:cubicBezTo>
                    <a:pt x="51" y="50"/>
                    <a:pt x="53" y="48"/>
                    <a:pt x="55" y="46"/>
                  </a:cubicBezTo>
                  <a:cubicBezTo>
                    <a:pt x="56" y="45"/>
                    <a:pt x="57" y="45"/>
                    <a:pt x="58" y="45"/>
                  </a:cubicBezTo>
                  <a:cubicBezTo>
                    <a:pt x="60" y="45"/>
                    <a:pt x="62" y="46"/>
                    <a:pt x="63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4" y="54"/>
                    <a:pt x="63" y="56"/>
                  </a:cubicBezTo>
                  <a:cubicBezTo>
                    <a:pt x="61" y="58"/>
                    <a:pt x="60" y="60"/>
                    <a:pt x="57" y="61"/>
                  </a:cubicBezTo>
                  <a:cubicBezTo>
                    <a:pt x="55" y="63"/>
                    <a:pt x="52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5" y="65"/>
                    <a:pt x="9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2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6" y="4"/>
                    <a:pt x="20" y="3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1" y="0"/>
                    <a:pt x="46" y="2"/>
                    <a:pt x="51" y="5"/>
                  </a:cubicBezTo>
                  <a:cubicBezTo>
                    <a:pt x="56" y="7"/>
                    <a:pt x="59" y="11"/>
                    <a:pt x="62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2" y="36"/>
                  </a:cubicBezTo>
                  <a:cubicBezTo>
                    <a:pt x="59" y="38"/>
                    <a:pt x="56" y="38"/>
                    <a:pt x="51" y="38"/>
                  </a:cubicBezTo>
                  <a:close/>
                  <a:moveTo>
                    <a:pt x="18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8" y="23"/>
                    <a:pt x="47" y="19"/>
                    <a:pt x="44" y="16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5" y="13"/>
                    <a:pt x="23" y="16"/>
                  </a:cubicBezTo>
                  <a:cubicBezTo>
                    <a:pt x="20" y="19"/>
                    <a:pt x="18" y="23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1042" y="4115"/>
              <a:ext cx="25" cy="37"/>
            </a:xfrm>
            <a:custGeom>
              <a:avLst/>
              <a:gdLst>
                <a:gd name="T0" fmla="*/ 17 w 47"/>
                <a:gd name="T1" fmla="*/ 43 h 67"/>
                <a:gd name="T2" fmla="*/ 17 w 47"/>
                <a:gd name="T3" fmla="*/ 57 h 67"/>
                <a:gd name="T4" fmla="*/ 14 w 47"/>
                <a:gd name="T5" fmla="*/ 64 h 67"/>
                <a:gd name="T6" fmla="*/ 8 w 47"/>
                <a:gd name="T7" fmla="*/ 67 h 67"/>
                <a:gd name="T8" fmla="*/ 2 w 47"/>
                <a:gd name="T9" fmla="*/ 64 h 67"/>
                <a:gd name="T10" fmla="*/ 0 w 47"/>
                <a:gd name="T11" fmla="*/ 57 h 67"/>
                <a:gd name="T12" fmla="*/ 0 w 47"/>
                <a:gd name="T13" fmla="*/ 11 h 67"/>
                <a:gd name="T14" fmla="*/ 8 w 47"/>
                <a:gd name="T15" fmla="*/ 0 h 67"/>
                <a:gd name="T16" fmla="*/ 14 w 47"/>
                <a:gd name="T17" fmla="*/ 2 h 67"/>
                <a:gd name="T18" fmla="*/ 16 w 47"/>
                <a:gd name="T19" fmla="*/ 10 h 67"/>
                <a:gd name="T20" fmla="*/ 23 w 47"/>
                <a:gd name="T21" fmla="*/ 2 h 67"/>
                <a:gd name="T22" fmla="*/ 31 w 47"/>
                <a:gd name="T23" fmla="*/ 0 h 67"/>
                <a:gd name="T24" fmla="*/ 42 w 47"/>
                <a:gd name="T25" fmla="*/ 2 h 67"/>
                <a:gd name="T26" fmla="*/ 47 w 47"/>
                <a:gd name="T27" fmla="*/ 9 h 67"/>
                <a:gd name="T28" fmla="*/ 45 w 47"/>
                <a:gd name="T29" fmla="*/ 14 h 67"/>
                <a:gd name="T30" fmla="*/ 40 w 47"/>
                <a:gd name="T31" fmla="*/ 16 h 67"/>
                <a:gd name="T32" fmla="*/ 35 w 47"/>
                <a:gd name="T33" fmla="*/ 15 h 67"/>
                <a:gd name="T34" fmla="*/ 29 w 47"/>
                <a:gd name="T35" fmla="*/ 14 h 67"/>
                <a:gd name="T36" fmla="*/ 23 w 47"/>
                <a:gd name="T37" fmla="*/ 16 h 67"/>
                <a:gd name="T38" fmla="*/ 19 w 47"/>
                <a:gd name="T39" fmla="*/ 21 h 67"/>
                <a:gd name="T40" fmla="*/ 17 w 47"/>
                <a:gd name="T41" fmla="*/ 30 h 67"/>
                <a:gd name="T42" fmla="*/ 17 w 47"/>
                <a:gd name="T43" fmla="*/ 4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67">
                  <a:moveTo>
                    <a:pt x="17" y="43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7" y="60"/>
                    <a:pt x="16" y="63"/>
                    <a:pt x="14" y="64"/>
                  </a:cubicBezTo>
                  <a:cubicBezTo>
                    <a:pt x="13" y="66"/>
                    <a:pt x="11" y="67"/>
                    <a:pt x="8" y="67"/>
                  </a:cubicBezTo>
                  <a:cubicBezTo>
                    <a:pt x="6" y="67"/>
                    <a:pt x="4" y="66"/>
                    <a:pt x="2" y="64"/>
                  </a:cubicBezTo>
                  <a:cubicBezTo>
                    <a:pt x="0" y="63"/>
                    <a:pt x="0" y="60"/>
                    <a:pt x="0" y="5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2" y="0"/>
                    <a:pt x="8" y="0"/>
                  </a:cubicBezTo>
                  <a:cubicBezTo>
                    <a:pt x="11" y="0"/>
                    <a:pt x="13" y="0"/>
                    <a:pt x="14" y="2"/>
                  </a:cubicBezTo>
                  <a:cubicBezTo>
                    <a:pt x="15" y="4"/>
                    <a:pt x="16" y="7"/>
                    <a:pt x="16" y="10"/>
                  </a:cubicBezTo>
                  <a:cubicBezTo>
                    <a:pt x="18" y="7"/>
                    <a:pt x="20" y="4"/>
                    <a:pt x="23" y="2"/>
                  </a:cubicBezTo>
                  <a:cubicBezTo>
                    <a:pt x="25" y="0"/>
                    <a:pt x="28" y="0"/>
                    <a:pt x="31" y="0"/>
                  </a:cubicBezTo>
                  <a:cubicBezTo>
                    <a:pt x="35" y="0"/>
                    <a:pt x="38" y="0"/>
                    <a:pt x="42" y="2"/>
                  </a:cubicBezTo>
                  <a:cubicBezTo>
                    <a:pt x="45" y="4"/>
                    <a:pt x="47" y="6"/>
                    <a:pt x="47" y="9"/>
                  </a:cubicBezTo>
                  <a:cubicBezTo>
                    <a:pt x="47" y="11"/>
                    <a:pt x="46" y="13"/>
                    <a:pt x="45" y="14"/>
                  </a:cubicBezTo>
                  <a:cubicBezTo>
                    <a:pt x="43" y="15"/>
                    <a:pt x="42" y="16"/>
                    <a:pt x="40" y="16"/>
                  </a:cubicBezTo>
                  <a:cubicBezTo>
                    <a:pt x="39" y="16"/>
                    <a:pt x="38" y="16"/>
                    <a:pt x="35" y="15"/>
                  </a:cubicBezTo>
                  <a:cubicBezTo>
                    <a:pt x="33" y="14"/>
                    <a:pt x="31" y="14"/>
                    <a:pt x="29" y="14"/>
                  </a:cubicBezTo>
                  <a:cubicBezTo>
                    <a:pt x="26" y="14"/>
                    <a:pt x="24" y="14"/>
                    <a:pt x="23" y="16"/>
                  </a:cubicBezTo>
                  <a:cubicBezTo>
                    <a:pt x="21" y="17"/>
                    <a:pt x="20" y="19"/>
                    <a:pt x="19" y="21"/>
                  </a:cubicBezTo>
                  <a:cubicBezTo>
                    <a:pt x="18" y="24"/>
                    <a:pt x="18" y="27"/>
                    <a:pt x="17" y="30"/>
                  </a:cubicBezTo>
                  <a:cubicBezTo>
                    <a:pt x="17" y="34"/>
                    <a:pt x="17" y="38"/>
                    <a:pt x="1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1072" y="4115"/>
              <a:ext cx="33" cy="37"/>
            </a:xfrm>
            <a:custGeom>
              <a:avLst/>
              <a:gdLst>
                <a:gd name="T0" fmla="*/ 16 w 61"/>
                <a:gd name="T1" fmla="*/ 9 h 67"/>
                <a:gd name="T2" fmla="*/ 16 w 61"/>
                <a:gd name="T3" fmla="*/ 11 h 67"/>
                <a:gd name="T4" fmla="*/ 26 w 61"/>
                <a:gd name="T5" fmla="*/ 2 h 67"/>
                <a:gd name="T6" fmla="*/ 38 w 61"/>
                <a:gd name="T7" fmla="*/ 0 h 67"/>
                <a:gd name="T8" fmla="*/ 50 w 61"/>
                <a:gd name="T9" fmla="*/ 2 h 67"/>
                <a:gd name="T10" fmla="*/ 58 w 61"/>
                <a:gd name="T11" fmla="*/ 11 h 67"/>
                <a:gd name="T12" fmla="*/ 60 w 61"/>
                <a:gd name="T13" fmla="*/ 17 h 67"/>
                <a:gd name="T14" fmla="*/ 61 w 61"/>
                <a:gd name="T15" fmla="*/ 26 h 67"/>
                <a:gd name="T16" fmla="*/ 61 w 61"/>
                <a:gd name="T17" fmla="*/ 57 h 67"/>
                <a:gd name="T18" fmla="*/ 58 w 61"/>
                <a:gd name="T19" fmla="*/ 64 h 67"/>
                <a:gd name="T20" fmla="*/ 52 w 61"/>
                <a:gd name="T21" fmla="*/ 67 h 67"/>
                <a:gd name="T22" fmla="*/ 46 w 61"/>
                <a:gd name="T23" fmla="*/ 64 h 67"/>
                <a:gd name="T24" fmla="*/ 44 w 61"/>
                <a:gd name="T25" fmla="*/ 57 h 67"/>
                <a:gd name="T26" fmla="*/ 44 w 61"/>
                <a:gd name="T27" fmla="*/ 29 h 67"/>
                <a:gd name="T28" fmla="*/ 41 w 61"/>
                <a:gd name="T29" fmla="*/ 17 h 67"/>
                <a:gd name="T30" fmla="*/ 32 w 61"/>
                <a:gd name="T31" fmla="*/ 12 h 67"/>
                <a:gd name="T32" fmla="*/ 24 w 61"/>
                <a:gd name="T33" fmla="*/ 15 h 67"/>
                <a:gd name="T34" fmla="*/ 18 w 61"/>
                <a:gd name="T35" fmla="*/ 22 h 67"/>
                <a:gd name="T36" fmla="*/ 17 w 61"/>
                <a:gd name="T37" fmla="*/ 36 h 67"/>
                <a:gd name="T38" fmla="*/ 17 w 61"/>
                <a:gd name="T39" fmla="*/ 57 h 67"/>
                <a:gd name="T40" fmla="*/ 14 w 61"/>
                <a:gd name="T41" fmla="*/ 64 h 67"/>
                <a:gd name="T42" fmla="*/ 8 w 61"/>
                <a:gd name="T43" fmla="*/ 67 h 67"/>
                <a:gd name="T44" fmla="*/ 2 w 61"/>
                <a:gd name="T45" fmla="*/ 64 h 67"/>
                <a:gd name="T46" fmla="*/ 0 w 61"/>
                <a:gd name="T47" fmla="*/ 57 h 67"/>
                <a:gd name="T48" fmla="*/ 0 w 61"/>
                <a:gd name="T49" fmla="*/ 9 h 67"/>
                <a:gd name="T50" fmla="*/ 2 w 61"/>
                <a:gd name="T51" fmla="*/ 2 h 67"/>
                <a:gd name="T52" fmla="*/ 8 w 61"/>
                <a:gd name="T53" fmla="*/ 0 h 67"/>
                <a:gd name="T54" fmla="*/ 12 w 61"/>
                <a:gd name="T55" fmla="*/ 1 h 67"/>
                <a:gd name="T56" fmla="*/ 15 w 61"/>
                <a:gd name="T57" fmla="*/ 4 h 67"/>
                <a:gd name="T58" fmla="*/ 16 w 61"/>
                <a:gd name="T59" fmla="*/ 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16" y="9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9" y="7"/>
                    <a:pt x="22" y="4"/>
                    <a:pt x="26" y="2"/>
                  </a:cubicBezTo>
                  <a:cubicBezTo>
                    <a:pt x="29" y="1"/>
                    <a:pt x="33" y="0"/>
                    <a:pt x="38" y="0"/>
                  </a:cubicBezTo>
                  <a:cubicBezTo>
                    <a:pt x="42" y="0"/>
                    <a:pt x="46" y="1"/>
                    <a:pt x="50" y="2"/>
                  </a:cubicBezTo>
                  <a:cubicBezTo>
                    <a:pt x="54" y="4"/>
                    <a:pt x="56" y="7"/>
                    <a:pt x="58" y="11"/>
                  </a:cubicBezTo>
                  <a:cubicBezTo>
                    <a:pt x="59" y="13"/>
                    <a:pt x="60" y="15"/>
                    <a:pt x="60" y="17"/>
                  </a:cubicBezTo>
                  <a:cubicBezTo>
                    <a:pt x="61" y="19"/>
                    <a:pt x="61" y="22"/>
                    <a:pt x="61" y="2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0" y="63"/>
                    <a:pt x="58" y="64"/>
                  </a:cubicBezTo>
                  <a:cubicBezTo>
                    <a:pt x="57" y="66"/>
                    <a:pt x="55" y="67"/>
                    <a:pt x="52" y="67"/>
                  </a:cubicBezTo>
                  <a:cubicBezTo>
                    <a:pt x="50" y="67"/>
                    <a:pt x="48" y="66"/>
                    <a:pt x="46" y="64"/>
                  </a:cubicBezTo>
                  <a:cubicBezTo>
                    <a:pt x="44" y="62"/>
                    <a:pt x="44" y="60"/>
                    <a:pt x="44" y="5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4"/>
                    <a:pt x="43" y="20"/>
                    <a:pt x="41" y="17"/>
                  </a:cubicBezTo>
                  <a:cubicBezTo>
                    <a:pt x="40" y="14"/>
                    <a:pt x="37" y="12"/>
                    <a:pt x="32" y="12"/>
                  </a:cubicBezTo>
                  <a:cubicBezTo>
                    <a:pt x="29" y="12"/>
                    <a:pt x="26" y="13"/>
                    <a:pt x="24" y="15"/>
                  </a:cubicBezTo>
                  <a:cubicBezTo>
                    <a:pt x="21" y="17"/>
                    <a:pt x="19" y="19"/>
                    <a:pt x="18" y="22"/>
                  </a:cubicBezTo>
                  <a:cubicBezTo>
                    <a:pt x="17" y="25"/>
                    <a:pt x="17" y="29"/>
                    <a:pt x="17" y="3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60"/>
                    <a:pt x="16" y="63"/>
                    <a:pt x="14" y="64"/>
                  </a:cubicBezTo>
                  <a:cubicBezTo>
                    <a:pt x="13" y="66"/>
                    <a:pt x="11" y="67"/>
                    <a:pt x="8" y="67"/>
                  </a:cubicBezTo>
                  <a:cubicBezTo>
                    <a:pt x="6" y="67"/>
                    <a:pt x="4" y="66"/>
                    <a:pt x="2" y="64"/>
                  </a:cubicBezTo>
                  <a:cubicBezTo>
                    <a:pt x="0" y="62"/>
                    <a:pt x="0" y="60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3" y="1"/>
                    <a:pt x="14" y="2"/>
                    <a:pt x="15" y="4"/>
                  </a:cubicBezTo>
                  <a:cubicBezTo>
                    <a:pt x="15" y="5"/>
                    <a:pt x="16" y="7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1114" y="4115"/>
              <a:ext cx="52" cy="37"/>
            </a:xfrm>
            <a:custGeom>
              <a:avLst/>
              <a:gdLst>
                <a:gd name="T0" fmla="*/ 58 w 98"/>
                <a:gd name="T1" fmla="*/ 34 h 67"/>
                <a:gd name="T2" fmla="*/ 58 w 98"/>
                <a:gd name="T3" fmla="*/ 56 h 67"/>
                <a:gd name="T4" fmla="*/ 55 w 98"/>
                <a:gd name="T5" fmla="*/ 64 h 67"/>
                <a:gd name="T6" fmla="*/ 49 w 98"/>
                <a:gd name="T7" fmla="*/ 67 h 67"/>
                <a:gd name="T8" fmla="*/ 43 w 98"/>
                <a:gd name="T9" fmla="*/ 64 h 67"/>
                <a:gd name="T10" fmla="*/ 40 w 98"/>
                <a:gd name="T11" fmla="*/ 56 h 67"/>
                <a:gd name="T12" fmla="*/ 40 w 98"/>
                <a:gd name="T13" fmla="*/ 30 h 67"/>
                <a:gd name="T14" fmla="*/ 40 w 98"/>
                <a:gd name="T15" fmla="*/ 20 h 67"/>
                <a:gd name="T16" fmla="*/ 37 w 98"/>
                <a:gd name="T17" fmla="*/ 15 h 67"/>
                <a:gd name="T18" fmla="*/ 31 w 98"/>
                <a:gd name="T19" fmla="*/ 13 h 67"/>
                <a:gd name="T20" fmla="*/ 20 w 98"/>
                <a:gd name="T21" fmla="*/ 18 h 67"/>
                <a:gd name="T22" fmla="*/ 17 w 98"/>
                <a:gd name="T23" fmla="*/ 34 h 67"/>
                <a:gd name="T24" fmla="*/ 17 w 98"/>
                <a:gd name="T25" fmla="*/ 56 h 67"/>
                <a:gd name="T26" fmla="*/ 15 w 98"/>
                <a:gd name="T27" fmla="*/ 64 h 67"/>
                <a:gd name="T28" fmla="*/ 9 w 98"/>
                <a:gd name="T29" fmla="*/ 67 h 67"/>
                <a:gd name="T30" fmla="*/ 2 w 98"/>
                <a:gd name="T31" fmla="*/ 64 h 67"/>
                <a:gd name="T32" fmla="*/ 0 w 98"/>
                <a:gd name="T33" fmla="*/ 56 h 67"/>
                <a:gd name="T34" fmla="*/ 0 w 98"/>
                <a:gd name="T35" fmla="*/ 9 h 67"/>
                <a:gd name="T36" fmla="*/ 2 w 98"/>
                <a:gd name="T37" fmla="*/ 2 h 67"/>
                <a:gd name="T38" fmla="*/ 8 w 98"/>
                <a:gd name="T39" fmla="*/ 0 h 67"/>
                <a:gd name="T40" fmla="*/ 14 w 98"/>
                <a:gd name="T41" fmla="*/ 2 h 67"/>
                <a:gd name="T42" fmla="*/ 16 w 98"/>
                <a:gd name="T43" fmla="*/ 8 h 67"/>
                <a:gd name="T44" fmla="*/ 16 w 98"/>
                <a:gd name="T45" fmla="*/ 10 h 67"/>
                <a:gd name="T46" fmla="*/ 26 w 98"/>
                <a:gd name="T47" fmla="*/ 2 h 67"/>
                <a:gd name="T48" fmla="*/ 37 w 98"/>
                <a:gd name="T49" fmla="*/ 0 h 67"/>
                <a:gd name="T50" fmla="*/ 48 w 98"/>
                <a:gd name="T51" fmla="*/ 2 h 67"/>
                <a:gd name="T52" fmla="*/ 56 w 98"/>
                <a:gd name="T53" fmla="*/ 10 h 67"/>
                <a:gd name="T54" fmla="*/ 65 w 98"/>
                <a:gd name="T55" fmla="*/ 2 h 67"/>
                <a:gd name="T56" fmla="*/ 76 w 98"/>
                <a:gd name="T57" fmla="*/ 0 h 67"/>
                <a:gd name="T58" fmla="*/ 88 w 98"/>
                <a:gd name="T59" fmla="*/ 2 h 67"/>
                <a:gd name="T60" fmla="*/ 96 w 98"/>
                <a:gd name="T61" fmla="*/ 10 h 67"/>
                <a:gd name="T62" fmla="*/ 98 w 98"/>
                <a:gd name="T63" fmla="*/ 24 h 67"/>
                <a:gd name="T64" fmla="*/ 98 w 98"/>
                <a:gd name="T65" fmla="*/ 56 h 67"/>
                <a:gd name="T66" fmla="*/ 95 w 98"/>
                <a:gd name="T67" fmla="*/ 64 h 67"/>
                <a:gd name="T68" fmla="*/ 89 w 98"/>
                <a:gd name="T69" fmla="*/ 67 h 67"/>
                <a:gd name="T70" fmla="*/ 83 w 98"/>
                <a:gd name="T71" fmla="*/ 64 h 67"/>
                <a:gd name="T72" fmla="*/ 80 w 98"/>
                <a:gd name="T73" fmla="*/ 56 h 67"/>
                <a:gd name="T74" fmla="*/ 80 w 98"/>
                <a:gd name="T75" fmla="*/ 29 h 67"/>
                <a:gd name="T76" fmla="*/ 80 w 98"/>
                <a:gd name="T77" fmla="*/ 20 h 67"/>
                <a:gd name="T78" fmla="*/ 77 w 98"/>
                <a:gd name="T79" fmla="*/ 15 h 67"/>
                <a:gd name="T80" fmla="*/ 71 w 98"/>
                <a:gd name="T81" fmla="*/ 13 h 67"/>
                <a:gd name="T82" fmla="*/ 64 w 98"/>
                <a:gd name="T83" fmla="*/ 14 h 67"/>
                <a:gd name="T84" fmla="*/ 60 w 98"/>
                <a:gd name="T85" fmla="*/ 20 h 67"/>
                <a:gd name="T86" fmla="*/ 58 w 98"/>
                <a:gd name="T87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" h="67">
                  <a:moveTo>
                    <a:pt x="58" y="34"/>
                  </a:moveTo>
                  <a:cubicBezTo>
                    <a:pt x="58" y="56"/>
                    <a:pt x="58" y="56"/>
                    <a:pt x="58" y="56"/>
                  </a:cubicBezTo>
                  <a:cubicBezTo>
                    <a:pt x="58" y="60"/>
                    <a:pt x="57" y="62"/>
                    <a:pt x="55" y="64"/>
                  </a:cubicBezTo>
                  <a:cubicBezTo>
                    <a:pt x="54" y="66"/>
                    <a:pt x="52" y="67"/>
                    <a:pt x="49" y="67"/>
                  </a:cubicBezTo>
                  <a:cubicBezTo>
                    <a:pt x="46" y="67"/>
                    <a:pt x="44" y="66"/>
                    <a:pt x="43" y="64"/>
                  </a:cubicBezTo>
                  <a:cubicBezTo>
                    <a:pt x="41" y="62"/>
                    <a:pt x="40" y="60"/>
                    <a:pt x="40" y="5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6"/>
                    <a:pt x="40" y="23"/>
                    <a:pt x="40" y="20"/>
                  </a:cubicBezTo>
                  <a:cubicBezTo>
                    <a:pt x="39" y="18"/>
                    <a:pt x="39" y="16"/>
                    <a:pt x="37" y="15"/>
                  </a:cubicBezTo>
                  <a:cubicBezTo>
                    <a:pt x="36" y="13"/>
                    <a:pt x="34" y="13"/>
                    <a:pt x="31" y="13"/>
                  </a:cubicBezTo>
                  <a:cubicBezTo>
                    <a:pt x="26" y="13"/>
                    <a:pt x="22" y="14"/>
                    <a:pt x="20" y="18"/>
                  </a:cubicBezTo>
                  <a:cubicBezTo>
                    <a:pt x="18" y="22"/>
                    <a:pt x="17" y="27"/>
                    <a:pt x="17" y="34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60"/>
                    <a:pt x="17" y="62"/>
                    <a:pt x="15" y="64"/>
                  </a:cubicBezTo>
                  <a:cubicBezTo>
                    <a:pt x="13" y="66"/>
                    <a:pt x="11" y="67"/>
                    <a:pt x="9" y="67"/>
                  </a:cubicBezTo>
                  <a:cubicBezTo>
                    <a:pt x="6" y="67"/>
                    <a:pt x="4" y="66"/>
                    <a:pt x="2" y="64"/>
                  </a:cubicBezTo>
                  <a:cubicBezTo>
                    <a:pt x="1" y="62"/>
                    <a:pt x="0" y="60"/>
                    <a:pt x="0" y="5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0" y="0"/>
                    <a:pt x="12" y="0"/>
                    <a:pt x="14" y="2"/>
                  </a:cubicBezTo>
                  <a:cubicBezTo>
                    <a:pt x="15" y="3"/>
                    <a:pt x="16" y="5"/>
                    <a:pt x="16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6"/>
                    <a:pt x="22" y="4"/>
                    <a:pt x="26" y="2"/>
                  </a:cubicBezTo>
                  <a:cubicBezTo>
                    <a:pt x="29" y="1"/>
                    <a:pt x="33" y="0"/>
                    <a:pt x="37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1" y="4"/>
                    <a:pt x="54" y="6"/>
                    <a:pt x="56" y="10"/>
                  </a:cubicBezTo>
                  <a:cubicBezTo>
                    <a:pt x="59" y="6"/>
                    <a:pt x="62" y="4"/>
                    <a:pt x="65" y="2"/>
                  </a:cubicBezTo>
                  <a:cubicBezTo>
                    <a:pt x="68" y="1"/>
                    <a:pt x="72" y="0"/>
                    <a:pt x="76" y="0"/>
                  </a:cubicBezTo>
                  <a:cubicBezTo>
                    <a:pt x="81" y="0"/>
                    <a:pt x="85" y="1"/>
                    <a:pt x="88" y="2"/>
                  </a:cubicBezTo>
                  <a:cubicBezTo>
                    <a:pt x="91" y="4"/>
                    <a:pt x="94" y="7"/>
                    <a:pt x="96" y="10"/>
                  </a:cubicBezTo>
                  <a:cubicBezTo>
                    <a:pt x="97" y="13"/>
                    <a:pt x="98" y="18"/>
                    <a:pt x="98" y="2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8" y="60"/>
                    <a:pt x="97" y="62"/>
                    <a:pt x="95" y="64"/>
                  </a:cubicBezTo>
                  <a:cubicBezTo>
                    <a:pt x="94" y="66"/>
                    <a:pt x="92" y="67"/>
                    <a:pt x="89" y="67"/>
                  </a:cubicBezTo>
                  <a:cubicBezTo>
                    <a:pt x="86" y="67"/>
                    <a:pt x="84" y="66"/>
                    <a:pt x="83" y="64"/>
                  </a:cubicBezTo>
                  <a:cubicBezTo>
                    <a:pt x="81" y="62"/>
                    <a:pt x="80" y="60"/>
                    <a:pt x="80" y="56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5"/>
                    <a:pt x="80" y="22"/>
                    <a:pt x="80" y="20"/>
                  </a:cubicBezTo>
                  <a:cubicBezTo>
                    <a:pt x="79" y="18"/>
                    <a:pt x="78" y="16"/>
                    <a:pt x="77" y="15"/>
                  </a:cubicBezTo>
                  <a:cubicBezTo>
                    <a:pt x="76" y="13"/>
                    <a:pt x="74" y="13"/>
                    <a:pt x="71" y="13"/>
                  </a:cubicBezTo>
                  <a:cubicBezTo>
                    <a:pt x="69" y="13"/>
                    <a:pt x="66" y="13"/>
                    <a:pt x="64" y="14"/>
                  </a:cubicBezTo>
                  <a:cubicBezTo>
                    <a:pt x="62" y="16"/>
                    <a:pt x="61" y="17"/>
                    <a:pt x="60" y="20"/>
                  </a:cubicBezTo>
                  <a:cubicBezTo>
                    <a:pt x="58" y="22"/>
                    <a:pt x="58" y="27"/>
                    <a:pt x="5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 noEditPoints="1"/>
            </p:cNvSpPr>
            <p:nvPr/>
          </p:nvSpPr>
          <p:spPr bwMode="auto">
            <a:xfrm>
              <a:off x="1174" y="4115"/>
              <a:ext cx="35" cy="37"/>
            </a:xfrm>
            <a:custGeom>
              <a:avLst/>
              <a:gdLst>
                <a:gd name="T0" fmla="*/ 51 w 65"/>
                <a:gd name="T1" fmla="*/ 38 h 68"/>
                <a:gd name="T2" fmla="*/ 18 w 65"/>
                <a:gd name="T3" fmla="*/ 38 h 68"/>
                <a:gd name="T4" fmla="*/ 20 w 65"/>
                <a:gd name="T5" fmla="*/ 48 h 68"/>
                <a:gd name="T6" fmla="*/ 26 w 65"/>
                <a:gd name="T7" fmla="*/ 55 h 68"/>
                <a:gd name="T8" fmla="*/ 35 w 65"/>
                <a:gd name="T9" fmla="*/ 57 h 68"/>
                <a:gd name="T10" fmla="*/ 40 w 65"/>
                <a:gd name="T11" fmla="*/ 56 h 68"/>
                <a:gd name="T12" fmla="*/ 45 w 65"/>
                <a:gd name="T13" fmla="*/ 54 h 68"/>
                <a:gd name="T14" fmla="*/ 50 w 65"/>
                <a:gd name="T15" fmla="*/ 51 h 68"/>
                <a:gd name="T16" fmla="*/ 55 w 65"/>
                <a:gd name="T17" fmla="*/ 46 h 68"/>
                <a:gd name="T18" fmla="*/ 59 w 65"/>
                <a:gd name="T19" fmla="*/ 45 h 68"/>
                <a:gd name="T20" fmla="*/ 63 w 65"/>
                <a:gd name="T21" fmla="*/ 46 h 68"/>
                <a:gd name="T22" fmla="*/ 64 w 65"/>
                <a:gd name="T23" fmla="*/ 50 h 68"/>
                <a:gd name="T24" fmla="*/ 63 w 65"/>
                <a:gd name="T25" fmla="*/ 56 h 68"/>
                <a:gd name="T26" fmla="*/ 57 w 65"/>
                <a:gd name="T27" fmla="*/ 61 h 68"/>
                <a:gd name="T28" fmla="*/ 48 w 65"/>
                <a:gd name="T29" fmla="*/ 66 h 68"/>
                <a:gd name="T30" fmla="*/ 35 w 65"/>
                <a:gd name="T31" fmla="*/ 68 h 68"/>
                <a:gd name="T32" fmla="*/ 9 w 65"/>
                <a:gd name="T33" fmla="*/ 59 h 68"/>
                <a:gd name="T34" fmla="*/ 0 w 65"/>
                <a:gd name="T35" fmla="*/ 34 h 68"/>
                <a:gd name="T36" fmla="*/ 3 w 65"/>
                <a:gd name="T37" fmla="*/ 20 h 68"/>
                <a:gd name="T38" fmla="*/ 9 w 65"/>
                <a:gd name="T39" fmla="*/ 10 h 68"/>
                <a:gd name="T40" fmla="*/ 20 w 65"/>
                <a:gd name="T41" fmla="*/ 3 h 68"/>
                <a:gd name="T42" fmla="*/ 34 w 65"/>
                <a:gd name="T43" fmla="*/ 0 h 68"/>
                <a:gd name="T44" fmla="*/ 51 w 65"/>
                <a:gd name="T45" fmla="*/ 5 h 68"/>
                <a:gd name="T46" fmla="*/ 62 w 65"/>
                <a:gd name="T47" fmla="*/ 15 h 68"/>
                <a:gd name="T48" fmla="*/ 65 w 65"/>
                <a:gd name="T49" fmla="*/ 28 h 68"/>
                <a:gd name="T50" fmla="*/ 62 w 65"/>
                <a:gd name="T51" fmla="*/ 36 h 68"/>
                <a:gd name="T52" fmla="*/ 51 w 65"/>
                <a:gd name="T53" fmla="*/ 38 h 68"/>
                <a:gd name="T54" fmla="*/ 18 w 65"/>
                <a:gd name="T55" fmla="*/ 29 h 68"/>
                <a:gd name="T56" fmla="*/ 49 w 65"/>
                <a:gd name="T57" fmla="*/ 29 h 68"/>
                <a:gd name="T58" fmla="*/ 44 w 65"/>
                <a:gd name="T59" fmla="*/ 16 h 68"/>
                <a:gd name="T60" fmla="*/ 33 w 65"/>
                <a:gd name="T61" fmla="*/ 12 h 68"/>
                <a:gd name="T62" fmla="*/ 23 w 65"/>
                <a:gd name="T63" fmla="*/ 16 h 68"/>
                <a:gd name="T64" fmla="*/ 18 w 65"/>
                <a:gd name="T6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68">
                  <a:moveTo>
                    <a:pt x="51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18" y="42"/>
                    <a:pt x="19" y="45"/>
                    <a:pt x="20" y="48"/>
                  </a:cubicBezTo>
                  <a:cubicBezTo>
                    <a:pt x="22" y="51"/>
                    <a:pt x="24" y="53"/>
                    <a:pt x="26" y="55"/>
                  </a:cubicBezTo>
                  <a:cubicBezTo>
                    <a:pt x="29" y="56"/>
                    <a:pt x="32" y="57"/>
                    <a:pt x="35" y="57"/>
                  </a:cubicBezTo>
                  <a:cubicBezTo>
                    <a:pt x="37" y="57"/>
                    <a:pt x="39" y="57"/>
                    <a:pt x="40" y="56"/>
                  </a:cubicBezTo>
                  <a:cubicBezTo>
                    <a:pt x="42" y="56"/>
                    <a:pt x="44" y="55"/>
                    <a:pt x="45" y="54"/>
                  </a:cubicBezTo>
                  <a:cubicBezTo>
                    <a:pt x="47" y="53"/>
                    <a:pt x="48" y="52"/>
                    <a:pt x="50" y="51"/>
                  </a:cubicBezTo>
                  <a:cubicBezTo>
                    <a:pt x="51" y="50"/>
                    <a:pt x="53" y="48"/>
                    <a:pt x="55" y="46"/>
                  </a:cubicBezTo>
                  <a:cubicBezTo>
                    <a:pt x="56" y="45"/>
                    <a:pt x="57" y="45"/>
                    <a:pt x="59" y="45"/>
                  </a:cubicBezTo>
                  <a:cubicBezTo>
                    <a:pt x="60" y="45"/>
                    <a:pt x="62" y="46"/>
                    <a:pt x="63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52"/>
                    <a:pt x="64" y="54"/>
                    <a:pt x="63" y="56"/>
                  </a:cubicBezTo>
                  <a:cubicBezTo>
                    <a:pt x="61" y="58"/>
                    <a:pt x="60" y="60"/>
                    <a:pt x="57" y="61"/>
                  </a:cubicBezTo>
                  <a:cubicBezTo>
                    <a:pt x="55" y="63"/>
                    <a:pt x="52" y="65"/>
                    <a:pt x="48" y="66"/>
                  </a:cubicBezTo>
                  <a:cubicBezTo>
                    <a:pt x="44" y="67"/>
                    <a:pt x="40" y="68"/>
                    <a:pt x="35" y="68"/>
                  </a:cubicBezTo>
                  <a:cubicBezTo>
                    <a:pt x="24" y="68"/>
                    <a:pt x="16" y="65"/>
                    <a:pt x="9" y="59"/>
                  </a:cubicBezTo>
                  <a:cubicBezTo>
                    <a:pt x="3" y="53"/>
                    <a:pt x="0" y="44"/>
                    <a:pt x="0" y="34"/>
                  </a:cubicBezTo>
                  <a:cubicBezTo>
                    <a:pt x="0" y="29"/>
                    <a:pt x="1" y="25"/>
                    <a:pt x="3" y="20"/>
                  </a:cubicBezTo>
                  <a:cubicBezTo>
                    <a:pt x="4" y="16"/>
                    <a:pt x="6" y="13"/>
                    <a:pt x="9" y="10"/>
                  </a:cubicBezTo>
                  <a:cubicBezTo>
                    <a:pt x="12" y="7"/>
                    <a:pt x="16" y="4"/>
                    <a:pt x="20" y="3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1" y="0"/>
                    <a:pt x="46" y="2"/>
                    <a:pt x="51" y="5"/>
                  </a:cubicBezTo>
                  <a:cubicBezTo>
                    <a:pt x="56" y="7"/>
                    <a:pt x="60" y="11"/>
                    <a:pt x="62" y="15"/>
                  </a:cubicBezTo>
                  <a:cubicBezTo>
                    <a:pt x="64" y="19"/>
                    <a:pt x="65" y="24"/>
                    <a:pt x="65" y="28"/>
                  </a:cubicBezTo>
                  <a:cubicBezTo>
                    <a:pt x="65" y="32"/>
                    <a:pt x="64" y="35"/>
                    <a:pt x="62" y="36"/>
                  </a:cubicBezTo>
                  <a:cubicBezTo>
                    <a:pt x="59" y="38"/>
                    <a:pt x="56" y="38"/>
                    <a:pt x="51" y="38"/>
                  </a:cubicBezTo>
                  <a:close/>
                  <a:moveTo>
                    <a:pt x="18" y="29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8" y="23"/>
                    <a:pt x="47" y="19"/>
                    <a:pt x="44" y="16"/>
                  </a:cubicBezTo>
                  <a:cubicBezTo>
                    <a:pt x="41" y="13"/>
                    <a:pt x="38" y="12"/>
                    <a:pt x="33" y="12"/>
                  </a:cubicBezTo>
                  <a:cubicBezTo>
                    <a:pt x="29" y="12"/>
                    <a:pt x="26" y="13"/>
                    <a:pt x="23" y="16"/>
                  </a:cubicBezTo>
                  <a:cubicBezTo>
                    <a:pt x="20" y="19"/>
                    <a:pt x="18" y="23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1216" y="4115"/>
              <a:ext cx="33" cy="37"/>
            </a:xfrm>
            <a:custGeom>
              <a:avLst/>
              <a:gdLst>
                <a:gd name="T0" fmla="*/ 16 w 61"/>
                <a:gd name="T1" fmla="*/ 9 h 67"/>
                <a:gd name="T2" fmla="*/ 16 w 61"/>
                <a:gd name="T3" fmla="*/ 11 h 67"/>
                <a:gd name="T4" fmla="*/ 26 w 61"/>
                <a:gd name="T5" fmla="*/ 2 h 67"/>
                <a:gd name="T6" fmla="*/ 39 w 61"/>
                <a:gd name="T7" fmla="*/ 0 h 67"/>
                <a:gd name="T8" fmla="*/ 51 w 61"/>
                <a:gd name="T9" fmla="*/ 2 h 67"/>
                <a:gd name="T10" fmla="*/ 59 w 61"/>
                <a:gd name="T11" fmla="*/ 11 h 67"/>
                <a:gd name="T12" fmla="*/ 61 w 61"/>
                <a:gd name="T13" fmla="*/ 17 h 67"/>
                <a:gd name="T14" fmla="*/ 61 w 61"/>
                <a:gd name="T15" fmla="*/ 26 h 67"/>
                <a:gd name="T16" fmla="*/ 61 w 61"/>
                <a:gd name="T17" fmla="*/ 57 h 67"/>
                <a:gd name="T18" fmla="*/ 59 w 61"/>
                <a:gd name="T19" fmla="*/ 64 h 67"/>
                <a:gd name="T20" fmla="*/ 53 w 61"/>
                <a:gd name="T21" fmla="*/ 67 h 67"/>
                <a:gd name="T22" fmla="*/ 47 w 61"/>
                <a:gd name="T23" fmla="*/ 64 h 67"/>
                <a:gd name="T24" fmla="*/ 44 w 61"/>
                <a:gd name="T25" fmla="*/ 57 h 67"/>
                <a:gd name="T26" fmla="*/ 44 w 61"/>
                <a:gd name="T27" fmla="*/ 29 h 67"/>
                <a:gd name="T28" fmla="*/ 42 w 61"/>
                <a:gd name="T29" fmla="*/ 17 h 67"/>
                <a:gd name="T30" fmla="*/ 33 w 61"/>
                <a:gd name="T31" fmla="*/ 12 h 67"/>
                <a:gd name="T32" fmla="*/ 24 w 61"/>
                <a:gd name="T33" fmla="*/ 15 h 67"/>
                <a:gd name="T34" fmla="*/ 19 w 61"/>
                <a:gd name="T35" fmla="*/ 22 h 67"/>
                <a:gd name="T36" fmla="*/ 18 w 61"/>
                <a:gd name="T37" fmla="*/ 36 h 67"/>
                <a:gd name="T38" fmla="*/ 18 w 61"/>
                <a:gd name="T39" fmla="*/ 57 h 67"/>
                <a:gd name="T40" fmla="*/ 15 w 61"/>
                <a:gd name="T41" fmla="*/ 64 h 67"/>
                <a:gd name="T42" fmla="*/ 9 w 61"/>
                <a:gd name="T43" fmla="*/ 67 h 67"/>
                <a:gd name="T44" fmla="*/ 3 w 61"/>
                <a:gd name="T45" fmla="*/ 64 h 67"/>
                <a:gd name="T46" fmla="*/ 0 w 61"/>
                <a:gd name="T47" fmla="*/ 57 h 67"/>
                <a:gd name="T48" fmla="*/ 0 w 61"/>
                <a:gd name="T49" fmla="*/ 9 h 67"/>
                <a:gd name="T50" fmla="*/ 3 w 61"/>
                <a:gd name="T51" fmla="*/ 2 h 67"/>
                <a:gd name="T52" fmla="*/ 8 w 61"/>
                <a:gd name="T53" fmla="*/ 0 h 67"/>
                <a:gd name="T54" fmla="*/ 12 w 61"/>
                <a:gd name="T55" fmla="*/ 1 h 67"/>
                <a:gd name="T56" fmla="*/ 15 w 61"/>
                <a:gd name="T57" fmla="*/ 4 h 67"/>
                <a:gd name="T58" fmla="*/ 16 w 61"/>
                <a:gd name="T59" fmla="*/ 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67">
                  <a:moveTo>
                    <a:pt x="16" y="9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9" y="7"/>
                    <a:pt x="23" y="4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3" y="0"/>
                    <a:pt x="47" y="1"/>
                    <a:pt x="51" y="2"/>
                  </a:cubicBezTo>
                  <a:cubicBezTo>
                    <a:pt x="54" y="4"/>
                    <a:pt x="57" y="7"/>
                    <a:pt x="59" y="11"/>
                  </a:cubicBezTo>
                  <a:cubicBezTo>
                    <a:pt x="60" y="13"/>
                    <a:pt x="61" y="15"/>
                    <a:pt x="61" y="17"/>
                  </a:cubicBezTo>
                  <a:cubicBezTo>
                    <a:pt x="61" y="19"/>
                    <a:pt x="61" y="22"/>
                    <a:pt x="61" y="2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60"/>
                    <a:pt x="61" y="63"/>
                    <a:pt x="59" y="64"/>
                  </a:cubicBezTo>
                  <a:cubicBezTo>
                    <a:pt x="58" y="66"/>
                    <a:pt x="56" y="67"/>
                    <a:pt x="53" y="67"/>
                  </a:cubicBezTo>
                  <a:cubicBezTo>
                    <a:pt x="50" y="67"/>
                    <a:pt x="48" y="66"/>
                    <a:pt x="47" y="64"/>
                  </a:cubicBezTo>
                  <a:cubicBezTo>
                    <a:pt x="45" y="62"/>
                    <a:pt x="44" y="60"/>
                    <a:pt x="44" y="5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4"/>
                    <a:pt x="44" y="20"/>
                    <a:pt x="42" y="17"/>
                  </a:cubicBezTo>
                  <a:cubicBezTo>
                    <a:pt x="40" y="14"/>
                    <a:pt x="37" y="12"/>
                    <a:pt x="33" y="12"/>
                  </a:cubicBezTo>
                  <a:cubicBezTo>
                    <a:pt x="30" y="12"/>
                    <a:pt x="27" y="13"/>
                    <a:pt x="24" y="15"/>
                  </a:cubicBezTo>
                  <a:cubicBezTo>
                    <a:pt x="22" y="17"/>
                    <a:pt x="20" y="19"/>
                    <a:pt x="19" y="22"/>
                  </a:cubicBezTo>
                  <a:cubicBezTo>
                    <a:pt x="18" y="25"/>
                    <a:pt x="18" y="29"/>
                    <a:pt x="18" y="3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60"/>
                    <a:pt x="17" y="63"/>
                    <a:pt x="15" y="64"/>
                  </a:cubicBezTo>
                  <a:cubicBezTo>
                    <a:pt x="14" y="66"/>
                    <a:pt x="11" y="67"/>
                    <a:pt x="9" y="67"/>
                  </a:cubicBezTo>
                  <a:cubicBezTo>
                    <a:pt x="6" y="67"/>
                    <a:pt x="4" y="66"/>
                    <a:pt x="3" y="64"/>
                  </a:cubicBezTo>
                  <a:cubicBezTo>
                    <a:pt x="1" y="62"/>
                    <a:pt x="0" y="60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4" y="1"/>
                    <a:pt x="15" y="2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1255" y="4103"/>
              <a:ext cx="25" cy="49"/>
            </a:xfrm>
            <a:custGeom>
              <a:avLst/>
              <a:gdLst>
                <a:gd name="T0" fmla="*/ 7 w 46"/>
                <a:gd name="T1" fmla="*/ 24 h 90"/>
                <a:gd name="T2" fmla="*/ 9 w 46"/>
                <a:gd name="T3" fmla="*/ 24 h 90"/>
                <a:gd name="T4" fmla="*/ 9 w 46"/>
                <a:gd name="T5" fmla="*/ 14 h 90"/>
                <a:gd name="T6" fmla="*/ 10 w 46"/>
                <a:gd name="T7" fmla="*/ 8 h 90"/>
                <a:gd name="T8" fmla="*/ 11 w 46"/>
                <a:gd name="T9" fmla="*/ 4 h 90"/>
                <a:gd name="T10" fmla="*/ 14 w 46"/>
                <a:gd name="T11" fmla="*/ 1 h 90"/>
                <a:gd name="T12" fmla="*/ 18 w 46"/>
                <a:gd name="T13" fmla="*/ 0 h 90"/>
                <a:gd name="T14" fmla="*/ 24 w 46"/>
                <a:gd name="T15" fmla="*/ 3 h 90"/>
                <a:gd name="T16" fmla="*/ 26 w 46"/>
                <a:gd name="T17" fmla="*/ 6 h 90"/>
                <a:gd name="T18" fmla="*/ 27 w 46"/>
                <a:gd name="T19" fmla="*/ 13 h 90"/>
                <a:gd name="T20" fmla="*/ 27 w 46"/>
                <a:gd name="T21" fmla="*/ 24 h 90"/>
                <a:gd name="T22" fmla="*/ 33 w 46"/>
                <a:gd name="T23" fmla="*/ 24 h 90"/>
                <a:gd name="T24" fmla="*/ 38 w 46"/>
                <a:gd name="T25" fmla="*/ 26 h 90"/>
                <a:gd name="T26" fmla="*/ 40 w 46"/>
                <a:gd name="T27" fmla="*/ 30 h 90"/>
                <a:gd name="T28" fmla="*/ 38 w 46"/>
                <a:gd name="T29" fmla="*/ 35 h 90"/>
                <a:gd name="T30" fmla="*/ 30 w 46"/>
                <a:gd name="T31" fmla="*/ 36 h 90"/>
                <a:gd name="T32" fmla="*/ 27 w 46"/>
                <a:gd name="T33" fmla="*/ 36 h 90"/>
                <a:gd name="T34" fmla="*/ 27 w 46"/>
                <a:gd name="T35" fmla="*/ 66 h 90"/>
                <a:gd name="T36" fmla="*/ 27 w 46"/>
                <a:gd name="T37" fmla="*/ 72 h 90"/>
                <a:gd name="T38" fmla="*/ 28 w 46"/>
                <a:gd name="T39" fmla="*/ 76 h 90"/>
                <a:gd name="T40" fmla="*/ 32 w 46"/>
                <a:gd name="T41" fmla="*/ 77 h 90"/>
                <a:gd name="T42" fmla="*/ 36 w 46"/>
                <a:gd name="T43" fmla="*/ 76 h 90"/>
                <a:gd name="T44" fmla="*/ 40 w 46"/>
                <a:gd name="T45" fmla="*/ 76 h 90"/>
                <a:gd name="T46" fmla="*/ 44 w 46"/>
                <a:gd name="T47" fmla="*/ 78 h 90"/>
                <a:gd name="T48" fmla="*/ 46 w 46"/>
                <a:gd name="T49" fmla="*/ 82 h 90"/>
                <a:gd name="T50" fmla="*/ 41 w 46"/>
                <a:gd name="T51" fmla="*/ 88 h 90"/>
                <a:gd name="T52" fmla="*/ 28 w 46"/>
                <a:gd name="T53" fmla="*/ 90 h 90"/>
                <a:gd name="T54" fmla="*/ 16 w 46"/>
                <a:gd name="T55" fmla="*/ 87 h 90"/>
                <a:gd name="T56" fmla="*/ 11 w 46"/>
                <a:gd name="T57" fmla="*/ 80 h 90"/>
                <a:gd name="T58" fmla="*/ 9 w 46"/>
                <a:gd name="T59" fmla="*/ 68 h 90"/>
                <a:gd name="T60" fmla="*/ 9 w 46"/>
                <a:gd name="T61" fmla="*/ 36 h 90"/>
                <a:gd name="T62" fmla="*/ 7 w 46"/>
                <a:gd name="T63" fmla="*/ 36 h 90"/>
                <a:gd name="T64" fmla="*/ 1 w 46"/>
                <a:gd name="T65" fmla="*/ 34 h 90"/>
                <a:gd name="T66" fmla="*/ 0 w 46"/>
                <a:gd name="T67" fmla="*/ 30 h 90"/>
                <a:gd name="T68" fmla="*/ 2 w 46"/>
                <a:gd name="T69" fmla="*/ 26 h 90"/>
                <a:gd name="T70" fmla="*/ 7 w 46"/>
                <a:gd name="T71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90">
                  <a:moveTo>
                    <a:pt x="7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9" y="9"/>
                    <a:pt x="10" y="8"/>
                  </a:cubicBezTo>
                  <a:cubicBezTo>
                    <a:pt x="10" y="6"/>
                    <a:pt x="10" y="5"/>
                    <a:pt x="11" y="4"/>
                  </a:cubicBezTo>
                  <a:cubicBezTo>
                    <a:pt x="11" y="3"/>
                    <a:pt x="12" y="2"/>
                    <a:pt x="14" y="1"/>
                  </a:cubicBezTo>
                  <a:cubicBezTo>
                    <a:pt x="15" y="1"/>
                    <a:pt x="16" y="0"/>
                    <a:pt x="18" y="0"/>
                  </a:cubicBezTo>
                  <a:cubicBezTo>
                    <a:pt x="20" y="0"/>
                    <a:pt x="22" y="1"/>
                    <a:pt x="24" y="3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8"/>
                    <a:pt x="27" y="10"/>
                    <a:pt x="27" y="1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5" y="24"/>
                    <a:pt x="37" y="25"/>
                    <a:pt x="38" y="26"/>
                  </a:cubicBezTo>
                  <a:cubicBezTo>
                    <a:pt x="40" y="27"/>
                    <a:pt x="40" y="28"/>
                    <a:pt x="40" y="30"/>
                  </a:cubicBezTo>
                  <a:cubicBezTo>
                    <a:pt x="40" y="32"/>
                    <a:pt x="39" y="34"/>
                    <a:pt x="38" y="35"/>
                  </a:cubicBezTo>
                  <a:cubicBezTo>
                    <a:pt x="36" y="36"/>
                    <a:pt x="33" y="36"/>
                    <a:pt x="30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69"/>
                    <a:pt x="27" y="71"/>
                    <a:pt x="27" y="72"/>
                  </a:cubicBezTo>
                  <a:cubicBezTo>
                    <a:pt x="27" y="74"/>
                    <a:pt x="27" y="75"/>
                    <a:pt x="28" y="76"/>
                  </a:cubicBezTo>
                  <a:cubicBezTo>
                    <a:pt x="29" y="77"/>
                    <a:pt x="30" y="77"/>
                    <a:pt x="32" y="77"/>
                  </a:cubicBezTo>
                  <a:cubicBezTo>
                    <a:pt x="33" y="77"/>
                    <a:pt x="35" y="77"/>
                    <a:pt x="36" y="76"/>
                  </a:cubicBezTo>
                  <a:cubicBezTo>
                    <a:pt x="38" y="76"/>
                    <a:pt x="39" y="76"/>
                    <a:pt x="40" y="76"/>
                  </a:cubicBezTo>
                  <a:cubicBezTo>
                    <a:pt x="42" y="76"/>
                    <a:pt x="43" y="77"/>
                    <a:pt x="44" y="78"/>
                  </a:cubicBezTo>
                  <a:cubicBezTo>
                    <a:pt x="45" y="79"/>
                    <a:pt x="46" y="80"/>
                    <a:pt x="46" y="82"/>
                  </a:cubicBezTo>
                  <a:cubicBezTo>
                    <a:pt x="46" y="84"/>
                    <a:pt x="44" y="86"/>
                    <a:pt x="41" y="88"/>
                  </a:cubicBezTo>
                  <a:cubicBezTo>
                    <a:pt x="38" y="89"/>
                    <a:pt x="34" y="90"/>
                    <a:pt x="28" y="90"/>
                  </a:cubicBezTo>
                  <a:cubicBezTo>
                    <a:pt x="23" y="90"/>
                    <a:pt x="19" y="89"/>
                    <a:pt x="16" y="87"/>
                  </a:cubicBezTo>
                  <a:cubicBezTo>
                    <a:pt x="13" y="85"/>
                    <a:pt x="12" y="83"/>
                    <a:pt x="11" y="80"/>
                  </a:cubicBezTo>
                  <a:cubicBezTo>
                    <a:pt x="10" y="77"/>
                    <a:pt x="9" y="73"/>
                    <a:pt x="9" y="68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6"/>
                    <a:pt x="3" y="35"/>
                    <a:pt x="1" y="34"/>
                  </a:cubicBezTo>
                  <a:cubicBezTo>
                    <a:pt x="0" y="33"/>
                    <a:pt x="0" y="32"/>
                    <a:pt x="0" y="30"/>
                  </a:cubicBezTo>
                  <a:cubicBezTo>
                    <a:pt x="0" y="28"/>
                    <a:pt x="0" y="27"/>
                    <a:pt x="2" y="26"/>
                  </a:cubicBezTo>
                  <a:cubicBezTo>
                    <a:pt x="3" y="25"/>
                    <a:pt x="5" y="24"/>
                    <a:pt x="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331322" y="6283175"/>
            <a:ext cx="11521440" cy="457200"/>
            <a:chOff x="331322" y="6283175"/>
            <a:chExt cx="11521440" cy="457200"/>
          </a:xfrm>
        </p:grpSpPr>
        <p:cxnSp>
          <p:nvCxnSpPr>
            <p:cNvPr id="3" name="Straight Connector 2"/>
            <p:cNvCxnSpPr/>
            <p:nvPr userDrawn="1"/>
          </p:nvCxnSpPr>
          <p:spPr bwMode="auto">
            <a:xfrm>
              <a:off x="10684845" y="6283175"/>
              <a:ext cx="0" cy="45720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 userDrawn="1"/>
          </p:nvCxnSpPr>
          <p:spPr bwMode="auto">
            <a:xfrm>
              <a:off x="331322" y="6283175"/>
              <a:ext cx="1152144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extBox 1"/>
          <p:cNvSpPr txBox="1"/>
          <p:nvPr userDrawn="1"/>
        </p:nvSpPr>
        <p:spPr bwMode="auto">
          <a:xfrm>
            <a:off x="3944154" y="6515100"/>
            <a:ext cx="4295775" cy="12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SzTx/>
              <a:buFont typeface="Webdings" pitchFamily="18" charset="2"/>
              <a:buNone/>
              <a:tabLst/>
            </a:pPr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Arial" pitchFamily="34" charset="0"/>
              </a:rPr>
              <a:t>© 2016 </a:t>
            </a:r>
            <a:r>
              <a:rPr lang="en-US" sz="600" dirty="0" err="1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Arial" pitchFamily="34" charset="0"/>
              </a:rPr>
              <a:t>InterSystems</a:t>
            </a:r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Arial" pitchFamily="34" charset="0"/>
              </a:rPr>
              <a:t> Corporation. All rights reserved.</a:t>
            </a:r>
            <a:endParaRPr lang="en-US" sz="600" noProof="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45" r:id="rId7"/>
    <p:sldLayoutId id="2147483746" r:id="rId8"/>
    <p:sldLayoutId id="2147483735" r:id="rId9"/>
    <p:sldLayoutId id="214748374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>
          <a:solidFill>
            <a:schemeClr val="accent4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accent5">
            <a:lumMod val="50000"/>
          </a:schemeClr>
        </a:buClr>
        <a:buFont typeface="Webdings" pitchFamily="18" charset="2"/>
        <a:buNone/>
        <a:defRPr lang="en-US" sz="1400" dirty="0" smtClean="0">
          <a:solidFill>
            <a:schemeClr val="bg2">
              <a:lumMod val="10000"/>
            </a:schemeClr>
          </a:solidFill>
          <a:latin typeface="+mn-lt"/>
          <a:ea typeface="+mn-ea"/>
          <a:cs typeface="Arial" pitchFamily="34" charset="0"/>
        </a:defRPr>
      </a:lvl1pPr>
      <a:lvl2pPr marL="227013" indent="-2254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bg1">
            <a:lumMod val="75000"/>
          </a:schemeClr>
        </a:buClr>
        <a:buSzPct val="95000"/>
        <a:buFont typeface="Wingdings" pitchFamily="2" charset="2"/>
        <a:buChar char="§"/>
        <a:defRPr lang="en-US" sz="1400" dirty="0" smtClean="0">
          <a:solidFill>
            <a:schemeClr val="bg2">
              <a:lumMod val="10000"/>
            </a:schemeClr>
          </a:solidFill>
          <a:latin typeface="+mn-lt"/>
          <a:cs typeface="Arial" pitchFamily="34" charset="0"/>
        </a:defRPr>
      </a:lvl2pPr>
      <a:lvl3pPr marL="4619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–"/>
        <a:defRPr lang="en-US" sz="1200" dirty="0" smtClean="0">
          <a:solidFill>
            <a:schemeClr val="bg2">
              <a:lumMod val="10000"/>
            </a:schemeClr>
          </a:solidFill>
          <a:latin typeface="+mn-lt"/>
          <a:cs typeface="Arial" pitchFamily="34" charset="0"/>
        </a:defRPr>
      </a:lvl3pPr>
      <a:lvl4pPr marL="687388" indent="-2254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bg1">
            <a:lumMod val="75000"/>
          </a:schemeClr>
        </a:buClr>
        <a:buSzPct val="70000"/>
        <a:buFont typeface="Arial" pitchFamily="34" charset="0"/>
        <a:buChar char="•"/>
        <a:defRPr lang="en-US" sz="1100" dirty="0" smtClean="0">
          <a:solidFill>
            <a:schemeClr val="bg2">
              <a:lumMod val="10000"/>
            </a:schemeClr>
          </a:solidFill>
          <a:latin typeface="+mn-lt"/>
          <a:cs typeface="Arial" pitchFamily="34" charset="0"/>
        </a:defRPr>
      </a:lvl4pPr>
      <a:lvl5pPr marL="914400" indent="-227013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bg1">
            <a:lumMod val="75000"/>
          </a:schemeClr>
        </a:buClr>
        <a:buSzPct val="60000"/>
        <a:buFont typeface="Arial" pitchFamily="34" charset="0"/>
        <a:buChar char="–"/>
        <a:defRPr lang="en-US" sz="1050" dirty="0" smtClean="0">
          <a:solidFill>
            <a:schemeClr val="bg2">
              <a:lumMod val="10000"/>
            </a:schemeClr>
          </a:solidFill>
          <a:latin typeface="+mn-lt"/>
          <a:cs typeface="Arial" pitchFamily="34" charset="0"/>
        </a:defRPr>
      </a:lvl5pPr>
      <a:lvl6pPr marL="21129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16">
          <p15:clr>
            <a:srgbClr val="F26B43"/>
          </p15:clr>
        </p15:guide>
        <p15:guide id="4" pos="7464">
          <p15:clr>
            <a:srgbClr val="F26B43"/>
          </p15:clr>
        </p15:guide>
        <p15:guide id="5" orient="horz" pos="3984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624">
          <p15:clr>
            <a:srgbClr val="F26B43"/>
          </p15:clr>
        </p15:guide>
        <p15:guide id="8" orient="horz" pos="864">
          <p15:clr>
            <a:srgbClr val="F26B43"/>
          </p15:clr>
        </p15:guide>
        <p15:guide id="9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://172.16.220.145:57774/csp/docbook/DocBook.UI.Page.cls?KEY=EESB_configure#EESB_web_app_registry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6.220.145:57774/csp/docbook/DocBook.UI.Page.cls?KEY=EESB_configure#EESB_servop_extreg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7772/csp/docbook/DocBook.UI.Page.cls?KEY=EESB_registry_admin#EESB_registry_fields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6.220.193:57774/csp/docbook/DocBook.UI.Page.cls?KEY=EESB_registry_admin#EESB_registry_fields_internal" TargetMode="Externa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Presentation Subtitle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96457" y="6058721"/>
            <a:ext cx="9344810" cy="378565"/>
          </a:xfrm>
        </p:spPr>
        <p:txBody>
          <a:bodyPr/>
          <a:lstStyle/>
          <a:p>
            <a:r>
              <a:rPr lang="en-US" dirty="0"/>
              <a:t>Using Ensemble As an ESB</a:t>
            </a:r>
          </a:p>
        </p:txBody>
      </p:sp>
    </p:spTree>
    <p:extLst>
      <p:ext uri="{BB962C8B-B14F-4D97-AF65-F5344CB8AC3E}">
        <p14:creationId xmlns:p14="http://schemas.microsoft.com/office/powerpoint/2010/main" val="16240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5214" y="1535751"/>
            <a:ext cx="8767482" cy="47881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管理界面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创建、更新、删除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实现步骤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zh-CN" altLang="en-US" dirty="0"/>
              <a:t>添加</a:t>
            </a:r>
            <a:r>
              <a:rPr lang="en-US" altLang="zh-CN" b="1" dirty="0"/>
              <a:t>%</a:t>
            </a:r>
            <a:r>
              <a:rPr lang="en-US" altLang="zh-CN" b="1" dirty="0" err="1"/>
              <a:t>EnsRole_RegistryManager</a:t>
            </a:r>
            <a:r>
              <a:rPr lang="en-US" altLang="zh-CN" dirty="0"/>
              <a:t> role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进入注册页面管理公共服务注册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创建</a:t>
            </a:r>
            <a:r>
              <a:rPr kumimoji="1" lang="en-US" altLang="zh-CN" dirty="0"/>
              <a:t>Web Application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Dispatch Class: </a:t>
            </a:r>
            <a:r>
              <a:rPr kumimoji="1" lang="en-US" altLang="zh-CN" dirty="0" err="1"/>
              <a:t>Ens.ServiceRegistry.API.REST.Query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http://localhost:57772/registry/services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hlinkClick r:id="rId2"/>
              </a:rPr>
              <a:t>http://localhost:57772/csp/docbook/DocBook.UI.Page.cls?KEY=EESB_configure#EESB_web_app_registry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1599" y="3079909"/>
            <a:ext cx="5791539" cy="318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4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External Service Registry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Services that can be called from Ensemble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924018" y="6434459"/>
            <a:ext cx="668867" cy="190821"/>
          </a:xfrm>
        </p:spPr>
        <p:txBody>
          <a:bodyPr/>
          <a:lstStyle/>
          <a:p>
            <a:fld id="{F8480F06-4623-41B7-AED8-91A86F546A2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Service Bus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管理接入</a:t>
            </a:r>
            <a:r>
              <a:rPr lang="en-US" dirty="0"/>
              <a:t>Ensemble</a:t>
            </a:r>
            <a:r>
              <a:rPr lang="zh-CN" altLang="en-US" dirty="0"/>
              <a:t>的服务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8583" y="3627784"/>
            <a:ext cx="6211956" cy="67586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Service Bus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15315" y="2345634"/>
            <a:ext cx="506896" cy="1267240"/>
            <a:chOff x="1091315" y="2345634"/>
            <a:chExt cx="506896" cy="1267240"/>
          </a:xfrm>
        </p:grpSpPr>
        <p:sp>
          <p:nvSpPr>
            <p:cNvPr id="10" name="Oval 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4872" y="4303644"/>
            <a:ext cx="626165" cy="1282146"/>
            <a:chOff x="1380871" y="4303644"/>
            <a:chExt cx="626165" cy="1282146"/>
          </a:xfrm>
        </p:grpSpPr>
        <p:sp>
          <p:nvSpPr>
            <p:cNvPr id="6" name="Rounded Rectangle 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87047" y="2007704"/>
            <a:ext cx="1492527" cy="457199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/>
              <a:t>Consumers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11509" y="5715000"/>
            <a:ext cx="1423285" cy="417444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en-US" sz="2000" dirty="0"/>
              <a:t>Providers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596261" y="4303644"/>
            <a:ext cx="626165" cy="1282146"/>
            <a:chOff x="1380871" y="4303644"/>
            <a:chExt cx="626165" cy="1282146"/>
          </a:xfrm>
        </p:grpSpPr>
        <p:sp>
          <p:nvSpPr>
            <p:cNvPr id="18" name="Rounded Rectangle 1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97342" y="4303644"/>
            <a:ext cx="626165" cy="1282146"/>
            <a:chOff x="1380871" y="4303644"/>
            <a:chExt cx="626165" cy="1282146"/>
          </a:xfrm>
        </p:grpSpPr>
        <p:sp>
          <p:nvSpPr>
            <p:cNvPr id="22" name="Rounded Rectangle 21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84136" y="4303644"/>
            <a:ext cx="626165" cy="1282146"/>
            <a:chOff x="1380871" y="4303644"/>
            <a:chExt cx="626165" cy="1282146"/>
          </a:xfrm>
        </p:grpSpPr>
        <p:sp>
          <p:nvSpPr>
            <p:cNvPr id="26" name="Rounded Rectangle 2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90839" y="4321866"/>
            <a:ext cx="626165" cy="1282146"/>
            <a:chOff x="1380871" y="4303644"/>
            <a:chExt cx="626165" cy="1282146"/>
          </a:xfrm>
        </p:grpSpPr>
        <p:sp>
          <p:nvSpPr>
            <p:cNvPr id="30" name="Rounded Rectangle 29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91920" y="4321866"/>
            <a:ext cx="626165" cy="1282146"/>
            <a:chOff x="1380871" y="4303644"/>
            <a:chExt cx="626165" cy="1282146"/>
          </a:xfrm>
        </p:grpSpPr>
        <p:sp>
          <p:nvSpPr>
            <p:cNvPr id="34" name="Rounded Rectangle 33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078714" y="4321866"/>
            <a:ext cx="626165" cy="1282146"/>
            <a:chOff x="1380871" y="4303644"/>
            <a:chExt cx="626165" cy="1282146"/>
          </a:xfrm>
        </p:grpSpPr>
        <p:sp>
          <p:nvSpPr>
            <p:cNvPr id="38" name="Rounded Rectangle 3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21519" y="2345634"/>
            <a:ext cx="506896" cy="1267240"/>
            <a:chOff x="1091315" y="2345634"/>
            <a:chExt cx="506896" cy="1267240"/>
          </a:xfrm>
        </p:grpSpPr>
        <p:sp>
          <p:nvSpPr>
            <p:cNvPr id="42" name="Oval 41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51430" y="2355202"/>
            <a:ext cx="506896" cy="1267240"/>
            <a:chOff x="1091315" y="2345634"/>
            <a:chExt cx="506896" cy="1267240"/>
          </a:xfrm>
        </p:grpSpPr>
        <p:sp>
          <p:nvSpPr>
            <p:cNvPr id="46" name="Oval 45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1178" y="2351653"/>
            <a:ext cx="506896" cy="1267240"/>
            <a:chOff x="1091315" y="2345634"/>
            <a:chExt cx="506896" cy="1267240"/>
          </a:xfrm>
        </p:grpSpPr>
        <p:sp>
          <p:nvSpPr>
            <p:cNvPr id="50" name="Oval 4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62243" y="2344911"/>
            <a:ext cx="506896" cy="1267240"/>
            <a:chOff x="1091315" y="2345634"/>
            <a:chExt cx="506896" cy="1267240"/>
          </a:xfrm>
        </p:grpSpPr>
        <p:sp>
          <p:nvSpPr>
            <p:cNvPr id="54" name="Oval 53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052559" y="4182154"/>
            <a:ext cx="6702015" cy="1532847"/>
          </a:xfrm>
          <a:prstGeom prst="rect">
            <a:avLst/>
          </a:prstGeom>
          <a:noFill/>
          <a:ln w="60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Registry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主要用于设置下面组件的属性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EnsLib.FTP.InboundAdapter</a:t>
            </a:r>
            <a:r>
              <a:rPr lang="en-US" altLang="zh-CN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EnsLib.FTP.OutboundAdapter</a:t>
            </a:r>
            <a:r>
              <a:rPr lang="en-US" altLang="zh-CN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EnsLib.File.InboundAdapter</a:t>
            </a:r>
            <a:r>
              <a:rPr lang="en-US" altLang="zh-CN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EnsLib.File.OutboundAdapter</a:t>
            </a:r>
            <a:r>
              <a:rPr lang="en-US" altLang="zh-CN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EnsLib.HTTP.OutboundAdapter</a:t>
            </a:r>
            <a:r>
              <a:rPr lang="en-US" altLang="zh-CN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EnsLib.SOAP.OutboundAdapter</a:t>
            </a:r>
            <a:r>
              <a:rPr lang="en-US" altLang="zh-CN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EnsLib.SQL.InboundAdapter</a:t>
            </a:r>
            <a:r>
              <a:rPr lang="en-US" altLang="zh-CN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EnsLib.SQL.OutboundAdapter</a:t>
            </a:r>
            <a:r>
              <a:rPr lang="en-US" altLang="zh-CN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EnsLib.TCP.OutboundAdapter</a:t>
            </a:r>
            <a:endParaRPr lang="en-US" altLang="zh-CN" dirty="0"/>
          </a:p>
          <a:p>
            <a:r>
              <a:rPr lang="zh-CN" altLang="en-US" dirty="0"/>
              <a:t>每个组件不同的</a:t>
            </a:r>
            <a:r>
              <a:rPr lang="en-US" altLang="zh-CN" dirty="0"/>
              <a:t>Endpoint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http://localhost:57772/csp/docbook/DocBook.UI.Page.cls?KEY=EESB_configure#EESB_servop_extreg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关注于</a:t>
            </a:r>
            <a:r>
              <a:rPr lang="en-US" altLang="zh-CN" dirty="0"/>
              <a:t>Ensemble</a:t>
            </a:r>
            <a:r>
              <a:rPr lang="zh-CN" altLang="en-US" dirty="0"/>
              <a:t>调用的服务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3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Service Registry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Administrator User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699" y="1555256"/>
            <a:ext cx="8444753" cy="4812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09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Service Registry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Configuration Screens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85363" y="1977507"/>
            <a:ext cx="8912253" cy="3874653"/>
            <a:chOff x="161363" y="1730080"/>
            <a:chExt cx="8912253" cy="38746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1363" y="1730080"/>
              <a:ext cx="8912253" cy="3874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Oval 6"/>
            <p:cNvSpPr/>
            <p:nvPr/>
          </p:nvSpPr>
          <p:spPr>
            <a:xfrm>
              <a:off x="6637468" y="4098664"/>
              <a:ext cx="1979407" cy="634701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6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Service Registry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Configuration Screens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85365" y="1992664"/>
            <a:ext cx="8885817" cy="4354348"/>
            <a:chOff x="161364" y="1992664"/>
            <a:chExt cx="8530815" cy="43543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1364" y="1992664"/>
              <a:ext cx="8455511" cy="421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6230470" y="4098663"/>
              <a:ext cx="2461709" cy="2248349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7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7F15E-2A6C-4686-9A7F-9B81C9148D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相关参数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93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共有字段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8939" y="1088296"/>
            <a:ext cx="11384692" cy="4977762"/>
          </a:xfrm>
        </p:spPr>
        <p:txBody>
          <a:bodyPr/>
          <a:lstStyle/>
          <a:p>
            <a:r>
              <a:rPr kumimoji="1" lang="en-US" altLang="zh-CN" dirty="0"/>
              <a:t>Name</a:t>
            </a:r>
          </a:p>
          <a:p>
            <a:r>
              <a:rPr lang="en-US" altLang="zh-CN" dirty="0"/>
              <a:t>Version</a:t>
            </a:r>
          </a:p>
          <a:p>
            <a:r>
              <a:rPr lang="en-US" altLang="zh-CN" dirty="0"/>
              <a:t>Domain</a:t>
            </a:r>
          </a:p>
          <a:p>
            <a:r>
              <a:rPr lang="en-US" altLang="zh-CN" dirty="0"/>
              <a:t>Lifecycle Stage</a:t>
            </a:r>
          </a:p>
          <a:p>
            <a:r>
              <a:rPr lang="en-US" altLang="zh-CN" dirty="0"/>
              <a:t>Service Protocol</a:t>
            </a:r>
          </a:p>
          <a:p>
            <a:r>
              <a:rPr lang="en-US" altLang="zh-CN" dirty="0"/>
              <a:t>Endpoint</a:t>
            </a:r>
          </a:p>
          <a:p>
            <a:r>
              <a:rPr lang="en-US" altLang="zh-CN" dirty="0"/>
              <a:t>Topics</a:t>
            </a:r>
          </a:p>
          <a:p>
            <a:r>
              <a:rPr lang="en-US" altLang="zh-CN" dirty="0"/>
              <a:t>Schema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Type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Reference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Notes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Thumbnail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Content</a:t>
            </a:r>
            <a:endParaRPr kumimoji="1" lang="en-US" altLang="zh-CN" dirty="0"/>
          </a:p>
          <a:p>
            <a:r>
              <a:rPr lang="en-US" altLang="zh-CN" dirty="0"/>
              <a:t>Actions</a:t>
            </a:r>
          </a:p>
          <a:p>
            <a:r>
              <a:rPr lang="en-US" altLang="zh-CN" dirty="0"/>
              <a:t>Attributes</a:t>
            </a:r>
          </a:p>
          <a:p>
            <a:r>
              <a:rPr lang="en-US" altLang="zh-CN" dirty="0"/>
              <a:t>Contacts</a:t>
            </a:r>
          </a:p>
          <a:p>
            <a:r>
              <a:rPr lang="en-US" altLang="zh-CN" dirty="0"/>
              <a:t>Files</a:t>
            </a:r>
          </a:p>
          <a:p>
            <a:r>
              <a:rPr lang="en-US" altLang="zh-CN" dirty="0">
                <a:hlinkClick r:id="rId2"/>
              </a:rPr>
              <a:t>http://localhost:57772/csp/docbook/DocBook.UI.Page.cls?KEY=EESB_registry_admin#EESB_registry_fields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557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Service Bus</a:t>
            </a:r>
            <a:r>
              <a:rPr lang="zh-CN" altLang="en-US" dirty="0"/>
              <a:t>（</a:t>
            </a:r>
            <a:r>
              <a:rPr lang="en-US" altLang="zh-CN" dirty="0"/>
              <a:t>ESB</a:t>
            </a:r>
            <a:r>
              <a:rPr lang="zh-CN" altLang="en-US" dirty="0"/>
              <a:t>）</a:t>
            </a:r>
            <a:r>
              <a:rPr lang="en-US" dirty="0"/>
              <a:t> </a:t>
            </a:r>
            <a:r>
              <a:rPr lang="zh-CN" altLang="en-US" dirty="0"/>
              <a:t>架构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将服务提供者与消费者隔绝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8583" y="3627784"/>
            <a:ext cx="6211956" cy="67586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Service Bus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15315" y="2345634"/>
            <a:ext cx="506896" cy="1267240"/>
            <a:chOff x="1091315" y="2345634"/>
            <a:chExt cx="506896" cy="1267240"/>
          </a:xfrm>
        </p:grpSpPr>
        <p:sp>
          <p:nvSpPr>
            <p:cNvPr id="10" name="Oval 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4872" y="4303644"/>
            <a:ext cx="626165" cy="1282146"/>
            <a:chOff x="1380871" y="4303644"/>
            <a:chExt cx="626165" cy="1282146"/>
          </a:xfrm>
        </p:grpSpPr>
        <p:sp>
          <p:nvSpPr>
            <p:cNvPr id="6" name="Rounded Rectangle 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87047" y="2007704"/>
            <a:ext cx="1492527" cy="457199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zh-CN" altLang="en-US" sz="2000" dirty="0"/>
              <a:t>消费者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11509" y="5715000"/>
            <a:ext cx="1423285" cy="417444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zh-CN" altLang="en-US" sz="2000" dirty="0"/>
              <a:t>提供者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596261" y="4303644"/>
            <a:ext cx="626165" cy="1282146"/>
            <a:chOff x="1380871" y="4303644"/>
            <a:chExt cx="626165" cy="1282146"/>
          </a:xfrm>
        </p:grpSpPr>
        <p:sp>
          <p:nvSpPr>
            <p:cNvPr id="18" name="Rounded Rectangle 1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97342" y="4303644"/>
            <a:ext cx="626165" cy="1282146"/>
            <a:chOff x="1380871" y="4303644"/>
            <a:chExt cx="626165" cy="1282146"/>
          </a:xfrm>
        </p:grpSpPr>
        <p:sp>
          <p:nvSpPr>
            <p:cNvPr id="22" name="Rounded Rectangle 21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84136" y="4303644"/>
            <a:ext cx="626165" cy="1282146"/>
            <a:chOff x="1380871" y="4303644"/>
            <a:chExt cx="626165" cy="1282146"/>
          </a:xfrm>
        </p:grpSpPr>
        <p:sp>
          <p:nvSpPr>
            <p:cNvPr id="26" name="Rounded Rectangle 2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90839" y="4321866"/>
            <a:ext cx="626165" cy="1282146"/>
            <a:chOff x="1380871" y="4303644"/>
            <a:chExt cx="626165" cy="1282146"/>
          </a:xfrm>
        </p:grpSpPr>
        <p:sp>
          <p:nvSpPr>
            <p:cNvPr id="30" name="Rounded Rectangle 29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91920" y="4321866"/>
            <a:ext cx="626165" cy="1282146"/>
            <a:chOff x="1380871" y="4303644"/>
            <a:chExt cx="626165" cy="1282146"/>
          </a:xfrm>
        </p:grpSpPr>
        <p:sp>
          <p:nvSpPr>
            <p:cNvPr id="34" name="Rounded Rectangle 33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078714" y="4321866"/>
            <a:ext cx="626165" cy="1282146"/>
            <a:chOff x="1380871" y="4303644"/>
            <a:chExt cx="626165" cy="1282146"/>
          </a:xfrm>
        </p:grpSpPr>
        <p:sp>
          <p:nvSpPr>
            <p:cNvPr id="38" name="Rounded Rectangle 3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21519" y="2345634"/>
            <a:ext cx="506896" cy="1267240"/>
            <a:chOff x="1091315" y="2345634"/>
            <a:chExt cx="506896" cy="1267240"/>
          </a:xfrm>
        </p:grpSpPr>
        <p:sp>
          <p:nvSpPr>
            <p:cNvPr id="42" name="Oval 41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51430" y="2355202"/>
            <a:ext cx="506896" cy="1267240"/>
            <a:chOff x="1091315" y="2345634"/>
            <a:chExt cx="506896" cy="1267240"/>
          </a:xfrm>
        </p:grpSpPr>
        <p:sp>
          <p:nvSpPr>
            <p:cNvPr id="46" name="Oval 45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1178" y="2351653"/>
            <a:ext cx="506896" cy="1267240"/>
            <a:chOff x="1091315" y="2345634"/>
            <a:chExt cx="506896" cy="1267240"/>
          </a:xfrm>
        </p:grpSpPr>
        <p:sp>
          <p:nvSpPr>
            <p:cNvPr id="50" name="Oval 4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62243" y="2344911"/>
            <a:ext cx="506896" cy="1267240"/>
            <a:chOff x="1091315" y="2345634"/>
            <a:chExt cx="506896" cy="1267240"/>
          </a:xfrm>
        </p:grpSpPr>
        <p:sp>
          <p:nvSpPr>
            <p:cNvPr id="54" name="Oval 53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4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Internal Fields in the Public Service Registry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Public</a:t>
            </a:r>
          </a:p>
          <a:p>
            <a:r>
              <a:rPr lang="en-US" altLang="zh-CN" dirty="0"/>
              <a:t>Required Roles</a:t>
            </a:r>
          </a:p>
          <a:p>
            <a:r>
              <a:rPr lang="en-US" altLang="zh-CN" dirty="0"/>
              <a:t>Instance</a:t>
            </a:r>
          </a:p>
          <a:p>
            <a:r>
              <a:rPr lang="en-US" altLang="zh-CN" dirty="0"/>
              <a:t>Namespace</a:t>
            </a:r>
          </a:p>
          <a:p>
            <a:r>
              <a:rPr lang="en-US" altLang="zh-CN" dirty="0"/>
              <a:t>Production</a:t>
            </a:r>
          </a:p>
          <a:p>
            <a:r>
              <a:rPr lang="en-US" altLang="zh-CN" dirty="0" err="1"/>
              <a:t>ConfigName</a:t>
            </a:r>
            <a:endParaRPr lang="en-US" altLang="zh-CN" dirty="0"/>
          </a:p>
          <a:p>
            <a:r>
              <a:rPr kumimoji="1" lang="en-US" altLang="zh-CN" dirty="0">
                <a:hlinkClick r:id="rId2"/>
              </a:rPr>
              <a:t>http://localhost:57772/csp/docbook/DocBook.UI.Page.cls?KEY=EESB_registry_admin#EESB_registry_fields_internal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8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Pass-Through</a:t>
            </a:r>
            <a:r>
              <a:rPr lang="zh-CN" altLang="en-US" dirty="0"/>
              <a:t>服务与操作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作为中间件消息传送</a:t>
            </a:r>
            <a:endParaRPr lang="en-US" altLang="zh-CN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924018" y="6434459"/>
            <a:ext cx="668867" cy="190821"/>
          </a:xfrm>
        </p:spPr>
        <p:txBody>
          <a:bodyPr/>
          <a:lstStyle/>
          <a:p>
            <a:fld id="{F8480F06-4623-41B7-AED8-91A86F546A2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Pass-Through </a:t>
            </a:r>
            <a:r>
              <a:rPr kumimoji="1" lang="zh-CN" altLang="en-US" dirty="0"/>
              <a:t>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8939" y="1509535"/>
            <a:ext cx="8802639" cy="4977762"/>
          </a:xfrm>
        </p:spPr>
        <p:txBody>
          <a:bodyPr/>
          <a:lstStyle/>
          <a:p>
            <a:r>
              <a:rPr lang="zh-CN" altLang="en-US" dirty="0"/>
              <a:t>原始请求：</a:t>
            </a:r>
            <a:endParaRPr lang="en-US" altLang="zh-CN" dirty="0"/>
          </a:p>
          <a:p>
            <a:r>
              <a:rPr lang="en-US" altLang="zh-CN" dirty="0"/>
              <a:t>	http://api.openweathermap.org/data/2.5/weather?q=London,uk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Ensemble</a:t>
            </a:r>
            <a:r>
              <a:rPr lang="zh-CN" altLang="en-US" dirty="0"/>
              <a:t>提供服务的请求</a:t>
            </a:r>
            <a:endParaRPr lang="en-US" altLang="zh-CN" dirty="0"/>
          </a:p>
          <a:p>
            <a:r>
              <a:rPr lang="en-US" altLang="zh-CN" dirty="0"/>
              <a:t>	http://localhost:57772/Restpassthrough/WeatherRESTPassthroughServ/data/2.5/weather?q=Boston,ma</a:t>
            </a:r>
          </a:p>
          <a:p>
            <a:r>
              <a:rPr lang="zh-CN" altLang="en-US" b="1" dirty="0"/>
              <a:t>请求组成</a:t>
            </a:r>
            <a:endParaRPr lang="en-US" altLang="zh-CN" b="1" dirty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http://</a:t>
            </a:r>
            <a:r>
              <a:rPr lang="en-US" altLang="zh-CN" b="1" dirty="0" err="1"/>
              <a:t>localhost:</a:t>
            </a:r>
            <a:r>
              <a:rPr lang="en-US" altLang="zh-CN" dirty="0" err="1"/>
              <a:t>nnnnnn</a:t>
            </a:r>
            <a:r>
              <a:rPr lang="en-US" altLang="zh-CN" b="1" dirty="0"/>
              <a:t>/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web-application-name</a:t>
            </a:r>
            <a:r>
              <a:rPr lang="en-US" altLang="zh-CN" b="1" dirty="0"/>
              <a:t>/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passthrough</a:t>
            </a:r>
            <a:r>
              <a:rPr lang="en-US" altLang="zh-CN" dirty="0"/>
              <a:t>-service-name</a:t>
            </a:r>
            <a:r>
              <a:rPr lang="en-US" altLang="zh-CN" b="1" dirty="0"/>
              <a:t>/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原外部需要的</a:t>
            </a:r>
            <a:r>
              <a:rPr lang="en-US" altLang="zh-CN" dirty="0"/>
              <a:t>URL</a:t>
            </a:r>
            <a:r>
              <a:rPr lang="zh-CN" altLang="en-US" dirty="0"/>
              <a:t>，比如</a:t>
            </a:r>
            <a:r>
              <a:rPr lang="en-US" altLang="zh-CN" dirty="0"/>
              <a:t> </a:t>
            </a:r>
            <a:r>
              <a:rPr lang="en-US" altLang="zh-CN" b="1" dirty="0"/>
              <a:t>data/2.5/</a:t>
            </a:r>
            <a:r>
              <a:rPr lang="en-US" altLang="zh-CN" b="1" dirty="0" err="1"/>
              <a:t>weather?q</a:t>
            </a:r>
            <a:r>
              <a:rPr lang="en-US" altLang="zh-CN" b="1" dirty="0"/>
              <a:t>=</a:t>
            </a:r>
            <a:r>
              <a:rPr lang="en-US" altLang="zh-CN" b="1" dirty="0" err="1"/>
              <a:t>London,uk</a:t>
            </a:r>
            <a:r>
              <a:rPr lang="en-US" altLang="zh-CN" dirty="0"/>
              <a:t>.</a:t>
            </a:r>
            <a:endParaRPr kumimoji="1" lang="en-US" altLang="zh-CN" dirty="0"/>
          </a:p>
          <a:p>
            <a:r>
              <a:rPr kumimoji="1" lang="zh-CN" altLang="en-US" dirty="0"/>
              <a:t>添加下面服务类：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/>
              <a:t>EnsLib.HTTP.GenericService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/>
              <a:t>EnsLib.REST.GenericService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/>
              <a:t>EnsLib.REST.SAMLGenericService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/>
              <a:t>EnsLib.SOAP.GenericService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/>
              <a:t>EnsLib.SOAP.SAMLGenericService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用于传递服务请求</a:t>
            </a:r>
          </a:p>
        </p:txBody>
      </p:sp>
      <p:sp>
        <p:nvSpPr>
          <p:cNvPr id="5" name="文本框 4"/>
          <p:cNvSpPr txBox="1"/>
          <p:nvPr/>
        </p:nvSpPr>
        <p:spPr bwMode="auto">
          <a:xfrm>
            <a:off x="5461347" y="4371584"/>
            <a:ext cx="4108537" cy="116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kumimoji="1" lang="zh-CN" altLang="en-US" sz="14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itchFamily="34" charset="0"/>
              </a:rPr>
              <a:t>添加下面操作类：</a:t>
            </a:r>
            <a:endParaRPr kumimoji="1" lang="en-US" altLang="zh-CN" sz="1400" dirty="0">
              <a:solidFill>
                <a:schemeClr val="bg2">
                  <a:lumMod val="10000"/>
                </a:schemeClr>
              </a:solidFill>
              <a:latin typeface="+mn-lt"/>
              <a:cs typeface="Arial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Arial" charset="0"/>
              <a:buChar char="•"/>
            </a:pPr>
            <a:r>
              <a:rPr kumimoji="1" lang="en-US" altLang="zh-CN" sz="1400" dirty="0" err="1">
                <a:solidFill>
                  <a:schemeClr val="bg2">
                    <a:lumMod val="10000"/>
                  </a:schemeClr>
                </a:solidFill>
                <a:latin typeface="+mn-lt"/>
                <a:cs typeface="Arial" pitchFamily="34" charset="0"/>
              </a:rPr>
              <a:t>EnsLib.HTTP.GenericOperation</a:t>
            </a:r>
            <a:endParaRPr kumimoji="1" lang="en-US" altLang="zh-CN" sz="1400" dirty="0">
              <a:solidFill>
                <a:schemeClr val="bg2">
                  <a:lumMod val="10000"/>
                </a:schemeClr>
              </a:solidFill>
              <a:latin typeface="+mn-lt"/>
              <a:cs typeface="Arial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Arial" charset="0"/>
              <a:buChar char="•"/>
            </a:pPr>
            <a:r>
              <a:rPr kumimoji="1" lang="en-US" altLang="zh-CN" sz="1400" dirty="0" err="1">
                <a:solidFill>
                  <a:schemeClr val="bg2">
                    <a:lumMod val="10000"/>
                  </a:schemeClr>
                </a:solidFill>
                <a:latin typeface="+mn-lt"/>
                <a:cs typeface="Arial" pitchFamily="34" charset="0"/>
              </a:rPr>
              <a:t>EnsLib.REST.Generic</a:t>
            </a:r>
            <a:r>
              <a:rPr kumimoji="1" lang="en-US" altLang="zh-CN" sz="1400" dirty="0" err="1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Operation</a:t>
            </a:r>
            <a:endParaRPr kumimoji="1" lang="en-US" altLang="zh-CN" sz="1400" dirty="0">
              <a:solidFill>
                <a:schemeClr val="bg2">
                  <a:lumMod val="10000"/>
                </a:schemeClr>
              </a:solidFill>
              <a:latin typeface="+mn-lt"/>
              <a:cs typeface="Arial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Arial" charset="0"/>
              <a:buChar char="•"/>
            </a:pPr>
            <a:r>
              <a:rPr kumimoji="1" lang="en-US" altLang="zh-CN" sz="1400" dirty="0" err="1">
                <a:solidFill>
                  <a:schemeClr val="bg2">
                    <a:lumMod val="10000"/>
                  </a:schemeClr>
                </a:solidFill>
                <a:latin typeface="+mn-lt"/>
                <a:cs typeface="Arial" pitchFamily="34" charset="0"/>
              </a:rPr>
              <a:t>EnsLib.SOAP.Generic</a:t>
            </a:r>
            <a:r>
              <a:rPr kumimoji="1" lang="en-US" altLang="zh-CN" sz="1400" dirty="0" err="1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Operation</a:t>
            </a:r>
            <a:endParaRPr kumimoji="1" lang="en-US" altLang="zh-CN" sz="1400" dirty="0">
              <a:solidFill>
                <a:schemeClr val="bg2">
                  <a:lumMod val="10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7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创建非持久化消息的</a:t>
            </a:r>
            <a:r>
              <a:rPr kumimoji="1" lang="en-US" altLang="zh-CN" dirty="0"/>
              <a:t>Pass-Through</a:t>
            </a:r>
            <a:r>
              <a:rPr kumimoji="1" lang="zh-CN" altLang="en-US" dirty="0"/>
              <a:t>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8939" y="1242410"/>
            <a:ext cx="11384692" cy="1346681"/>
          </a:xfrm>
        </p:spPr>
        <p:txBody>
          <a:bodyPr/>
          <a:lstStyle/>
          <a:p>
            <a:r>
              <a:rPr kumimoji="1" lang="zh-CN" altLang="en-US" dirty="0"/>
              <a:t>添加下面操作类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/>
              <a:t>EnsLib.HTTP.GenericOperationInProc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/>
              <a:t>EnsLib.REST.GenericOperationInProc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/>
              <a:t>EnsLib.SOAP.GenericOperationInProc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9421" y="2524965"/>
            <a:ext cx="11384692" cy="1346681"/>
          </a:xfrm>
        </p:spPr>
        <p:txBody>
          <a:bodyPr/>
          <a:lstStyle/>
          <a:p>
            <a:r>
              <a:rPr kumimoji="1" lang="zh-CN" altLang="en-US" dirty="0"/>
              <a:t>在相应的</a:t>
            </a:r>
            <a:r>
              <a:rPr kumimoji="1" lang="en-US" altLang="zh-CN" dirty="0"/>
              <a:t>BS</a:t>
            </a:r>
            <a:r>
              <a:rPr kumimoji="1" lang="zh-CN" altLang="en-US" dirty="0"/>
              <a:t>中设置</a:t>
            </a:r>
            <a:endParaRPr kumimoji="1" lang="en-US" altLang="zh-CN" dirty="0"/>
          </a:p>
          <a:p>
            <a:r>
              <a:rPr lang="en-US" altLang="zh-CN" dirty="0"/>
              <a:t>Persist Messages Sent InProc </a:t>
            </a:r>
            <a:r>
              <a:rPr lang="zh-CN" altLang="en-US" dirty="0"/>
              <a:t>为不选状态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1054" y="1025612"/>
            <a:ext cx="4902200" cy="490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37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Pass-Through</a:t>
            </a:r>
            <a:r>
              <a:rPr kumimoji="1" lang="zh-CN" altLang="en-US" dirty="0"/>
              <a:t>服务与操作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0584"/>
            <a:ext cx="12192000" cy="53083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786" y="1509535"/>
            <a:ext cx="11149472" cy="45057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786" y="1247342"/>
            <a:ext cx="11749754" cy="4929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600" y="1287805"/>
            <a:ext cx="11070800" cy="44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监控</a:t>
            </a:r>
            <a:r>
              <a:rPr kumimoji="1" lang="en-US" altLang="zh-CN" dirty="0"/>
              <a:t>Pass-Through</a:t>
            </a:r>
            <a:r>
              <a:rPr kumimoji="1" lang="zh-CN" altLang="en-US" dirty="0"/>
              <a:t>服务与操作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用途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追踪整理系统性能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保证系统符合服务端合约</a:t>
            </a:r>
            <a:r>
              <a:rPr kumimoji="1" lang="en-US" altLang="zh-CN" dirty="0"/>
              <a:t> Service-Level Agreements (SLAs).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发现潜在的问题</a:t>
            </a:r>
            <a:endParaRPr kumimoji="1" lang="en-US" altLang="zh-CN" dirty="0"/>
          </a:p>
          <a:p>
            <a:r>
              <a:rPr kumimoji="1" lang="zh-CN" altLang="en-US" dirty="0"/>
              <a:t>记录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在固定周期内（</a:t>
            </a:r>
            <a:r>
              <a:rPr lang="en-US" altLang="zh-CN" dirty="0"/>
              <a:t>10</a:t>
            </a:r>
            <a:r>
              <a:rPr lang="zh-CN" altLang="en-US" dirty="0"/>
              <a:t>秒）总完成的消息数量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处理这些消息的总用时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5416" y="1086468"/>
            <a:ext cx="11351741" cy="423067"/>
          </a:xfrm>
        </p:spPr>
        <p:txBody>
          <a:bodyPr/>
          <a:lstStyle/>
          <a:p>
            <a:r>
              <a:rPr kumimoji="1" lang="en-US" altLang="zh-CN"/>
              <a:t>Activity Volume And Duration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02250"/>
            <a:ext cx="12192000" cy="30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监控的实现过程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000" dirty="0"/>
              <a:t>添加</a:t>
            </a:r>
            <a:r>
              <a:rPr kumimoji="1" lang="en-US" altLang="zh-CN" sz="2000" dirty="0" err="1"/>
              <a:t>Ens.Activity.Operation.Local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到</a:t>
            </a:r>
            <a:r>
              <a:rPr kumimoji="1" lang="en-US" altLang="zh-CN" sz="2000" dirty="0"/>
              <a:t>ensemble </a:t>
            </a:r>
            <a:r>
              <a:rPr kumimoji="1" lang="zh-CN" altLang="en-US" sz="2000" dirty="0"/>
              <a:t>运行的</a:t>
            </a:r>
            <a:r>
              <a:rPr kumimoji="1" lang="en-US" altLang="zh-CN" sz="2000" dirty="0"/>
              <a:t>production BO</a:t>
            </a:r>
            <a:r>
              <a:rPr kumimoji="1" lang="zh-CN" altLang="en-US" sz="2000" dirty="0"/>
              <a:t>下</a:t>
            </a:r>
            <a:endParaRPr kumimoji="1" lang="en-US" altLang="zh-CN" sz="2000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000" dirty="0"/>
              <a:t>配置监控收集数据所在的命名空间</a:t>
            </a:r>
            <a:endParaRPr kumimoji="1" lang="en-US" altLang="zh-CN" sz="2000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000" dirty="0"/>
              <a:t>激活该</a:t>
            </a:r>
            <a:r>
              <a:rPr kumimoji="1" lang="en-US" altLang="zh-CN" sz="2000" dirty="0"/>
              <a:t>BO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000" dirty="0"/>
              <a:t>指定监控项目</a:t>
            </a:r>
            <a:endParaRPr kumimoji="1" lang="en-US" altLang="zh-CN" sz="2000" dirty="0"/>
          </a:p>
          <a:p>
            <a:pPr marL="512763" lvl="1" indent="-285750">
              <a:buFont typeface="Arial" charset="0"/>
              <a:buChar char="•"/>
            </a:pPr>
            <a:r>
              <a:rPr kumimoji="1" lang="en-US" altLang="zh-CN" sz="2000" dirty="0" err="1"/>
              <a:t>EnableStatsForProduction</a:t>
            </a:r>
            <a:r>
              <a:rPr kumimoji="1" lang="en-US" altLang="zh-CN" sz="2000" dirty="0"/>
              <a:t>()</a:t>
            </a:r>
          </a:p>
          <a:p>
            <a:pPr marL="747713" lvl="2" indent="-285750">
              <a:buFont typeface="Arial" charset="0"/>
              <a:buChar char="•"/>
            </a:pPr>
            <a:r>
              <a:rPr kumimoji="1" lang="en-US" altLang="zh-CN" sz="1800" dirty="0"/>
              <a:t>do ##class(</a:t>
            </a:r>
            <a:r>
              <a:rPr kumimoji="1" lang="en-US" altLang="zh-CN" sz="1800" dirty="0" err="1"/>
              <a:t>Ens.Util.Statistics</a:t>
            </a:r>
            <a:r>
              <a:rPr kumimoji="1" lang="en-US" altLang="zh-CN" sz="1800" dirty="0"/>
              <a:t>).</a:t>
            </a:r>
            <a:r>
              <a:rPr kumimoji="1" lang="en-US" altLang="zh-CN" sz="1800" dirty="0" err="1"/>
              <a:t>EnableStatsForProduction</a:t>
            </a:r>
            <a:r>
              <a:rPr kumimoji="1" lang="en-US" altLang="zh-CN" sz="1800" dirty="0"/>
              <a:t>() </a:t>
            </a:r>
          </a:p>
          <a:p>
            <a:pPr marL="512763" lvl="1" indent="-285750">
              <a:buFont typeface="Arial" charset="0"/>
              <a:buChar char="•"/>
            </a:pPr>
            <a:r>
              <a:rPr kumimoji="1" lang="en-US" altLang="zh-CN" sz="2000" dirty="0" err="1"/>
              <a:t>EnableStatsForConfig</a:t>
            </a:r>
            <a:r>
              <a:rPr kumimoji="1" lang="en-US" altLang="zh-CN" sz="2000" dirty="0"/>
              <a:t>()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000" dirty="0"/>
              <a:t>在</a:t>
            </a:r>
            <a:r>
              <a:rPr lang="en-US" altLang="zh-CN" sz="2000" dirty="0"/>
              <a:t>web application</a:t>
            </a:r>
            <a:r>
              <a:rPr lang="zh-CN" altLang="en-US" sz="2000" dirty="0"/>
              <a:t>中设定使用</a:t>
            </a:r>
            <a:r>
              <a:rPr lang="en-US" altLang="zh-CN" sz="2000" dirty="0" err="1"/>
              <a:t>Deepsee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55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Service Bus </a:t>
            </a:r>
            <a:r>
              <a:rPr lang="en-US" altLang="zh-CN" dirty="0"/>
              <a:t>(ESB)</a:t>
            </a:r>
            <a:r>
              <a:rPr lang="zh-CN" altLang="en-US" dirty="0"/>
              <a:t>架构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可供消费者使用的服务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8583" y="3627784"/>
            <a:ext cx="6211956" cy="67586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Service Bus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15315" y="2345634"/>
            <a:ext cx="506896" cy="1267240"/>
            <a:chOff x="1091315" y="2345634"/>
            <a:chExt cx="506896" cy="1267240"/>
          </a:xfrm>
        </p:grpSpPr>
        <p:sp>
          <p:nvSpPr>
            <p:cNvPr id="10" name="Oval 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4872" y="4303644"/>
            <a:ext cx="626165" cy="1282146"/>
            <a:chOff x="1380871" y="4303644"/>
            <a:chExt cx="626165" cy="1282146"/>
          </a:xfrm>
        </p:grpSpPr>
        <p:sp>
          <p:nvSpPr>
            <p:cNvPr id="6" name="Rounded Rectangle 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87047" y="2007704"/>
            <a:ext cx="1492527" cy="457199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zh-CN" altLang="en-US" sz="2000" dirty="0"/>
              <a:t>消费者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11509" y="5715000"/>
            <a:ext cx="1423285" cy="417444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zh-CN" altLang="en-US" sz="2000" dirty="0"/>
              <a:t>提供者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596261" y="4303644"/>
            <a:ext cx="626165" cy="1282146"/>
            <a:chOff x="1380871" y="4303644"/>
            <a:chExt cx="626165" cy="1282146"/>
          </a:xfrm>
        </p:grpSpPr>
        <p:sp>
          <p:nvSpPr>
            <p:cNvPr id="18" name="Rounded Rectangle 1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97342" y="4303644"/>
            <a:ext cx="626165" cy="1282146"/>
            <a:chOff x="1380871" y="4303644"/>
            <a:chExt cx="626165" cy="1282146"/>
          </a:xfrm>
        </p:grpSpPr>
        <p:sp>
          <p:nvSpPr>
            <p:cNvPr id="22" name="Rounded Rectangle 21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84136" y="4303644"/>
            <a:ext cx="626165" cy="1282146"/>
            <a:chOff x="1380871" y="4303644"/>
            <a:chExt cx="626165" cy="1282146"/>
          </a:xfrm>
        </p:grpSpPr>
        <p:sp>
          <p:nvSpPr>
            <p:cNvPr id="26" name="Rounded Rectangle 2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90839" y="4321866"/>
            <a:ext cx="626165" cy="1282146"/>
            <a:chOff x="1380871" y="4303644"/>
            <a:chExt cx="626165" cy="1282146"/>
          </a:xfrm>
        </p:grpSpPr>
        <p:sp>
          <p:nvSpPr>
            <p:cNvPr id="30" name="Rounded Rectangle 29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91920" y="4321866"/>
            <a:ext cx="626165" cy="1282146"/>
            <a:chOff x="1380871" y="4303644"/>
            <a:chExt cx="626165" cy="1282146"/>
          </a:xfrm>
        </p:grpSpPr>
        <p:sp>
          <p:nvSpPr>
            <p:cNvPr id="34" name="Rounded Rectangle 33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078714" y="4321866"/>
            <a:ext cx="626165" cy="1282146"/>
            <a:chOff x="1380871" y="4303644"/>
            <a:chExt cx="626165" cy="1282146"/>
          </a:xfrm>
        </p:grpSpPr>
        <p:sp>
          <p:nvSpPr>
            <p:cNvPr id="38" name="Rounded Rectangle 3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21519" y="2345634"/>
            <a:ext cx="506896" cy="1267240"/>
            <a:chOff x="1091315" y="2345634"/>
            <a:chExt cx="506896" cy="1267240"/>
          </a:xfrm>
        </p:grpSpPr>
        <p:sp>
          <p:nvSpPr>
            <p:cNvPr id="42" name="Oval 41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51430" y="2355202"/>
            <a:ext cx="506896" cy="1267240"/>
            <a:chOff x="1091315" y="2345634"/>
            <a:chExt cx="506896" cy="1267240"/>
          </a:xfrm>
        </p:grpSpPr>
        <p:sp>
          <p:nvSpPr>
            <p:cNvPr id="46" name="Oval 45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1178" y="2351653"/>
            <a:ext cx="506896" cy="1267240"/>
            <a:chOff x="1091315" y="2345634"/>
            <a:chExt cx="506896" cy="1267240"/>
          </a:xfrm>
        </p:grpSpPr>
        <p:sp>
          <p:nvSpPr>
            <p:cNvPr id="50" name="Oval 4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62243" y="2344911"/>
            <a:ext cx="506896" cy="1267240"/>
            <a:chOff x="1091315" y="2345634"/>
            <a:chExt cx="506896" cy="1267240"/>
          </a:xfrm>
        </p:grpSpPr>
        <p:sp>
          <p:nvSpPr>
            <p:cNvPr id="54" name="Oval 53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180217" y="3259568"/>
            <a:ext cx="6702015" cy="580913"/>
          </a:xfrm>
          <a:prstGeom prst="rect">
            <a:avLst/>
          </a:prstGeom>
          <a:noFill/>
          <a:ln w="60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Service Bus</a:t>
            </a:r>
            <a:r>
              <a:rPr lang="en-US" altLang="zh-CN" dirty="0"/>
              <a:t>(ESB)</a:t>
            </a:r>
            <a:r>
              <a:rPr lang="en-US" dirty="0"/>
              <a:t> </a:t>
            </a:r>
            <a:r>
              <a:rPr lang="zh-CN" altLang="en-US" dirty="0"/>
              <a:t>架构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外部服务仅对服务总线可见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8583" y="3627784"/>
            <a:ext cx="6211956" cy="67586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Service Bus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15315" y="2345634"/>
            <a:ext cx="506896" cy="1267240"/>
            <a:chOff x="1091315" y="2345634"/>
            <a:chExt cx="506896" cy="1267240"/>
          </a:xfrm>
        </p:grpSpPr>
        <p:sp>
          <p:nvSpPr>
            <p:cNvPr id="10" name="Oval 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4872" y="4303644"/>
            <a:ext cx="626165" cy="1282146"/>
            <a:chOff x="1380871" y="4303644"/>
            <a:chExt cx="626165" cy="1282146"/>
          </a:xfrm>
        </p:grpSpPr>
        <p:sp>
          <p:nvSpPr>
            <p:cNvPr id="6" name="Rounded Rectangle 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87047" y="2007704"/>
            <a:ext cx="1492527" cy="457199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zh-CN" altLang="en-US" sz="2000" dirty="0"/>
              <a:t>消费者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11509" y="5715000"/>
            <a:ext cx="1423285" cy="417444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r>
              <a:rPr lang="zh-CN" altLang="en-US" sz="2000" dirty="0"/>
              <a:t>提供者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596261" y="4303644"/>
            <a:ext cx="626165" cy="1282146"/>
            <a:chOff x="1380871" y="4303644"/>
            <a:chExt cx="626165" cy="1282146"/>
          </a:xfrm>
        </p:grpSpPr>
        <p:sp>
          <p:nvSpPr>
            <p:cNvPr id="18" name="Rounded Rectangle 1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97342" y="4303644"/>
            <a:ext cx="626165" cy="1282146"/>
            <a:chOff x="1380871" y="4303644"/>
            <a:chExt cx="626165" cy="1282146"/>
          </a:xfrm>
        </p:grpSpPr>
        <p:sp>
          <p:nvSpPr>
            <p:cNvPr id="22" name="Rounded Rectangle 21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84136" y="4303644"/>
            <a:ext cx="626165" cy="1282146"/>
            <a:chOff x="1380871" y="4303644"/>
            <a:chExt cx="626165" cy="1282146"/>
          </a:xfrm>
        </p:grpSpPr>
        <p:sp>
          <p:nvSpPr>
            <p:cNvPr id="26" name="Rounded Rectangle 25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90839" y="4321866"/>
            <a:ext cx="626165" cy="1282146"/>
            <a:chOff x="1380871" y="4303644"/>
            <a:chExt cx="626165" cy="1282146"/>
          </a:xfrm>
        </p:grpSpPr>
        <p:sp>
          <p:nvSpPr>
            <p:cNvPr id="30" name="Rounded Rectangle 29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91920" y="4321866"/>
            <a:ext cx="626165" cy="1282146"/>
            <a:chOff x="1380871" y="4303644"/>
            <a:chExt cx="626165" cy="1282146"/>
          </a:xfrm>
        </p:grpSpPr>
        <p:sp>
          <p:nvSpPr>
            <p:cNvPr id="34" name="Rounded Rectangle 33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078714" y="4321866"/>
            <a:ext cx="626165" cy="1282146"/>
            <a:chOff x="1380871" y="4303644"/>
            <a:chExt cx="626165" cy="1282146"/>
          </a:xfrm>
        </p:grpSpPr>
        <p:sp>
          <p:nvSpPr>
            <p:cNvPr id="38" name="Rounded Rectangle 37"/>
            <p:cNvSpPr/>
            <p:nvPr/>
          </p:nvSpPr>
          <p:spPr>
            <a:xfrm>
              <a:off x="1380871" y="5158408"/>
              <a:ext cx="626165" cy="427382"/>
            </a:xfrm>
            <a:prstGeom prst="roundRect">
              <a:avLst/>
            </a:prstGeom>
            <a:gradFill>
              <a:gsLst>
                <a:gs pos="0">
                  <a:srgbClr val="155DA7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1648235" y="4576970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41885" y="4303644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21519" y="2345634"/>
            <a:ext cx="506896" cy="1267240"/>
            <a:chOff x="1091315" y="2345634"/>
            <a:chExt cx="506896" cy="1267240"/>
          </a:xfrm>
        </p:grpSpPr>
        <p:sp>
          <p:nvSpPr>
            <p:cNvPr id="42" name="Oval 41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51430" y="2355202"/>
            <a:ext cx="506896" cy="1267240"/>
            <a:chOff x="1091315" y="2345634"/>
            <a:chExt cx="506896" cy="1267240"/>
          </a:xfrm>
        </p:grpSpPr>
        <p:sp>
          <p:nvSpPr>
            <p:cNvPr id="46" name="Oval 45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1178" y="2351653"/>
            <a:ext cx="506896" cy="1267240"/>
            <a:chOff x="1091315" y="2345634"/>
            <a:chExt cx="506896" cy="1267240"/>
          </a:xfrm>
        </p:grpSpPr>
        <p:sp>
          <p:nvSpPr>
            <p:cNvPr id="50" name="Oval 49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62243" y="2344911"/>
            <a:ext cx="506896" cy="1267240"/>
            <a:chOff x="1091315" y="2345634"/>
            <a:chExt cx="506896" cy="1267240"/>
          </a:xfrm>
        </p:grpSpPr>
        <p:sp>
          <p:nvSpPr>
            <p:cNvPr id="54" name="Oval 53"/>
            <p:cNvSpPr/>
            <p:nvPr/>
          </p:nvSpPr>
          <p:spPr>
            <a:xfrm>
              <a:off x="1091315" y="2345634"/>
              <a:ext cx="50689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1323892" y="2903882"/>
              <a:ext cx="45719" cy="4671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7543" y="3443908"/>
              <a:ext cx="258417" cy="168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052559" y="4182154"/>
            <a:ext cx="6702015" cy="1532847"/>
          </a:xfrm>
          <a:prstGeom prst="rect">
            <a:avLst/>
          </a:prstGeom>
          <a:noFill/>
          <a:ln w="60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0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基础架构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7896-8E11-4384-BFC5-C0974CDBC83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04" y="1085490"/>
            <a:ext cx="9017000" cy="505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7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7F15E-2A6C-4686-9A7F-9B81C9148D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Public Service Registry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Services Available to Consumers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3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Public Service Registry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可用于搜索服务以及服务详细内容</a:t>
            </a:r>
            <a:endParaRPr lang="en-US" dirty="0"/>
          </a:p>
          <a:p>
            <a:pPr lvl="1"/>
            <a:r>
              <a:rPr lang="en-US" dirty="0"/>
              <a:t>Location and URL</a:t>
            </a:r>
          </a:p>
          <a:p>
            <a:pPr lvl="1"/>
            <a:r>
              <a:rPr lang="en-US" dirty="0"/>
              <a:t>Simple values or documents</a:t>
            </a:r>
          </a:p>
          <a:p>
            <a:pPr lvl="1"/>
            <a:r>
              <a:rPr lang="en-US" dirty="0"/>
              <a:t>Descriptions</a:t>
            </a:r>
          </a:p>
          <a:p>
            <a:pPr lvl="1"/>
            <a:r>
              <a:rPr lang="en-US" dirty="0"/>
              <a:t>Service Level agreement</a:t>
            </a:r>
          </a:p>
          <a:p>
            <a:pPr lvl="1"/>
            <a:r>
              <a:rPr lang="en-US" dirty="0"/>
              <a:t>Custom information</a:t>
            </a:r>
          </a:p>
          <a:p>
            <a:r>
              <a:rPr lang="zh-CN" altLang="en-US" dirty="0"/>
              <a:t>使用</a:t>
            </a:r>
            <a:r>
              <a:rPr lang="en-US" dirty="0"/>
              <a:t>REST API</a:t>
            </a:r>
          </a:p>
          <a:p>
            <a:r>
              <a:rPr lang="zh-CN" altLang="en-US" dirty="0"/>
              <a:t>基于</a:t>
            </a:r>
            <a:r>
              <a:rPr lang="en-US" dirty="0"/>
              <a:t>Resource</a:t>
            </a:r>
            <a:r>
              <a:rPr lang="zh-CN" altLang="en-US" dirty="0"/>
              <a:t>的访问控制</a:t>
            </a:r>
            <a:endParaRPr lang="en-US" dirty="0"/>
          </a:p>
          <a:p>
            <a:r>
              <a:rPr lang="zh-CN" altLang="en-US" dirty="0"/>
              <a:t>提供</a:t>
            </a:r>
            <a:r>
              <a:rPr lang="en-US" dirty="0"/>
              <a:t>Ensemble</a:t>
            </a:r>
            <a:r>
              <a:rPr lang="zh-CN" altLang="en-US" dirty="0"/>
              <a:t>管理员界面进行管理服务注册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Ensemble</a:t>
            </a:r>
            <a:r>
              <a:rPr lang="zh-CN" altLang="en-US" dirty="0"/>
              <a:t>暴露的服务列表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Service Registry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Domain</a:t>
            </a:r>
          </a:p>
          <a:p>
            <a:pPr lvl="0"/>
            <a:r>
              <a:rPr lang="en-US" dirty="0"/>
              <a:t>Version</a:t>
            </a:r>
          </a:p>
          <a:p>
            <a:pPr lvl="0"/>
            <a:r>
              <a:rPr lang="en-US" dirty="0"/>
              <a:t>Lifecycle Stage (actual property name is just Stage)  - Concept, Development, Test, Staging, Live, Deprecated, Defunct</a:t>
            </a:r>
          </a:p>
          <a:p>
            <a:pPr lvl="0"/>
            <a:r>
              <a:rPr lang="en-US" dirty="0"/>
              <a:t>Service Protocol  - SOAP, REST, HTTP, File, etc…</a:t>
            </a:r>
          </a:p>
          <a:p>
            <a:pPr lvl="0"/>
            <a:r>
              <a:rPr lang="en-US" dirty="0"/>
              <a:t>Description</a:t>
            </a:r>
          </a:p>
          <a:p>
            <a:pPr lvl="0"/>
            <a:r>
              <a:rPr lang="en-US" dirty="0"/>
              <a:t>Endpoint</a:t>
            </a:r>
          </a:p>
          <a:p>
            <a:pPr lvl="0"/>
            <a:r>
              <a:rPr lang="en-US" dirty="0"/>
              <a:t>Response Style - Sync, Callback, Remote Deposit, None</a:t>
            </a:r>
          </a:p>
          <a:p>
            <a:pPr lvl="0"/>
            <a:r>
              <a:rPr lang="en-US" dirty="0"/>
              <a:t>Topics (as a list)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保存的信息包括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一共</a:t>
            </a:r>
            <a:r>
              <a:rPr lang="en-US" altLang="zh-CN" dirty="0"/>
              <a:t>9</a:t>
            </a:r>
            <a:r>
              <a:rPr lang="zh-CN" altLang="en-US" dirty="0"/>
              <a:t>个函数，例如</a:t>
            </a:r>
            <a:r>
              <a:rPr lang="en-US" dirty="0"/>
              <a:t> …</a:t>
            </a:r>
          </a:p>
          <a:p>
            <a:pPr lvl="1"/>
            <a:r>
              <a:rPr lang="en-US" sz="1800" dirty="0" err="1"/>
              <a:t>GetAbount</a:t>
            </a:r>
            <a:endParaRPr lang="en-US" sz="1800" dirty="0"/>
          </a:p>
          <a:p>
            <a:pPr lvl="2"/>
            <a:r>
              <a:rPr lang="en-US" sz="1600" dirty="0"/>
              <a:t>Path: /about</a:t>
            </a:r>
          </a:p>
          <a:p>
            <a:pPr lvl="2"/>
            <a:r>
              <a:rPr lang="en-US" altLang="zh-CN" sz="1600" dirty="0"/>
              <a:t>Lists the public API REST calls that are available</a:t>
            </a:r>
            <a:endParaRPr lang="en-US" sz="1600" dirty="0"/>
          </a:p>
          <a:p>
            <a:pPr lvl="1"/>
            <a:r>
              <a:rPr lang="en-US" sz="1800" dirty="0" err="1"/>
              <a:t>GetServices</a:t>
            </a:r>
            <a:endParaRPr lang="en-US" sz="1800" dirty="0"/>
          </a:p>
          <a:p>
            <a:pPr lvl="2"/>
            <a:r>
              <a:rPr lang="en-US" sz="1600" dirty="0"/>
              <a:t>Path:   /services</a:t>
            </a:r>
          </a:p>
          <a:p>
            <a:pPr lvl="2"/>
            <a:r>
              <a:rPr lang="en-US" sz="1600" dirty="0"/>
              <a:t>Returns all services that have been marked as visible and which this particular use is permitted to see (both of these conditions are needed for the other methods as well)</a:t>
            </a:r>
          </a:p>
          <a:p>
            <a:pPr lvl="1"/>
            <a:r>
              <a:rPr lang="en-US" sz="1800" dirty="0" err="1"/>
              <a:t>GetServicesByID</a:t>
            </a:r>
            <a:endParaRPr lang="en-US" sz="1800" dirty="0"/>
          </a:p>
          <a:p>
            <a:pPr lvl="2"/>
            <a:r>
              <a:rPr lang="en-US" sz="1600" dirty="0"/>
              <a:t>Path:     /services/id/:name/:domain/:version</a:t>
            </a:r>
          </a:p>
          <a:p>
            <a:pPr lvl="2"/>
            <a:r>
              <a:rPr lang="en-US" sz="1600" dirty="0"/>
              <a:t>Returns the particular services which can be identified by these three properties</a:t>
            </a:r>
          </a:p>
          <a:p>
            <a:pPr lvl="1"/>
            <a:r>
              <a:rPr lang="en-US" sz="1800" dirty="0" err="1"/>
              <a:t>GetServicesByProtocols</a:t>
            </a:r>
            <a:endParaRPr lang="en-US" sz="1800" dirty="0"/>
          </a:p>
          <a:p>
            <a:pPr lvl="2"/>
            <a:r>
              <a:rPr lang="en-US" sz="1600" dirty="0"/>
              <a:t>Path:     /services/protocols/:protocols</a:t>
            </a:r>
          </a:p>
          <a:p>
            <a:pPr lvl="2"/>
            <a:r>
              <a:rPr lang="en-US" sz="1600" dirty="0"/>
              <a:t>Returns services whose protocols are among those in the comma-delimited list of specified protocols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消费者可查询到注册信息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4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Template">
  <a:themeElements>
    <a:clrScheme name="IN929545_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3408F"/>
      </a:accent1>
      <a:accent2>
        <a:srgbClr val="1D68AF"/>
      </a:accent2>
      <a:accent3>
        <a:srgbClr val="5A2E91"/>
      </a:accent3>
      <a:accent4>
        <a:srgbClr val="026183"/>
      </a:accent4>
      <a:accent5>
        <a:srgbClr val="FBB249"/>
      </a:accent5>
      <a:accent6>
        <a:srgbClr val="CE171F"/>
      </a:accent6>
      <a:hlink>
        <a:srgbClr val="0563C1"/>
      </a:hlink>
      <a:folHlink>
        <a:srgbClr val="954F72"/>
      </a:folHlink>
    </a:clrScheme>
    <a:fontScheme name="IN992954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18288" tIns="18288" rIns="18288" bIns="1828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SzTx/>
          <a:buFont typeface="Webdings" pitchFamily="18" charset="2"/>
          <a:buNone/>
          <a:tabLst/>
          <a:defRPr kumimoji="0" sz="2400" b="0" i="0" u="none" strike="noStrike" kern="0" cap="none" spc="0" normalizeH="0" baseline="0" noProof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BD7C2009-12C6-4D7F-8137-48432A338C65}" vid="{7105114C-D7F8-4D72-A2A4-A9B62CC315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8640</TotalTime>
  <Words>671</Words>
  <Application>Microsoft Office PowerPoint</Application>
  <PresentationFormat>Widescreen</PresentationFormat>
  <Paragraphs>175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Segoe UI</vt:lpstr>
      <vt:lpstr>Symbol</vt:lpstr>
      <vt:lpstr>Times New Roman</vt:lpstr>
      <vt:lpstr>Webdings</vt:lpstr>
      <vt:lpstr>Wingdings</vt:lpstr>
      <vt:lpstr>Light Template</vt:lpstr>
      <vt:lpstr>Using Ensemble As an ESB</vt:lpstr>
      <vt:lpstr>Enterprise Service Bus（ESB） 架构</vt:lpstr>
      <vt:lpstr>Enterprise Service Bus (ESB)架构</vt:lpstr>
      <vt:lpstr>Enterprise Service Bus(ESB) 架构</vt:lpstr>
      <vt:lpstr>基础架构</vt:lpstr>
      <vt:lpstr>Services Available to Consumers</vt:lpstr>
      <vt:lpstr>Ensemble Public Service Registry</vt:lpstr>
      <vt:lpstr>Public Service Registry</vt:lpstr>
      <vt:lpstr>REST API</vt:lpstr>
      <vt:lpstr>管理界面</vt:lpstr>
      <vt:lpstr>实现步骤</vt:lpstr>
      <vt:lpstr>Services that can be called from Ensemble</vt:lpstr>
      <vt:lpstr>Enterprise Service Bus Architecture</vt:lpstr>
      <vt:lpstr>External Registry</vt:lpstr>
      <vt:lpstr>External Service Registry</vt:lpstr>
      <vt:lpstr>External Service Registry</vt:lpstr>
      <vt:lpstr>External Service Registry</vt:lpstr>
      <vt:lpstr>PowerPoint Presentation</vt:lpstr>
      <vt:lpstr>共有字段</vt:lpstr>
      <vt:lpstr>Internal Fields in the Public Service Registry</vt:lpstr>
      <vt:lpstr>作为中间件消息传送</vt:lpstr>
      <vt:lpstr>Pass-Through 服务</vt:lpstr>
      <vt:lpstr>创建非持久化消息的Pass-Through服务</vt:lpstr>
      <vt:lpstr>Pass-Through服务与操作</vt:lpstr>
      <vt:lpstr>监控Pass-Through服务与操作</vt:lpstr>
      <vt:lpstr>监控的实现过程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Rich Robinson</dc:creator>
  <cp:lastModifiedBy>Hao Ma</cp:lastModifiedBy>
  <cp:revision>151</cp:revision>
  <cp:lastPrinted>2005-04-28T18:06:56Z</cp:lastPrinted>
  <dcterms:created xsi:type="dcterms:W3CDTF">2016-01-06T20:29:10Z</dcterms:created>
  <dcterms:modified xsi:type="dcterms:W3CDTF">2019-04-28T09:14:34Z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Only">
    <vt:lpwstr>No</vt:lpwstr>
  </property>
  <property fmtid="{D5CDD505-2E9C-101B-9397-08002B2CF9AE}" pid="3" name="Expires">
    <vt:filetime>2007-10-28T12:00:00Z</vt:filetime>
  </property>
</Properties>
</file>