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613" r:id="rId2"/>
    <p:sldId id="884" r:id="rId3"/>
    <p:sldId id="293" r:id="rId4"/>
    <p:sldId id="393" r:id="rId5"/>
    <p:sldId id="300" r:id="rId6"/>
    <p:sldId id="871" r:id="rId7"/>
    <p:sldId id="296" r:id="rId8"/>
    <p:sldId id="305" r:id="rId9"/>
    <p:sldId id="798" r:id="rId10"/>
    <p:sldId id="297" r:id="rId11"/>
    <p:sldId id="414" r:id="rId12"/>
    <p:sldId id="310" r:id="rId13"/>
    <p:sldId id="314" r:id="rId14"/>
    <p:sldId id="313" r:id="rId15"/>
    <p:sldId id="302" r:id="rId16"/>
    <p:sldId id="404" r:id="rId17"/>
    <p:sldId id="416" r:id="rId18"/>
    <p:sldId id="415" r:id="rId19"/>
    <p:sldId id="306" r:id="rId20"/>
    <p:sldId id="869" r:id="rId21"/>
    <p:sldId id="391" r:id="rId22"/>
    <p:sldId id="383" r:id="rId23"/>
    <p:sldId id="392" r:id="rId24"/>
    <p:sldId id="412" r:id="rId25"/>
    <p:sldId id="301" r:id="rId26"/>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354"/>
  </p:normalViewPr>
  <p:slideViewPr>
    <p:cSldViewPr snapToGrid="0" snapToObjects="1">
      <p:cViewPr varScale="1">
        <p:scale>
          <a:sx n="102" d="100"/>
          <a:sy n="102" d="100"/>
        </p:scale>
        <p:origin x="14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F9AEC-B568-D943-A0B8-ECF943419350}" type="datetimeFigureOut">
              <a:t>2020/11/24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E01AA-9B64-E345-A78E-6B6422E84ABB}" type="slidenum">
              <a:t>‹#›</a:t>
            </a:fld>
            <a:endParaRPr lang="en-CN"/>
          </a:p>
        </p:txBody>
      </p:sp>
    </p:spTree>
    <p:extLst>
      <p:ext uri="{BB962C8B-B14F-4D97-AF65-F5344CB8AC3E}">
        <p14:creationId xmlns:p14="http://schemas.microsoft.com/office/powerpoint/2010/main" val="89138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127.0.0.1:57779/csp/documatic/%25CSP.Documatic.cls?PAGE=CLASS&amp;LIBRARY=hip3&amp;CLASSNAME=%25Library.String"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127.0.0.1:57779/csp/documatic/%25CSP.Documatic.cls?PAGE=CLASS&amp;LIBRARY=hip3&amp;CLASSNAME=%25Library.Status" TargetMode="External"/><Relationship Id="rId4" Type="http://schemas.openxmlformats.org/officeDocument/2006/relationships/hyperlink" Target="http://127.0.0.1:57779/csp/documatic/%25CSP.Documatic.cls?PAGE=CLASS&amp;LIBRARY=hip3&amp;CLASSNAME=%25Library.Persisten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localhost:57779/csp/docbook/DocBook.UI.Page.cls?KEY=EGDV_message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localhost:57779/csp/documatic/%25CSP.Documatic.cls?APP=1&amp;LIBRARY=%25SYS&amp;CLASSNAME=%25Library.Statu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11_Messages</a:t>
            </a:r>
            <a:r>
              <a:rPr kumimoji="1" lang="zh-CN" altLang="en-US" dirty="0"/>
              <a:t>消息章节，我有一些修改建议：</a:t>
            </a:r>
          </a:p>
          <a:p>
            <a:r>
              <a:rPr kumimoji="1" lang="en-US" altLang="zh-CN" dirty="0"/>
              <a:t>1. </a:t>
            </a:r>
            <a:r>
              <a:rPr kumimoji="1" lang="zh-CN" altLang="en-US" dirty="0"/>
              <a:t>增加消息持久化的细节（</a:t>
            </a:r>
            <a:r>
              <a:rPr kumimoji="1" lang="en-US" altLang="zh-CN" dirty="0" err="1"/>
              <a:t>10_EnsSystemManagement</a:t>
            </a:r>
            <a:r>
              <a:rPr kumimoji="1" lang="zh-CN" altLang="en-US" dirty="0"/>
              <a:t>里有，可以参考那里的信息）</a:t>
            </a:r>
          </a:p>
          <a:p>
            <a:r>
              <a:rPr kumimoji="1" lang="en-US" altLang="zh-CN" dirty="0"/>
              <a:t>2. </a:t>
            </a:r>
            <a:r>
              <a:rPr kumimoji="1" lang="zh-CN" altLang="en-US" dirty="0"/>
              <a:t>把进程池部分的内容去掉，这需要有后面章节（业务组件部分）的知识</a:t>
            </a:r>
          </a:p>
          <a:p>
            <a:endParaRPr kumimoji="1" lang="zh-CN" altLang="en-US" dirty="0"/>
          </a:p>
          <a:p>
            <a:r>
              <a:rPr kumimoji="1" lang="en-US" altLang="zh-CN" dirty="0"/>
              <a:t>3. </a:t>
            </a:r>
            <a:r>
              <a:rPr kumimoji="1" lang="zh-CN" altLang="en-US" dirty="0"/>
              <a:t>有很多页面没有翻译</a:t>
            </a:r>
            <a:endParaRPr kumimoji="1" lang="en-US" altLang="zh-CN" dirty="0"/>
          </a:p>
          <a:p>
            <a:r>
              <a:rPr kumimoji="1" lang="en-US" altLang="zh-CN" dirty="0"/>
              <a:t>4. "queue" and "</a:t>
            </a:r>
            <a:r>
              <a:rPr kumimoji="1" lang="en-US" altLang="zh-CN" dirty="0" err="1"/>
              <a:t>inProc</a:t>
            </a:r>
            <a:r>
              <a:rPr kumimoji="1" lang="en-US" altLang="zh-CN" dirty="0"/>
              <a:t>"</a:t>
            </a:r>
            <a:r>
              <a:rPr kumimoji="1" lang="zh-CN" altLang="en-US" dirty="0"/>
              <a:t>，建议放在后面章节（业务组件章节）</a:t>
            </a:r>
          </a:p>
          <a:p>
            <a:endParaRPr kumimoji="1" lang="zh-CN" altLang="en-US" dirty="0"/>
          </a:p>
          <a:p>
            <a:r>
              <a:rPr kumimoji="1" lang="en-US" altLang="zh-CN" dirty="0"/>
              <a:t>5. “</a:t>
            </a:r>
            <a:r>
              <a:rPr kumimoji="1" lang="zh-CN" altLang="en-US" dirty="0"/>
              <a:t>消息的创建”有歧义，这里是指消息体的定义，不是消息创建的过程</a:t>
            </a:r>
          </a:p>
          <a:p>
            <a:endParaRPr kumimoji="1" lang="zh-CN" altLang="en-US" dirty="0"/>
          </a:p>
          <a:p>
            <a:r>
              <a:rPr kumimoji="1" lang="en-US" altLang="zh-CN" dirty="0"/>
              <a:t>6. “</a:t>
            </a:r>
            <a:r>
              <a:rPr kumimoji="1" lang="zh-CN" altLang="en-US" dirty="0"/>
              <a:t>消息发送机制”里面内容基本是空的</a:t>
            </a:r>
          </a:p>
          <a:p>
            <a:endParaRPr kumimoji="1" lang="zh-CN" altLang="en-US" dirty="0"/>
          </a:p>
          <a:p>
            <a:r>
              <a:rPr kumimoji="1" lang="en-US" altLang="zh-CN" dirty="0"/>
              <a:t>7. </a:t>
            </a:r>
            <a:r>
              <a:rPr kumimoji="1" lang="zh-CN" altLang="en-US" dirty="0"/>
              <a:t>里面应该提到默认消息持久化，并提到消息可以不持久化，为后面</a:t>
            </a:r>
            <a:r>
              <a:rPr kumimoji="1" lang="en-US" altLang="zh-CN" dirty="0"/>
              <a:t>Louis</a:t>
            </a:r>
            <a:r>
              <a:rPr kumimoji="1" lang="zh-CN" altLang="en-US" dirty="0"/>
              <a:t>的</a:t>
            </a:r>
            <a:r>
              <a:rPr kumimoji="1" lang="en-US" altLang="zh-CN" dirty="0"/>
              <a:t>passthrough</a:t>
            </a:r>
            <a:r>
              <a:rPr kumimoji="1" lang="zh-CN" altLang="en-US" dirty="0"/>
              <a:t>做个铺垫</a:t>
            </a:r>
          </a:p>
        </p:txBody>
      </p:sp>
      <p:sp>
        <p:nvSpPr>
          <p:cNvPr id="4" name="幻灯片编号占位符 3"/>
          <p:cNvSpPr>
            <a:spLocks noGrp="1"/>
          </p:cNvSpPr>
          <p:nvPr>
            <p:ph type="sldNum" sz="quarter" idx="10"/>
          </p:nvPr>
        </p:nvSpPr>
        <p:spPr/>
        <p:txBody>
          <a:bodyPr/>
          <a:lstStyle/>
          <a:p>
            <a:pPr>
              <a:defRPr/>
            </a:pPr>
            <a:fld id="{35F4FE4D-D970-41C4-A419-AB92A14E0D4F}" type="slidenum">
              <a:rPr lang="en-US" smtClean="0"/>
              <a:pPr>
                <a:defRPr/>
              </a:pPr>
              <a:t>1</a:t>
            </a:fld>
            <a:endParaRPr lang="en-US" dirty="0"/>
          </a:p>
        </p:txBody>
      </p:sp>
    </p:spTree>
    <p:extLst>
      <p:ext uri="{BB962C8B-B14F-4D97-AF65-F5344CB8AC3E}">
        <p14:creationId xmlns:p14="http://schemas.microsoft.com/office/powerpoint/2010/main" val="1451472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0B5A87D-F6FB-4486-9361-42EC5F022607}"/>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Messages</a:t>
            </a:r>
          </a:p>
        </p:txBody>
      </p:sp>
      <p:sp>
        <p:nvSpPr>
          <p:cNvPr id="21507" name="Rectangle 6">
            <a:extLst>
              <a:ext uri="{FF2B5EF4-FFF2-40B4-BE49-F238E27FC236}">
                <a16:creationId xmlns:a16="http://schemas.microsoft.com/office/drawing/2014/main" id="{CF36248A-79CC-44DA-9334-96AF24A1B55F}"/>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1508" name="Rectangle 7">
            <a:extLst>
              <a:ext uri="{FF2B5EF4-FFF2-40B4-BE49-F238E27FC236}">
                <a16:creationId xmlns:a16="http://schemas.microsoft.com/office/drawing/2014/main" id="{5FE2D414-35D3-4956-91B0-1DB0F0C2A0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96B8390B-BA48-4F34-90D3-B923D80EDE91}" type="slidenum">
              <a:rPr kumimoji="0" lang="en-US" altLang="en-US" smtClean="0"/>
              <a:pPr>
                <a:spcBef>
                  <a:spcPct val="0"/>
                </a:spcBef>
              </a:pPr>
              <a:t>10</a:t>
            </a:fld>
            <a:endParaRPr kumimoji="0" lang="en-US" altLang="en-US"/>
          </a:p>
        </p:txBody>
      </p:sp>
      <p:sp>
        <p:nvSpPr>
          <p:cNvPr id="21509" name="Rectangle 2">
            <a:extLst>
              <a:ext uri="{FF2B5EF4-FFF2-40B4-BE49-F238E27FC236}">
                <a16:creationId xmlns:a16="http://schemas.microsoft.com/office/drawing/2014/main" id="{AF0F00B9-3395-4CAE-BB7C-ECC35303E9A4}"/>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89765245-4E0F-40E2-9FAB-BE91843CA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zh-CN" altLang="en-US" sz="1000" dirty="0">
                <a:latin typeface="Arial" panose="020B0604020202020204" pitchFamily="34" charset="0"/>
                <a:ea typeface="ＭＳ Ｐゴシック" panose="020B0600070205080204" pitchFamily="34" charset="-128"/>
              </a:rPr>
              <a:t>以下来自</a:t>
            </a:r>
            <a:r>
              <a:rPr lang="en-US" altLang="zh-CN" sz="1000" dirty="0">
                <a:latin typeface="Arial" panose="020B0604020202020204" pitchFamily="34" charset="0"/>
                <a:ea typeface="ＭＳ Ｐゴシック" panose="020B0600070205080204" pitchFamily="34" charset="-128"/>
              </a:rPr>
              <a:t>learning</a:t>
            </a:r>
            <a:r>
              <a:rPr lang="zh-CN" altLang="en-US" sz="1000" dirty="0">
                <a:latin typeface="Arial" panose="020B0604020202020204" pitchFamily="34" charset="0"/>
                <a:ea typeface="ＭＳ Ｐゴシック" panose="020B0600070205080204" pitchFamily="34" charset="-128"/>
              </a:rPr>
              <a:t> </a:t>
            </a:r>
            <a:r>
              <a:rPr lang="en-US" altLang="zh-CN" sz="1000" dirty="0">
                <a:latin typeface="Arial" panose="020B0604020202020204" pitchFamily="34" charset="0"/>
                <a:ea typeface="ＭＳ Ｐゴシック" panose="020B0600070205080204" pitchFamily="34" charset="-128"/>
              </a:rPr>
              <a:t>service</a:t>
            </a:r>
            <a:r>
              <a:rPr lang="zh-CN" altLang="en-US" sz="1000" dirty="0">
                <a:latin typeface="Arial" panose="020B0604020202020204" pitchFamily="34" charset="0"/>
                <a:ea typeface="ＭＳ Ｐゴシック" panose="020B0600070205080204" pitchFamily="34" charset="-128"/>
              </a:rPr>
              <a:t>的</a:t>
            </a:r>
            <a:r>
              <a:rPr lang="en-US" altLang="zh-CN" sz="1000" dirty="0">
                <a:latin typeface="Arial" panose="020B0604020202020204" pitchFamily="34" charset="0"/>
                <a:ea typeface="ＭＳ Ｐゴシック" panose="020B0600070205080204" pitchFamily="34" charset="-128"/>
              </a:rPr>
              <a:t>ppt,</a:t>
            </a:r>
            <a:r>
              <a:rPr lang="zh-CN" altLang="en-US" sz="1000" dirty="0">
                <a:latin typeface="Arial" panose="020B0604020202020204" pitchFamily="34" charset="0"/>
                <a:ea typeface="ＭＳ Ｐゴシック" panose="020B0600070205080204" pitchFamily="34" charset="-128"/>
              </a:rPr>
              <a:t> 但实际测试发现</a:t>
            </a:r>
            <a:r>
              <a:rPr lang="en-US" altLang="zh-CN" sz="1000" dirty="0">
                <a:latin typeface="Arial" panose="020B0604020202020204" pitchFamily="34" charset="0"/>
                <a:ea typeface="ＭＳ Ｐゴシック" panose="020B0600070205080204" pitchFamily="34" charset="-128"/>
              </a:rPr>
              <a:t>Serial</a:t>
            </a:r>
            <a:r>
              <a:rPr lang="zh-CN" altLang="en-US" sz="1000" dirty="0">
                <a:latin typeface="Arial" panose="020B0604020202020204" pitchFamily="34" charset="0"/>
                <a:ea typeface="ＭＳ Ｐゴシック" panose="020B0600070205080204" pitchFamily="34" charset="-128"/>
              </a:rPr>
              <a:t> </a:t>
            </a:r>
            <a:r>
              <a:rPr lang="en-US" altLang="zh-CN" sz="1000" dirty="0">
                <a:latin typeface="Arial" panose="020B0604020202020204" pitchFamily="34" charset="0"/>
                <a:ea typeface="ＭＳ Ｐゴシック" panose="020B0600070205080204" pitchFamily="34" charset="-128"/>
              </a:rPr>
              <a:t>Class</a:t>
            </a:r>
            <a:r>
              <a:rPr lang="zh-CN" altLang="en-US" sz="1000" dirty="0">
                <a:latin typeface="Arial" panose="020B0604020202020204" pitchFamily="34" charset="0"/>
                <a:ea typeface="ＭＳ Ｐゴシック" panose="020B0600070205080204" pitchFamily="34" charset="-128"/>
              </a:rPr>
              <a:t>不行， 必须是</a:t>
            </a:r>
            <a:r>
              <a:rPr lang="en-US" altLang="zh-CN" sz="1000" dirty="0">
                <a:latin typeface="Arial" panose="020B0604020202020204" pitchFamily="34" charset="0"/>
                <a:ea typeface="ＭＳ Ｐゴシック" panose="020B0600070205080204" pitchFamily="34" charset="-128"/>
              </a:rPr>
              <a:t>Persistent,,</a:t>
            </a:r>
            <a:r>
              <a:rPr lang="zh-CN" altLang="en-US" sz="1000" dirty="0">
                <a:latin typeface="Arial" panose="020B0604020202020204" pitchFamily="34" charset="0"/>
                <a:ea typeface="ＭＳ Ｐゴシック" panose="020B0600070205080204" pitchFamily="34" charset="-128"/>
              </a:rPr>
              <a:t> 各种</a:t>
            </a:r>
            <a:r>
              <a:rPr lang="en-US" altLang="zh-CN" sz="1000" dirty="0">
                <a:latin typeface="Arial" panose="020B0604020202020204" pitchFamily="34" charset="0"/>
                <a:ea typeface="ＭＳ Ｐゴシック" panose="020B0600070205080204" pitchFamily="34" charset="-128"/>
              </a:rPr>
              <a:t>vdoc</a:t>
            </a:r>
            <a:r>
              <a:rPr lang="zh-CN" altLang="en-US" sz="1000" dirty="0">
                <a:latin typeface="Arial" panose="020B0604020202020204" pitchFamily="34" charset="0"/>
                <a:ea typeface="ＭＳ Ｐゴシック" panose="020B0600070205080204" pitchFamily="34" charset="-128"/>
              </a:rPr>
              <a:t>消息实际也是集成的</a:t>
            </a:r>
            <a:r>
              <a:rPr lang="en-US" altLang="zh-CN" sz="1000" dirty="0">
                <a:latin typeface="Arial" panose="020B0604020202020204" pitchFamily="34" charset="0"/>
                <a:ea typeface="ＭＳ Ｐゴシック" panose="020B0600070205080204" pitchFamily="34" charset="-128"/>
              </a:rPr>
              <a:t>%Persistent</a:t>
            </a:r>
            <a:endParaRPr lang="en-US" altLang="en-US" sz="1000" dirty="0">
              <a:latin typeface="Arial" panose="020B0604020202020204" pitchFamily="34" charset="0"/>
              <a:ea typeface="ＭＳ Ｐゴシック" panose="020B0600070205080204" pitchFamily="34" charset="-128"/>
            </a:endParaRPr>
          </a:p>
          <a:p>
            <a:pPr>
              <a:buFontTx/>
              <a:buChar char="•"/>
            </a:pPr>
            <a:endParaRPr lang="en-US" altLang="en-US" sz="1000" dirty="0">
              <a:latin typeface="Arial" panose="020B0604020202020204" pitchFamily="34" charset="0"/>
              <a:ea typeface="ＭＳ Ｐゴシック" panose="020B0600070205080204" pitchFamily="34" charset="-128"/>
            </a:endParaRPr>
          </a:p>
          <a:p>
            <a:pPr>
              <a:buFontTx/>
              <a:buChar char="•"/>
            </a:pPr>
            <a:r>
              <a:rPr lang="en-US" altLang="en-US" sz="1000" dirty="0">
                <a:latin typeface="Arial" panose="020B0604020202020204" pitchFamily="34" charset="0"/>
                <a:ea typeface="ＭＳ Ｐゴシック" panose="020B0600070205080204" pitchFamily="34" charset="-128"/>
              </a:rPr>
              <a:t>Messages are often a subclass of </a:t>
            </a:r>
            <a:r>
              <a:rPr lang="en-US" altLang="en-US" sz="1000" dirty="0" err="1">
                <a:latin typeface="Arial" panose="020B0604020202020204" pitchFamily="34" charset="0"/>
                <a:ea typeface="ＭＳ Ｐゴシック" panose="020B0600070205080204" pitchFamily="34" charset="-128"/>
              </a:rPr>
              <a:t>Ens.Request</a:t>
            </a:r>
            <a:r>
              <a:rPr lang="en-US" altLang="en-US" sz="1000" dirty="0">
                <a:latin typeface="Arial" panose="020B0604020202020204" pitchFamily="34" charset="0"/>
                <a:ea typeface="ＭＳ Ｐゴシック" panose="020B0600070205080204" pitchFamily="34" charset="-128"/>
              </a:rPr>
              <a:t> or </a:t>
            </a:r>
            <a:r>
              <a:rPr lang="en-US" altLang="en-US" sz="1000" dirty="0" err="1">
                <a:latin typeface="Arial" panose="020B0604020202020204" pitchFamily="34" charset="0"/>
                <a:ea typeface="ＭＳ Ｐゴシック" panose="020B0600070205080204" pitchFamily="34" charset="-128"/>
              </a:rPr>
              <a:t>Ens.Response</a:t>
            </a:r>
            <a:r>
              <a:rPr lang="en-US" altLang="en-US" sz="1000" dirty="0">
                <a:latin typeface="Arial" panose="020B0604020202020204" pitchFamily="34" charset="0"/>
                <a:ea typeface="ＭＳ Ｐゴシック" panose="020B0600070205080204" pitchFamily="34" charset="-128"/>
              </a:rPr>
              <a:t>. </a:t>
            </a:r>
          </a:p>
          <a:p>
            <a:pPr marL="457200" lvl="1" indent="0">
              <a:buFontTx/>
              <a:buChar char="•"/>
            </a:pPr>
            <a:r>
              <a:rPr lang="en-US" altLang="en-US" sz="1000" dirty="0">
                <a:latin typeface="Arial" panose="020B0604020202020204" pitchFamily="34" charset="0"/>
                <a:ea typeface="ＭＳ Ｐゴシック" panose="020B0600070205080204" pitchFamily="34" charset="-128"/>
              </a:rPr>
              <a:t>A message body can be any of the following:</a:t>
            </a:r>
          </a:p>
          <a:p>
            <a:pPr marL="914400" lvl="2" indent="0">
              <a:buFontTx/>
              <a:buChar char="•"/>
            </a:pPr>
            <a:r>
              <a:rPr lang="en-US" altLang="en-US" sz="1000" dirty="0">
                <a:latin typeface="Arial" panose="020B0604020202020204" pitchFamily="34" charset="0"/>
                <a:ea typeface="ＭＳ Ｐゴシック" panose="020B0600070205080204" pitchFamily="34" charset="-128"/>
              </a:rPr>
              <a:t>Ensemble request.</a:t>
            </a:r>
          </a:p>
          <a:p>
            <a:pPr marL="1371600" lvl="3" indent="0">
              <a:buFontTx/>
              <a:buChar char="•"/>
            </a:pPr>
            <a:r>
              <a:rPr lang="en-US" altLang="en-US" sz="1000" dirty="0">
                <a:latin typeface="Arial" panose="020B0604020202020204" pitchFamily="34" charset="0"/>
                <a:ea typeface="ＭＳ Ｐゴシック" panose="020B0600070205080204" pitchFamily="34" charset="-128"/>
              </a:rPr>
              <a:t>Subclass of </a:t>
            </a:r>
            <a:r>
              <a:rPr lang="en-US" altLang="en-US" sz="1000" dirty="0" err="1">
                <a:latin typeface="Arial" panose="020B0604020202020204" pitchFamily="34" charset="0"/>
                <a:ea typeface="ＭＳ Ｐゴシック" panose="020B0600070205080204" pitchFamily="34" charset="-128"/>
              </a:rPr>
              <a:t>Ens.Request</a:t>
            </a:r>
            <a:r>
              <a:rPr lang="en-US" altLang="en-US" sz="1000" dirty="0">
                <a:latin typeface="Arial" panose="020B0604020202020204" pitchFamily="34" charset="0"/>
                <a:ea typeface="ＭＳ Ｐゴシック" panose="020B0600070205080204" pitchFamily="34" charset="-128"/>
              </a:rPr>
              <a:t>.</a:t>
            </a:r>
          </a:p>
          <a:p>
            <a:pPr marL="914400" lvl="2" indent="0">
              <a:buFontTx/>
              <a:buChar char="•"/>
            </a:pPr>
            <a:r>
              <a:rPr lang="en-US" altLang="en-US" sz="1000" dirty="0">
                <a:latin typeface="Arial" panose="020B0604020202020204" pitchFamily="34" charset="0"/>
                <a:ea typeface="ＭＳ Ｐゴシック" panose="020B0600070205080204" pitchFamily="34" charset="-128"/>
              </a:rPr>
              <a:t>Ensemble response.</a:t>
            </a:r>
          </a:p>
          <a:p>
            <a:pPr marL="1371600" lvl="3" indent="0">
              <a:buFontTx/>
              <a:buChar char="•"/>
            </a:pPr>
            <a:r>
              <a:rPr lang="en-US" altLang="en-US" sz="1000" dirty="0">
                <a:latin typeface="Arial" panose="020B0604020202020204" pitchFamily="34" charset="0"/>
                <a:ea typeface="ＭＳ Ｐゴシック" panose="020B0600070205080204" pitchFamily="34" charset="-128"/>
              </a:rPr>
              <a:t>Subclass of </a:t>
            </a:r>
            <a:r>
              <a:rPr lang="en-US" altLang="en-US" sz="1000" dirty="0" err="1">
                <a:latin typeface="Arial" panose="020B0604020202020204" pitchFamily="34" charset="0"/>
                <a:ea typeface="ＭＳ Ｐゴシック" panose="020B0600070205080204" pitchFamily="34" charset="-128"/>
              </a:rPr>
              <a:t>Ens.Response</a:t>
            </a:r>
            <a:r>
              <a:rPr lang="en-US" altLang="en-US" sz="1000" dirty="0">
                <a:latin typeface="Arial" panose="020B0604020202020204" pitchFamily="34" charset="0"/>
                <a:ea typeface="ＭＳ Ｐゴシック" panose="020B0600070205080204" pitchFamily="34" charset="-128"/>
              </a:rPr>
              <a:t>.</a:t>
            </a:r>
          </a:p>
          <a:p>
            <a:pPr marL="914400" lvl="2" indent="0">
              <a:buFontTx/>
              <a:buChar char="•"/>
            </a:pPr>
            <a:r>
              <a:rPr lang="en-US" altLang="en-US" sz="1000" dirty="0">
                <a:latin typeface="Arial" panose="020B0604020202020204" pitchFamily="34" charset="0"/>
                <a:ea typeface="ＭＳ Ｐゴシック" panose="020B0600070205080204" pitchFamily="34" charset="-128"/>
              </a:rPr>
              <a:t>Any persistent object.</a:t>
            </a:r>
          </a:p>
          <a:p>
            <a:pPr marL="914400" lvl="2" indent="0">
              <a:buFontTx/>
              <a:buChar char="•"/>
            </a:pPr>
            <a:r>
              <a:rPr lang="en-US" altLang="en-US" sz="1000" dirty="0">
                <a:latin typeface="Arial" panose="020B0604020202020204" pitchFamily="34" charset="0"/>
                <a:ea typeface="ＭＳ Ｐゴシック" panose="020B0600070205080204" pitchFamily="34" charset="-128"/>
              </a:rPr>
              <a:t>Any serial object.</a:t>
            </a:r>
          </a:p>
          <a:p>
            <a:pPr marL="914400" lvl="2" indent="0">
              <a:buFontTx/>
              <a:buChar char="•"/>
            </a:pPr>
            <a:r>
              <a:rPr lang="en-US" altLang="en-US" sz="1000" dirty="0">
                <a:latin typeface="Arial" panose="020B0604020202020204" pitchFamily="34" charset="0"/>
                <a:ea typeface="ＭＳ Ｐゴシック" panose="020B0600070205080204" pitchFamily="34" charset="-128"/>
              </a:rPr>
              <a:t>A virtual document (used with </a:t>
            </a:r>
            <a:r>
              <a:rPr lang="en-US" altLang="en-US" sz="1000" dirty="0" err="1">
                <a:latin typeface="Arial" panose="020B0604020202020204" pitchFamily="34" charset="0"/>
                <a:ea typeface="ＭＳ Ｐゴシック" panose="020B0600070205080204" pitchFamily="34" charset="-128"/>
              </a:rPr>
              <a:t>HL7</a:t>
            </a:r>
            <a:r>
              <a:rPr lang="en-US" altLang="en-US" sz="1000" dirty="0">
                <a:latin typeface="Arial" panose="020B0604020202020204" pitchFamily="34" charset="0"/>
                <a:ea typeface="ＭＳ Ｐゴシック" panose="020B0600070205080204" pitchFamily="34" charset="-128"/>
              </a:rPr>
              <a:t> processing).</a:t>
            </a:r>
          </a:p>
          <a:p>
            <a:pPr marL="1371600" lvl="3" indent="0">
              <a:buFontTx/>
              <a:buChar char="•"/>
            </a:pPr>
            <a:r>
              <a:rPr lang="en-US" altLang="en-US" sz="1000" dirty="0">
                <a:latin typeface="Arial" panose="020B0604020202020204" pitchFamily="34" charset="0"/>
                <a:ea typeface="ＭＳ Ｐゴシック" panose="020B0600070205080204" pitchFamily="34" charset="-128"/>
              </a:rPr>
              <a:t>Refer to </a:t>
            </a:r>
            <a:r>
              <a:rPr lang="en-US" altLang="en-US" sz="1000" i="1" dirty="0">
                <a:latin typeface="Arial" panose="020B0604020202020204" pitchFamily="34" charset="0"/>
                <a:ea typeface="ＭＳ Ｐゴシック" panose="020B0600070205080204" pitchFamily="34" charset="-128"/>
              </a:rPr>
              <a:t>Ensemble Virtual Documents </a:t>
            </a:r>
            <a:r>
              <a:rPr lang="en-US" altLang="en-US" sz="1000" dirty="0">
                <a:latin typeface="Arial" panose="020B0604020202020204" pitchFamily="34" charset="0"/>
                <a:ea typeface="ＭＳ Ｐゴシック" panose="020B0600070205080204" pitchFamily="34" charset="-128"/>
              </a:rPr>
              <a:t>for details.</a:t>
            </a:r>
          </a:p>
          <a:p>
            <a:pPr>
              <a:buFontTx/>
              <a:buChar char="•"/>
            </a:pPr>
            <a:endParaRPr lang="en-US" altLang="en-US" sz="1000" dirty="0">
              <a:latin typeface="Arial" panose="020B0604020202020204" pitchFamily="34" charset="0"/>
              <a:ea typeface="ＭＳ Ｐゴシック" panose="020B0600070205080204" pitchFamily="34" charset="-128"/>
            </a:endParaRPr>
          </a:p>
          <a:p>
            <a:pPr>
              <a:buFontTx/>
              <a:buChar char="•"/>
            </a:pPr>
            <a:endParaRPr lang="en-US" altLang="en-US" sz="10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4039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pPr>
              <a:defRPr/>
            </a:pPr>
            <a:fld id="{35F4FE4D-D970-41C4-A419-AB92A14E0D4F}" type="slidenum">
              <a:rPr lang="en-US"/>
              <a:pPr>
                <a:defRPr/>
              </a:pPr>
              <a:t>11</a:t>
            </a:fld>
            <a:endParaRPr lang="en-US" dirty="0"/>
          </a:p>
        </p:txBody>
      </p:sp>
    </p:spTree>
    <p:extLst>
      <p:ext uri="{BB962C8B-B14F-4D97-AF65-F5344CB8AC3E}">
        <p14:creationId xmlns:p14="http://schemas.microsoft.com/office/powerpoint/2010/main" val="825181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1439F36-D921-40A0-96DE-D78CF984A376}"/>
              </a:ext>
            </a:extLst>
          </p:cNvPr>
          <p:cNvSpPr>
            <a:spLocks noGrp="1" noRot="1" noChangeAspect="1" noChangeArrowheads="1" noTextEdit="1"/>
          </p:cNvSpPr>
          <p:nvPr>
            <p:ph type="sldImg"/>
          </p:nvPr>
        </p:nvSpPr>
        <p:spPr>
          <a:xfrm>
            <a:off x="392113" y="690563"/>
            <a:ext cx="6134100" cy="3451225"/>
          </a:xfrm>
          <a:ln/>
        </p:spPr>
      </p:sp>
      <p:sp>
        <p:nvSpPr>
          <p:cNvPr id="21507" name="Notes Placeholder 2">
            <a:extLst>
              <a:ext uri="{FF2B5EF4-FFF2-40B4-BE49-F238E27FC236}">
                <a16:creationId xmlns:a16="http://schemas.microsoft.com/office/drawing/2014/main" id="{90D41A2C-867B-42D5-AB3B-56F8D45D57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method </a:t>
            </a:r>
            <a:r>
              <a:rPr lang="en-US" altLang="en-US" b="1" dirty="0" err="1">
                <a:ea typeface="ＭＳ Ｐゴシック" panose="020B0600070205080204" pitchFamily="34" charset="-128"/>
              </a:rPr>
              <a:t>SendRequestAsync</a:t>
            </a:r>
            <a:r>
              <a:rPr lang="en-US" altLang="en-US" b="1" dirty="0">
                <a:ea typeface="ＭＳ Ｐゴシック" panose="020B0600070205080204" pitchFamily="34" charset="-128"/>
              </a:rPr>
              <a:t>(</a:t>
            </a:r>
            <a:r>
              <a:rPr lang="en-US" altLang="en-US" b="1" dirty="0" err="1">
                <a:ea typeface="ＭＳ Ｐゴシック" panose="020B0600070205080204" pitchFamily="34" charset="-128"/>
              </a:rPr>
              <a:t>pTargetDispatchName</a:t>
            </a:r>
            <a:r>
              <a:rPr lang="en-US" altLang="en-US" b="1" dirty="0">
                <a:ea typeface="ＭＳ Ｐゴシック" panose="020B0600070205080204" pitchFamily="34" charset="-128"/>
              </a:rPr>
              <a:t> As </a:t>
            </a:r>
            <a:r>
              <a:rPr lang="en-US" altLang="en-US" b="1" dirty="0">
                <a:ea typeface="ＭＳ Ｐゴシック" panose="020B0600070205080204" pitchFamily="34" charset="-128"/>
                <a:hlinkClick r:id="rId3"/>
              </a:rPr>
              <a:t>%String</a:t>
            </a:r>
            <a:r>
              <a:rPr lang="en-US" altLang="en-US" b="1" dirty="0">
                <a:ea typeface="ＭＳ Ｐゴシック" panose="020B0600070205080204" pitchFamily="34" charset="-128"/>
              </a:rPr>
              <a:t>, </a:t>
            </a:r>
            <a:r>
              <a:rPr lang="en-US" altLang="en-US" b="1" dirty="0" err="1">
                <a:ea typeface="ＭＳ Ｐゴシック" panose="020B0600070205080204" pitchFamily="34" charset="-128"/>
              </a:rPr>
              <a:t>pRequest</a:t>
            </a:r>
            <a:r>
              <a:rPr lang="en-US" altLang="en-US" b="1" dirty="0">
                <a:ea typeface="ＭＳ Ｐゴシック" panose="020B0600070205080204" pitchFamily="34" charset="-128"/>
              </a:rPr>
              <a:t> As </a:t>
            </a:r>
            <a:r>
              <a:rPr lang="en-US" altLang="en-US" b="1" dirty="0">
                <a:ea typeface="ＭＳ Ｐゴシック" panose="020B0600070205080204" pitchFamily="34" charset="-128"/>
                <a:hlinkClick r:id="rId4"/>
              </a:rPr>
              <a:t>%</a:t>
            </a:r>
            <a:r>
              <a:rPr lang="en-US" altLang="en-US" b="1" dirty="0" err="1">
                <a:ea typeface="ＭＳ Ｐゴシック" panose="020B0600070205080204" pitchFamily="34" charset="-128"/>
                <a:hlinkClick r:id="rId4"/>
              </a:rPr>
              <a:t>Library.Persistent</a:t>
            </a:r>
            <a:r>
              <a:rPr lang="en-US" altLang="en-US" b="1" dirty="0">
                <a:ea typeface="ＭＳ Ｐゴシック" panose="020B0600070205080204" pitchFamily="34" charset="-128"/>
              </a:rPr>
              <a:t>, </a:t>
            </a:r>
            <a:r>
              <a:rPr lang="en-US" altLang="en-US" b="1" dirty="0" err="1">
                <a:ea typeface="ＭＳ Ｐゴシック" panose="020B0600070205080204" pitchFamily="34" charset="-128"/>
              </a:rPr>
              <a:t>pDescription</a:t>
            </a:r>
            <a:r>
              <a:rPr lang="en-US" altLang="en-US" b="1" dirty="0">
                <a:ea typeface="ＭＳ Ｐゴシック" panose="020B0600070205080204" pitchFamily="34" charset="-128"/>
              </a:rPr>
              <a:t> As </a:t>
            </a:r>
            <a:r>
              <a:rPr lang="en-US" altLang="en-US" b="1" dirty="0">
                <a:ea typeface="ＭＳ Ｐゴシック" panose="020B0600070205080204" pitchFamily="34" charset="-128"/>
                <a:hlinkClick r:id="rId3"/>
              </a:rPr>
              <a:t>%String</a:t>
            </a:r>
            <a:r>
              <a:rPr lang="en-US" altLang="en-US" b="1" dirty="0">
                <a:ea typeface="ＭＳ Ｐゴシック" panose="020B0600070205080204" pitchFamily="34" charset="-128"/>
              </a:rPr>
              <a:t> = "")</a:t>
            </a:r>
            <a:r>
              <a:rPr lang="en-US" altLang="en-US" dirty="0">
                <a:ea typeface="ＭＳ Ｐゴシック" panose="020B0600070205080204" pitchFamily="34" charset="-128"/>
              </a:rPr>
              <a:t>as </a:t>
            </a:r>
            <a:r>
              <a:rPr lang="en-US" altLang="en-US" dirty="0">
                <a:ea typeface="ＭＳ Ｐゴシック" panose="020B0600070205080204" pitchFamily="34" charset="-128"/>
                <a:hlinkClick r:id="rId5"/>
              </a:rPr>
              <a:t>%Status</a:t>
            </a:r>
            <a:endParaRPr lang="en-US" altLang="en-US" dirty="0">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314D25C3-F483-45C6-92DA-91456B95313B}"/>
              </a:ext>
            </a:extLst>
          </p:cNvPr>
          <p:cNvSpPr>
            <a:spLocks noGrp="1"/>
          </p:cNvSpPr>
          <p:nvPr>
            <p:ph type="hdr" sz="quarter"/>
          </p:nvPr>
        </p:nvSpPr>
        <p:spPr/>
        <p:txBody>
          <a:bodyPr/>
          <a:lstStyle/>
          <a:p>
            <a:pPr>
              <a:defRPr/>
            </a:pPr>
            <a:r>
              <a:rPr lang="en-US"/>
              <a:t>Business Services</a:t>
            </a:r>
          </a:p>
        </p:txBody>
      </p:sp>
      <p:sp>
        <p:nvSpPr>
          <p:cNvPr id="21509" name="Footer Placeholder 4">
            <a:extLst>
              <a:ext uri="{FF2B5EF4-FFF2-40B4-BE49-F238E27FC236}">
                <a16:creationId xmlns:a16="http://schemas.microsoft.com/office/drawing/2014/main" id="{6B8439AA-48BE-48F2-8778-D41B619D1C63}"/>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b="1">
                <a:solidFill>
                  <a:schemeClr val="tx1"/>
                </a:solidFill>
                <a:latin typeface="Verdana" panose="020B0604030504040204" pitchFamily="34" charset="0"/>
                <a:ea typeface="ＭＳ Ｐゴシック" panose="020B0600070205080204" pitchFamily="34" charset="-128"/>
              </a:defRPr>
            </a:lvl1pPr>
            <a:lvl2pPr marL="742950" indent="-285750" defTabSz="922338">
              <a:defRPr sz="2400" b="1">
                <a:solidFill>
                  <a:schemeClr val="tx1"/>
                </a:solidFill>
                <a:latin typeface="Verdana" panose="020B0604030504040204" pitchFamily="34" charset="0"/>
                <a:ea typeface="ＭＳ Ｐゴシック" panose="020B0600070205080204" pitchFamily="34" charset="-128"/>
              </a:defRPr>
            </a:lvl2pPr>
            <a:lvl3pPr marL="1143000" indent="-228600" defTabSz="922338">
              <a:defRPr sz="2400" b="1">
                <a:solidFill>
                  <a:schemeClr val="tx1"/>
                </a:solidFill>
                <a:latin typeface="Verdana" panose="020B0604030504040204" pitchFamily="34" charset="0"/>
                <a:ea typeface="ＭＳ Ｐゴシック" panose="020B0600070205080204" pitchFamily="34" charset="-128"/>
              </a:defRPr>
            </a:lvl3pPr>
            <a:lvl4pPr marL="1600200" indent="-228600" defTabSz="922338">
              <a:defRPr sz="2400" b="1">
                <a:solidFill>
                  <a:schemeClr val="tx1"/>
                </a:solidFill>
                <a:latin typeface="Verdana" panose="020B0604030504040204" pitchFamily="34" charset="0"/>
                <a:ea typeface="ＭＳ Ｐゴシック" panose="020B0600070205080204" pitchFamily="34" charset="-128"/>
              </a:defRPr>
            </a:lvl4pPr>
            <a:lvl5pPr marL="2057400" indent="-228600" defTabSz="922338">
              <a:defRPr sz="2400" b="1">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r>
              <a:rPr lang="en-US" altLang="en-US" sz="1200" b="0"/>
              <a:t>Confidential - Do Not Duplicate</a:t>
            </a:r>
          </a:p>
          <a:p>
            <a:endParaRPr lang="en-US" altLang="en-US" sz="1200" b="0"/>
          </a:p>
        </p:txBody>
      </p:sp>
      <p:sp>
        <p:nvSpPr>
          <p:cNvPr id="21510" name="Slide Number Placeholder 5">
            <a:extLst>
              <a:ext uri="{FF2B5EF4-FFF2-40B4-BE49-F238E27FC236}">
                <a16:creationId xmlns:a16="http://schemas.microsoft.com/office/drawing/2014/main" id="{5BE430A7-6F64-4863-87AC-B30D061793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b="1">
                <a:solidFill>
                  <a:schemeClr val="tx1"/>
                </a:solidFill>
                <a:latin typeface="Verdana" panose="020B0604030504040204" pitchFamily="34" charset="0"/>
                <a:ea typeface="ＭＳ Ｐゴシック" panose="020B0600070205080204" pitchFamily="34" charset="-128"/>
              </a:defRPr>
            </a:lvl1pPr>
            <a:lvl2pPr marL="742950" indent="-285750" defTabSz="922338">
              <a:defRPr sz="2400" b="1">
                <a:solidFill>
                  <a:schemeClr val="tx1"/>
                </a:solidFill>
                <a:latin typeface="Verdana" panose="020B0604030504040204" pitchFamily="34" charset="0"/>
                <a:ea typeface="ＭＳ Ｐゴシック" panose="020B0600070205080204" pitchFamily="34" charset="-128"/>
              </a:defRPr>
            </a:lvl2pPr>
            <a:lvl3pPr marL="1143000" indent="-228600" defTabSz="922338">
              <a:defRPr sz="2400" b="1">
                <a:solidFill>
                  <a:schemeClr val="tx1"/>
                </a:solidFill>
                <a:latin typeface="Verdana" panose="020B0604030504040204" pitchFamily="34" charset="0"/>
                <a:ea typeface="ＭＳ Ｐゴシック" panose="020B0600070205080204" pitchFamily="34" charset="-128"/>
              </a:defRPr>
            </a:lvl3pPr>
            <a:lvl4pPr marL="1600200" indent="-228600" defTabSz="922338">
              <a:defRPr sz="2400" b="1">
                <a:solidFill>
                  <a:schemeClr val="tx1"/>
                </a:solidFill>
                <a:latin typeface="Verdana" panose="020B0604030504040204" pitchFamily="34" charset="0"/>
                <a:ea typeface="ＭＳ Ｐゴシック" panose="020B0600070205080204" pitchFamily="34" charset="-128"/>
              </a:defRPr>
            </a:lvl4pPr>
            <a:lvl5pPr marL="2057400" indent="-228600" defTabSz="922338">
              <a:defRPr sz="2400" b="1">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fld id="{D70B7588-EE46-4879-A0D1-E24F5D86B45D}" type="slidenum">
              <a:rPr lang="en-US" altLang="en-US" sz="1200" b="0" smtClean="0"/>
              <a:pPr/>
              <a:t>12</a:t>
            </a:fld>
            <a:endParaRPr lang="en-US" altLang="en-US" sz="1200" b="0"/>
          </a:p>
        </p:txBody>
      </p:sp>
    </p:spTree>
    <p:extLst>
      <p:ext uri="{BB962C8B-B14F-4D97-AF65-F5344CB8AC3E}">
        <p14:creationId xmlns:p14="http://schemas.microsoft.com/office/powerpoint/2010/main" val="397346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9DE46D4-3F70-4BBE-9E30-5CA6CF5566FB}"/>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Business Processes</a:t>
            </a:r>
          </a:p>
        </p:txBody>
      </p:sp>
      <p:sp>
        <p:nvSpPr>
          <p:cNvPr id="60419" name="Rectangle 6">
            <a:extLst>
              <a:ext uri="{FF2B5EF4-FFF2-40B4-BE49-F238E27FC236}">
                <a16:creationId xmlns:a16="http://schemas.microsoft.com/office/drawing/2014/main" id="{BADB0C99-0A04-4638-BF34-73E0251EDA16}"/>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60420" name="Rectangle 7">
            <a:extLst>
              <a:ext uri="{FF2B5EF4-FFF2-40B4-BE49-F238E27FC236}">
                <a16:creationId xmlns:a16="http://schemas.microsoft.com/office/drawing/2014/main" id="{70679135-F105-4DD4-92B9-696C9D5CD335}"/>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B606D563-B924-45F1-9DDE-61FA4ED01991}" type="slidenum">
              <a:rPr kumimoji="0" lang="en-US" altLang="en-US" smtClean="0"/>
              <a:pPr>
                <a:spcBef>
                  <a:spcPct val="0"/>
                </a:spcBef>
              </a:pPr>
              <a:t>13</a:t>
            </a:fld>
            <a:endParaRPr kumimoji="0" lang="en-US" altLang="en-US"/>
          </a:p>
        </p:txBody>
      </p:sp>
      <p:sp>
        <p:nvSpPr>
          <p:cNvPr id="60421" name="Rectangle 2">
            <a:extLst>
              <a:ext uri="{FF2B5EF4-FFF2-40B4-BE49-F238E27FC236}">
                <a16:creationId xmlns:a16="http://schemas.microsoft.com/office/drawing/2014/main" id="{690915B9-919E-4DE4-9076-A92730337616}"/>
              </a:ext>
            </a:extLst>
          </p:cNvPr>
          <p:cNvSpPr>
            <a:spLocks noGrp="1" noRot="1" noChangeAspect="1" noChangeArrowheads="1" noTextEdit="1"/>
          </p:cNvSpPr>
          <p:nvPr>
            <p:ph type="sldImg"/>
          </p:nvPr>
        </p:nvSpPr>
        <p:spPr>
          <a:solidFill>
            <a:srgbClr val="FFFFFF"/>
          </a:solidFill>
          <a:ln/>
        </p:spPr>
      </p:sp>
      <p:sp>
        <p:nvSpPr>
          <p:cNvPr id="60422" name="Rectangle 3">
            <a:extLst>
              <a:ext uri="{FF2B5EF4-FFF2-40B4-BE49-F238E27FC236}">
                <a16:creationId xmlns:a16="http://schemas.microsoft.com/office/drawing/2014/main" id="{2AAAD657-3A81-4548-A8D7-1987BB866FA9}"/>
              </a:ext>
            </a:extLst>
          </p:cNvPr>
          <p:cNvSpPr>
            <a:spLocks noGrp="1" noChangeArrowheads="1"/>
          </p:cNvSpPr>
          <p:nvPr>
            <p:ph type="body" idx="1"/>
          </p:nvPr>
        </p:nvSpPr>
        <p:spPr>
          <a:noFill/>
        </p:spPr>
        <p:txBody>
          <a:bodyPr/>
          <a:lstStyle/>
          <a:p>
            <a:pPr>
              <a:buFontTx/>
              <a:buChar char="•"/>
            </a:pPr>
            <a:r>
              <a:rPr lang="en-US" altLang="en-US" sz="1000" dirty="0">
                <a:latin typeface="Arial" panose="020B0604020202020204" pitchFamily="34" charset="0"/>
              </a:rPr>
              <a:t>Most calls from a Business Process are asynchronous calls. </a:t>
            </a:r>
          </a:p>
          <a:p>
            <a:pPr>
              <a:buFontTx/>
              <a:buChar char="•"/>
            </a:pPr>
            <a:r>
              <a:rPr lang="en-US" altLang="en-US" sz="1000" dirty="0">
                <a:latin typeface="Arial" panose="020B0604020202020204" pitchFamily="34" charset="0"/>
              </a:rPr>
              <a:t>For synchronous calls, a timeout setting is used. Once the timeout setting expires, any further responses to that request are discarded.</a:t>
            </a:r>
          </a:p>
          <a:p>
            <a:pPr marL="450850" lvl="1" indent="0">
              <a:buFontTx/>
              <a:buChar char="•"/>
            </a:pPr>
            <a:r>
              <a:rPr lang="en-US" altLang="en-US" sz="1000" dirty="0">
                <a:latin typeface="Arial" panose="020B0604020202020204" pitchFamily="34" charset="0"/>
              </a:rPr>
              <a:t>In BPL, if you forget to a sync activity for an asynchronous call, the Business Process will not wait.</a:t>
            </a:r>
          </a:p>
          <a:p>
            <a:pPr marL="450850" lvl="1" indent="0">
              <a:buFontTx/>
              <a:buChar char="•"/>
            </a:pPr>
            <a:r>
              <a:rPr lang="en-US" altLang="en-US" sz="1000" dirty="0">
                <a:latin typeface="Arial" panose="020B0604020202020204" pitchFamily="34" charset="0"/>
              </a:rPr>
              <a:t>In custom code, if you forget to an amount of time to wait for responses for an asynchronous call, the Business Process will wait forever.</a:t>
            </a:r>
          </a:p>
          <a:p>
            <a:pPr marL="450850" lvl="1" indent="0">
              <a:buFontTx/>
              <a:buChar char="•"/>
            </a:pPr>
            <a:r>
              <a:rPr lang="en-US" altLang="en-US" sz="1000" dirty="0">
                <a:latin typeface="Arial" panose="020B0604020202020204" pitchFamily="34" charset="0"/>
              </a:rPr>
              <a:t>Instead of one asynchronous call activity followed directly by a sync activity, use a synchronous call activity. Underneath the covers, synchronous calls are handled asynchronously. This will allow the actor to work on another Business Processes while waiting for the one synchronous call to return.</a:t>
            </a:r>
          </a:p>
          <a:p>
            <a:pPr marL="903288" lvl="2" indent="0">
              <a:buFontTx/>
              <a:buChar char="•"/>
            </a:pPr>
            <a:r>
              <a:rPr lang="en-US" altLang="en-US" sz="1000" dirty="0">
                <a:latin typeface="Arial" panose="020B0604020202020204" pitchFamily="34" charset="0"/>
              </a:rPr>
              <a:t>With more than one asynchronous call, you must use the sync activity to wait for the responses.</a:t>
            </a:r>
          </a:p>
        </p:txBody>
      </p:sp>
    </p:spTree>
    <p:extLst>
      <p:ext uri="{BB962C8B-B14F-4D97-AF65-F5344CB8AC3E}">
        <p14:creationId xmlns:p14="http://schemas.microsoft.com/office/powerpoint/2010/main" val="319183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Times New Roman" pitchFamily="16" charset="0"/>
                <a:ea typeface="+mn-ea"/>
                <a:cs typeface="+mn-cs"/>
              </a:rPr>
              <a:t>Where:</a:t>
            </a:r>
          </a:p>
          <a:p>
            <a:r>
              <a:rPr lang="en-US" sz="1200" b="0" i="1" kern="1200" dirty="0">
                <a:solidFill>
                  <a:schemeClr val="tx1"/>
                </a:solidFill>
                <a:effectLst/>
                <a:latin typeface="Times New Roman" pitchFamily="16" charset="0"/>
                <a:ea typeface="+mn-ea"/>
                <a:cs typeface="+mn-cs"/>
              </a:rPr>
              <a:t>token</a:t>
            </a:r>
            <a:r>
              <a:rPr lang="en-US" sz="1200" b="0" i="0" kern="1200" dirty="0">
                <a:solidFill>
                  <a:schemeClr val="tx1"/>
                </a:solidFill>
                <a:effectLst/>
                <a:latin typeface="Times New Roman" pitchFamily="16" charset="0"/>
                <a:ea typeface="+mn-ea"/>
                <a:cs typeface="+mn-cs"/>
              </a:rPr>
              <a:t> — A string that identifies the deferred response so that the caller can match it to the original request. The business service obtains the token string through some mechanism unique to the production.</a:t>
            </a:r>
          </a:p>
          <a:p>
            <a:r>
              <a:rPr lang="en-US" sz="1200" b="0" i="0" kern="1200" dirty="0">
                <a:solidFill>
                  <a:schemeClr val="tx1"/>
                </a:solidFill>
                <a:effectLst/>
                <a:latin typeface="Times New Roman" pitchFamily="16" charset="0"/>
                <a:ea typeface="+mn-ea"/>
                <a:cs typeface="+mn-cs"/>
              </a:rPr>
              <a:t>For example, if the external destination is email, when sending a request for which it is willing to receive a deferred response, a business operation can include the token string in the subject line of the outgoing email. The entity receiving this email can extract this token from the request subject line and use it in the response subject line. This preserves the token so that the business service receiving the response email can use it in a subsequent call to </a:t>
            </a:r>
            <a:r>
              <a:rPr lang="en-US" sz="1200" b="1" i="0" kern="1200" dirty="0" err="1">
                <a:solidFill>
                  <a:schemeClr val="tx1"/>
                </a:solidFill>
                <a:effectLst/>
                <a:latin typeface="Times New Roman" pitchFamily="16" charset="0"/>
                <a:ea typeface="+mn-ea"/>
                <a:cs typeface="+mn-cs"/>
              </a:rPr>
              <a:t>SendDeferredResponse</a:t>
            </a:r>
            <a:r>
              <a:rPr lang="en-US" sz="1200" b="1" i="0" kern="1200" dirty="0">
                <a:solidFill>
                  <a:schemeClr val="tx1"/>
                </a:solidFill>
                <a:effectLst/>
                <a:latin typeface="Times New Roman" pitchFamily="16" charset="0"/>
                <a:ea typeface="+mn-ea"/>
                <a:cs typeface="+mn-cs"/>
              </a:rPr>
              <a:t>()</a:t>
            </a:r>
            <a:r>
              <a:rPr lang="en-US" sz="1200" b="0" i="0" kern="1200" dirty="0">
                <a:solidFill>
                  <a:schemeClr val="tx1"/>
                </a:solidFill>
                <a:effectLst/>
                <a:latin typeface="Times New Roman" pitchFamily="16" charset="0"/>
                <a:ea typeface="+mn-ea"/>
                <a:cs typeface="+mn-cs"/>
              </a:rPr>
              <a:t>.</a:t>
            </a:r>
          </a:p>
          <a:p>
            <a:r>
              <a:rPr lang="en-US" sz="1200" b="0" i="1" kern="1200" dirty="0" err="1">
                <a:solidFill>
                  <a:schemeClr val="tx1"/>
                </a:solidFill>
                <a:effectLst/>
                <a:latin typeface="Times New Roman" pitchFamily="16" charset="0"/>
                <a:ea typeface="+mn-ea"/>
                <a:cs typeface="+mn-cs"/>
              </a:rPr>
              <a:t>pResponseBody</a:t>
            </a:r>
            <a:r>
              <a:rPr lang="en-US" sz="1200" b="0" i="0" kern="1200" dirty="0">
                <a:solidFill>
                  <a:schemeClr val="tx1"/>
                </a:solidFill>
                <a:effectLst/>
                <a:latin typeface="Times New Roman" pitchFamily="16" charset="0"/>
                <a:ea typeface="+mn-ea"/>
                <a:cs typeface="+mn-cs"/>
              </a:rPr>
              <a:t> — A response message. This object receives the data returned by the response. See “</a:t>
            </a:r>
            <a:r>
              <a:rPr lang="en-US" sz="1200" b="0" i="0" kern="1200" dirty="0">
                <a:solidFill>
                  <a:schemeClr val="tx1"/>
                </a:solidFill>
                <a:effectLst/>
                <a:latin typeface="Times New Roman" pitchFamily="16" charset="0"/>
                <a:ea typeface="+mn-ea"/>
                <a:cs typeface="+mn-cs"/>
                <a:hlinkClick r:id="rId3"/>
              </a:rPr>
              <a:t>Defining Ensemble Messages</a:t>
            </a:r>
            <a:r>
              <a:rPr lang="en-US" sz="1200" b="0" i="0" kern="1200" dirty="0">
                <a:solidFill>
                  <a:schemeClr val="tx1"/>
                </a:solidFill>
                <a:effectLst/>
                <a:latin typeface="Times New Roman" pitchFamily="16" charset="0"/>
                <a:ea typeface="+mn-ea"/>
                <a:cs typeface="+mn-cs"/>
              </a:rPr>
              <a:t>.”</a:t>
            </a:r>
          </a:p>
          <a:p>
            <a:r>
              <a:rPr lang="en-US" sz="1200" b="0" i="0" kern="1200" dirty="0">
                <a:solidFill>
                  <a:schemeClr val="tx1"/>
                </a:solidFill>
                <a:effectLst/>
                <a:latin typeface="Times New Roman" pitchFamily="16" charset="0"/>
                <a:ea typeface="+mn-ea"/>
                <a:cs typeface="+mn-cs"/>
              </a:rPr>
              <a:t>This method returns a status, an instance of </a:t>
            </a:r>
            <a:r>
              <a:rPr lang="en-US" sz="1200" b="0" i="0" kern="1200" dirty="0">
                <a:solidFill>
                  <a:schemeClr val="tx1"/>
                </a:solidFill>
                <a:effectLst/>
                <a:latin typeface="Times New Roman" pitchFamily="16" charset="0"/>
                <a:ea typeface="+mn-ea"/>
                <a:cs typeface="+mn-cs"/>
                <a:hlinkClick r:id="rId4"/>
              </a:rPr>
              <a:t>%Status</a:t>
            </a:r>
            <a:r>
              <a:rPr lang="en-US" sz="1200" b="0" i="0" kern="1200" dirty="0">
                <a:solidFill>
                  <a:schemeClr val="tx1"/>
                </a:solidFill>
                <a:effectLst/>
                <a:latin typeface="Times New Roman" pitchFamily="16" charset="0"/>
                <a:ea typeface="+mn-ea"/>
                <a:cs typeface="+mn-cs"/>
              </a:rPr>
              <a:t>.</a:t>
            </a:r>
          </a:p>
          <a:p>
            <a:endParaRPr lang="en-US" dirty="0"/>
          </a:p>
        </p:txBody>
      </p:sp>
      <p:sp>
        <p:nvSpPr>
          <p:cNvPr id="4" name="灯片编号占位符 3"/>
          <p:cNvSpPr>
            <a:spLocks noGrp="1"/>
          </p:cNvSpPr>
          <p:nvPr>
            <p:ph type="sldNum" sz="quarter" idx="10"/>
          </p:nvPr>
        </p:nvSpPr>
        <p:spPr/>
        <p:txBody>
          <a:bodyPr/>
          <a:lstStyle/>
          <a:p>
            <a:pPr>
              <a:defRPr/>
            </a:pPr>
            <a:fld id="{35F4FE4D-D970-41C4-A419-AB92A14E0D4F}" type="slidenum">
              <a:rPr lang="en-US" smtClean="0"/>
              <a:pPr>
                <a:defRPr/>
              </a:pPr>
              <a:t>14</a:t>
            </a:fld>
            <a:endParaRPr lang="en-US" dirty="0"/>
          </a:p>
        </p:txBody>
      </p:sp>
    </p:spTree>
    <p:extLst>
      <p:ext uri="{BB962C8B-B14F-4D97-AF65-F5344CB8AC3E}">
        <p14:creationId xmlns:p14="http://schemas.microsoft.com/office/powerpoint/2010/main" val="3391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A9A10B3-D054-445D-B7FE-2175DDE07DC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Messages</a:t>
            </a:r>
          </a:p>
        </p:txBody>
      </p:sp>
      <p:sp>
        <p:nvSpPr>
          <p:cNvPr id="23555" name="Rectangle 6">
            <a:extLst>
              <a:ext uri="{FF2B5EF4-FFF2-40B4-BE49-F238E27FC236}">
                <a16:creationId xmlns:a16="http://schemas.microsoft.com/office/drawing/2014/main" id="{8EC188BF-9564-4E31-BCB8-B0198020ADCB}"/>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3556" name="Rectangle 7">
            <a:extLst>
              <a:ext uri="{FF2B5EF4-FFF2-40B4-BE49-F238E27FC236}">
                <a16:creationId xmlns:a16="http://schemas.microsoft.com/office/drawing/2014/main" id="{EA6971D3-ED44-43E4-977E-44095D7FD66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58A92965-9753-4446-AFAD-2D457C00ECFC}" type="slidenum">
              <a:rPr kumimoji="0" lang="en-US" altLang="en-US" smtClean="0"/>
              <a:pPr>
                <a:spcBef>
                  <a:spcPct val="0"/>
                </a:spcBef>
              </a:pPr>
              <a:t>15</a:t>
            </a:fld>
            <a:endParaRPr kumimoji="0" lang="en-US" altLang="en-US"/>
          </a:p>
        </p:txBody>
      </p:sp>
      <p:sp>
        <p:nvSpPr>
          <p:cNvPr id="23557" name="Rectangle 2">
            <a:extLst>
              <a:ext uri="{FF2B5EF4-FFF2-40B4-BE49-F238E27FC236}">
                <a16:creationId xmlns:a16="http://schemas.microsoft.com/office/drawing/2014/main" id="{D74F2963-361E-4355-8914-AA13B0FCBB80}"/>
              </a:ext>
            </a:extLst>
          </p:cNvPr>
          <p:cNvSpPr>
            <a:spLocks noGrp="1" noRot="1" noChangeAspect="1" noChangeArrowheads="1" noTextEdit="1"/>
          </p:cNvSpPr>
          <p:nvPr>
            <p:ph type="sldImg"/>
          </p:nvPr>
        </p:nvSpPr>
        <p:spPr>
          <a:solidFill>
            <a:srgbClr val="FFFFFF"/>
          </a:solidFill>
          <a:ln/>
        </p:spPr>
      </p:sp>
      <p:sp>
        <p:nvSpPr>
          <p:cNvPr id="23558" name="Rectangle 3">
            <a:extLst>
              <a:ext uri="{FF2B5EF4-FFF2-40B4-BE49-F238E27FC236}">
                <a16:creationId xmlns:a16="http://schemas.microsoft.com/office/drawing/2014/main" id="{9A2EE29A-AF04-4EF8-BDC5-4BFDD651D2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a:latin typeface="Arial" panose="020B0604020202020204" pitchFamily="34" charset="0"/>
                <a:ea typeface="ＭＳ Ｐゴシック" panose="020B0600070205080204" pitchFamily="34" charset="-128"/>
              </a:rPr>
              <a:t>When building business components, some properties require a message type. Having the messages already built, allows you to pick the message instead of typing the messages name. This will reduce errors.</a:t>
            </a:r>
          </a:p>
        </p:txBody>
      </p:sp>
    </p:spTree>
    <p:extLst>
      <p:ext uri="{BB962C8B-B14F-4D97-AF65-F5344CB8AC3E}">
        <p14:creationId xmlns:p14="http://schemas.microsoft.com/office/powerpoint/2010/main" val="189389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83EF050D-8876-45B8-929B-A8CF11F70CD0}"/>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9699" name="Rectangle 7">
            <a:extLst>
              <a:ext uri="{FF2B5EF4-FFF2-40B4-BE49-F238E27FC236}">
                <a16:creationId xmlns:a16="http://schemas.microsoft.com/office/drawing/2014/main" id="{F8A796F9-C59B-43EB-A4EC-4E3FF490B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2102F5AE-9074-4274-9EFD-79C650B2F5CD}" type="slidenum">
              <a:rPr kumimoji="0" lang="en-US" altLang="en-US" smtClean="0"/>
              <a:pPr>
                <a:spcBef>
                  <a:spcPct val="0"/>
                </a:spcBef>
              </a:pPr>
              <a:t>16</a:t>
            </a:fld>
            <a:endParaRPr kumimoji="0" lang="en-US" altLang="en-US"/>
          </a:p>
        </p:txBody>
      </p:sp>
      <p:sp>
        <p:nvSpPr>
          <p:cNvPr id="29700" name="Rectangle 2">
            <a:extLst>
              <a:ext uri="{FF2B5EF4-FFF2-40B4-BE49-F238E27FC236}">
                <a16:creationId xmlns:a16="http://schemas.microsoft.com/office/drawing/2014/main" id="{5DF375CD-B9C6-4EB3-B739-D8E24A4D3C22}"/>
              </a:ext>
            </a:extLst>
          </p:cNvPr>
          <p:cNvSpPr>
            <a:spLocks noGrp="1" noRot="1" noChangeAspect="1" noChangeArrowheads="1" noTextEdit="1"/>
          </p:cNvSpPr>
          <p:nvPr>
            <p:ph type="sldImg"/>
          </p:nvPr>
        </p:nvSpPr>
        <p:spPr>
          <a:ln/>
        </p:spPr>
      </p:sp>
      <p:sp>
        <p:nvSpPr>
          <p:cNvPr id="29701" name="Rectangle 3">
            <a:extLst>
              <a:ext uri="{FF2B5EF4-FFF2-40B4-BE49-F238E27FC236}">
                <a16:creationId xmlns:a16="http://schemas.microsoft.com/office/drawing/2014/main" id="{28C8F160-B1C4-41EE-97AA-25D4987B3B82}"/>
              </a:ext>
            </a:extLst>
          </p:cNvPr>
          <p:cNvSpPr>
            <a:spLocks noGrp="1" noChangeArrowheads="1"/>
          </p:cNvSpPr>
          <p:nvPr>
            <p:ph type="body" idx="1"/>
          </p:nvPr>
        </p:nvSpPr>
        <p:spPr>
          <a:xfrm>
            <a:off x="528638" y="4311650"/>
            <a:ext cx="5886450" cy="4405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a:spcBef>
                <a:spcPts val="100"/>
              </a:spcBef>
              <a:buFontTx/>
              <a:buChar char="•"/>
            </a:pPr>
            <a:r>
              <a:rPr lang="en-US" altLang="en-US" sz="1000">
                <a:latin typeface="Arial" panose="020B0604020202020204" pitchFamily="34" charset="0"/>
                <a:ea typeface="ＭＳ Ｐゴシック" panose="020B0600070205080204" pitchFamily="34" charset="-128"/>
              </a:rPr>
              <a:t>When Production starts up, a director process reads the Production definition and creates the necessary jobs:</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rPr>
              <a:t>Business Services based on Pool Size setting.</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rPr>
              <a:t>Business Processes private jobs based on Pool Size setting.</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rPr>
              <a:t>Actors for Business Processes based on Actor Pool Size setting.</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rPr>
              <a:t>Business Operations based on Pool Size setting.</a:t>
            </a:r>
          </a:p>
          <a:p>
            <a:pPr>
              <a:spcBef>
                <a:spcPts val="100"/>
              </a:spcBef>
              <a:buFontTx/>
              <a:buChar char="•"/>
            </a:pPr>
            <a:r>
              <a:rPr lang="en-US" altLang="en-US" sz="1000">
                <a:latin typeface="Arial" panose="020B0604020202020204" pitchFamily="34" charset="0"/>
                <a:ea typeface="ＭＳ Ｐゴシック" panose="020B0600070205080204" pitchFamily="34" charset="-128"/>
              </a:rPr>
              <a:t>A Business Process should typically have its own private jobs, also known as a private pool. However, Business Processes can share one common pool of allocated jobs. Each job in the common pool is referred to as an “actor”. An actor has no affiliation with or knowledge of a specific Business Process.  This is what makes actors different from jobs in a private pool.</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rPr>
              <a:t>A general rule is that the actor pool should only be used for Business Processes that do not have a large responsibility in the Production, or Business Processes that experience very low message volume. If you decide that 2 or more Business Processes are going to use the actor pool, then the actor pool size should be low at first, and increased incrementally only if testing confirms that an increase is needed for better performance. </a:t>
            </a:r>
          </a:p>
          <a:p>
            <a:pPr>
              <a:spcBef>
                <a:spcPts val="100"/>
              </a:spcBef>
              <a:buFontTx/>
              <a:buChar char="•"/>
            </a:pPr>
            <a:r>
              <a:rPr lang="en-US" altLang="en-US" sz="1000">
                <a:latin typeface="Arial" panose="020B0604020202020204" pitchFamily="34" charset="0"/>
                <a:ea typeface="ＭＳ Ｐゴシック" panose="020B0600070205080204" pitchFamily="34" charset="-128"/>
                <a:cs typeface="Times New Roman" panose="02020603050405020304" pitchFamily="18" charset="0"/>
              </a:rPr>
              <a:t>Each Business Service and Business Operation always has its own pool of allocated jobs because communicating outside of Production may place special requirements. For this reason, the number of jobs for a particular Business Service or Business Operation needs to be configurable.</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cs typeface="Times New Roman" panose="02020603050405020304" pitchFamily="18" charset="0"/>
              </a:rPr>
              <a:t>The pool size can be changed while a Production is running. For example, there may be times when an unusually large number of requests are received for a component. To handle these, the manager could increase Pool Size until the load returns to normal.</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cs typeface="Times New Roman" panose="02020603050405020304" pitchFamily="18" charset="0"/>
              </a:rPr>
              <a:t>Synchronous requests from a Business Service or Business Operation are actively waiting and tying up a process from the pool. Asynchronous requests are not tying up a process while waiting for a response.</a:t>
            </a:r>
          </a:p>
          <a:p>
            <a:pPr marL="457200" lvl="1" indent="0">
              <a:spcBef>
                <a:spcPts val="100"/>
              </a:spcBef>
              <a:buFontTx/>
              <a:buChar char="•"/>
            </a:pPr>
            <a:r>
              <a:rPr lang="en-US" altLang="en-US" sz="1000">
                <a:latin typeface="Arial" panose="020B0604020202020204" pitchFamily="34" charset="0"/>
                <a:ea typeface="ＭＳ Ｐゴシック" panose="020B0600070205080204" pitchFamily="34" charset="-128"/>
              </a:rPr>
              <a:t>If messages are not being handled quickly enough, increasing the pool size can help. But if it is a computational bottleneck then there is no point in having the pool size larger than the number of CPUs.</a:t>
            </a:r>
          </a:p>
        </p:txBody>
      </p:sp>
      <p:sp>
        <p:nvSpPr>
          <p:cNvPr id="29702" name="Header Placeholder 1">
            <a:extLst>
              <a:ext uri="{FF2B5EF4-FFF2-40B4-BE49-F238E27FC236}">
                <a16:creationId xmlns:a16="http://schemas.microsoft.com/office/drawing/2014/main" id="{CB43134A-1B79-4C1F-B58C-B2A734552E56}"/>
              </a:ext>
            </a:extLst>
          </p:cNvPr>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Business Processing Model</a:t>
            </a:r>
          </a:p>
          <a:p>
            <a:pPr>
              <a:spcBef>
                <a:spcPct val="0"/>
              </a:spcBef>
            </a:pPr>
            <a:endParaRPr kumimoji="0" lang="en-US" altLang="en-US"/>
          </a:p>
        </p:txBody>
      </p:sp>
    </p:spTree>
    <p:extLst>
      <p:ext uri="{BB962C8B-B14F-4D97-AF65-F5344CB8AC3E}">
        <p14:creationId xmlns:p14="http://schemas.microsoft.com/office/powerpoint/2010/main" val="2461238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BE1FA08-D81C-4531-AD0F-4282C7D6B3D6}"/>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520F3415-219B-427C-969B-F27E77598A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ea typeface="ＭＳ Ｐゴシック" panose="020B0600070205080204" pitchFamily="34" charset="-128"/>
              </a:rPr>
              <a:t>Queue</a:t>
            </a:r>
            <a:r>
              <a:rPr lang="en-US" altLang="en-US">
                <a:ea typeface="ＭＳ Ｐゴシック" panose="020B0600070205080204" pitchFamily="34" charset="-128"/>
              </a:rPr>
              <a:t> means the message is created in one job, then placed on a queue, at which time the original job is released. Later, when the message is processed, a different job will be allocated for the task.</a:t>
            </a:r>
          </a:p>
          <a:p>
            <a:r>
              <a:rPr lang="en-US" altLang="en-US" b="1">
                <a:ea typeface="ＭＳ Ｐゴシック" panose="020B0600070205080204" pitchFamily="34" charset="-128"/>
              </a:rPr>
              <a:t>Inproc</a:t>
            </a:r>
            <a:r>
              <a:rPr lang="en-US" altLang="en-US">
                <a:ea typeface="ＭＳ Ｐゴシック" panose="020B0600070205080204" pitchFamily="34" charset="-128"/>
              </a:rPr>
              <a:t> means the message will be formulated, sent, and delivered in the same job in which it was created. The job will not be available again in the sender’s pool until the message is delivered to the target.</a:t>
            </a:r>
          </a:p>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9CB85287-A3AF-432E-A5A9-28D3F4A760ED}"/>
              </a:ext>
            </a:extLst>
          </p:cNvPr>
          <p:cNvSpPr>
            <a:spLocks noGrp="1"/>
          </p:cNvSpPr>
          <p:nvPr>
            <p:ph type="hdr" sz="quarter"/>
          </p:nvPr>
        </p:nvSpPr>
        <p:spPr/>
        <p:txBody>
          <a:bodyPr/>
          <a:lstStyle/>
          <a:p>
            <a:pPr>
              <a:defRPr/>
            </a:pPr>
            <a:r>
              <a:rPr lang="en-US"/>
              <a:t>Messages</a:t>
            </a:r>
          </a:p>
        </p:txBody>
      </p:sp>
      <p:sp>
        <p:nvSpPr>
          <p:cNvPr id="17413" name="Footer Placeholder 4">
            <a:extLst>
              <a:ext uri="{FF2B5EF4-FFF2-40B4-BE49-F238E27FC236}">
                <a16:creationId xmlns:a16="http://schemas.microsoft.com/office/drawing/2014/main" id="{74A14A3E-3BCA-416C-843D-CF1BC4998282}"/>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b="1">
                <a:solidFill>
                  <a:schemeClr val="tx1"/>
                </a:solidFill>
                <a:latin typeface="Verdana" panose="020B0604030504040204" pitchFamily="34" charset="0"/>
                <a:ea typeface="ＭＳ Ｐゴシック" panose="020B0600070205080204" pitchFamily="34" charset="-128"/>
              </a:defRPr>
            </a:lvl1pPr>
            <a:lvl2pPr marL="742950" indent="-285750" defTabSz="922338">
              <a:defRPr sz="2400" b="1">
                <a:solidFill>
                  <a:schemeClr val="tx1"/>
                </a:solidFill>
                <a:latin typeface="Verdana" panose="020B0604030504040204" pitchFamily="34" charset="0"/>
                <a:ea typeface="ＭＳ Ｐゴシック" panose="020B0600070205080204" pitchFamily="34" charset="-128"/>
              </a:defRPr>
            </a:lvl2pPr>
            <a:lvl3pPr marL="1143000" indent="-228600" defTabSz="922338">
              <a:defRPr sz="2400" b="1">
                <a:solidFill>
                  <a:schemeClr val="tx1"/>
                </a:solidFill>
                <a:latin typeface="Verdana" panose="020B0604030504040204" pitchFamily="34" charset="0"/>
                <a:ea typeface="ＭＳ Ｐゴシック" panose="020B0600070205080204" pitchFamily="34" charset="-128"/>
              </a:defRPr>
            </a:lvl3pPr>
            <a:lvl4pPr marL="1600200" indent="-228600" defTabSz="922338">
              <a:defRPr sz="2400" b="1">
                <a:solidFill>
                  <a:schemeClr val="tx1"/>
                </a:solidFill>
                <a:latin typeface="Verdana" panose="020B0604030504040204" pitchFamily="34" charset="0"/>
                <a:ea typeface="ＭＳ Ｐゴシック" panose="020B0600070205080204" pitchFamily="34" charset="-128"/>
              </a:defRPr>
            </a:lvl4pPr>
            <a:lvl5pPr marL="2057400" indent="-228600" defTabSz="922338">
              <a:defRPr sz="2400" b="1">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r>
              <a:rPr lang="en-US" altLang="en-US" sz="1200" b="0"/>
              <a:t>Confidential - Do Not Duplicate</a:t>
            </a:r>
          </a:p>
          <a:p>
            <a:endParaRPr lang="en-US" altLang="en-US" sz="1200" b="0"/>
          </a:p>
        </p:txBody>
      </p:sp>
      <p:sp>
        <p:nvSpPr>
          <p:cNvPr id="17414" name="Slide Number Placeholder 5">
            <a:extLst>
              <a:ext uri="{FF2B5EF4-FFF2-40B4-BE49-F238E27FC236}">
                <a16:creationId xmlns:a16="http://schemas.microsoft.com/office/drawing/2014/main" id="{2A261C8F-6DEA-46C0-917F-EEC6DF77E5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b="1">
                <a:solidFill>
                  <a:schemeClr val="tx1"/>
                </a:solidFill>
                <a:latin typeface="Verdana" panose="020B0604030504040204" pitchFamily="34" charset="0"/>
                <a:ea typeface="ＭＳ Ｐゴシック" panose="020B0600070205080204" pitchFamily="34" charset="-128"/>
              </a:defRPr>
            </a:lvl1pPr>
            <a:lvl2pPr marL="742950" indent="-285750" defTabSz="922338">
              <a:defRPr sz="2400" b="1">
                <a:solidFill>
                  <a:schemeClr val="tx1"/>
                </a:solidFill>
                <a:latin typeface="Verdana" panose="020B0604030504040204" pitchFamily="34" charset="0"/>
                <a:ea typeface="ＭＳ Ｐゴシック" panose="020B0600070205080204" pitchFamily="34" charset="-128"/>
              </a:defRPr>
            </a:lvl2pPr>
            <a:lvl3pPr marL="1143000" indent="-228600" defTabSz="922338">
              <a:defRPr sz="2400" b="1">
                <a:solidFill>
                  <a:schemeClr val="tx1"/>
                </a:solidFill>
                <a:latin typeface="Verdana" panose="020B0604030504040204" pitchFamily="34" charset="0"/>
                <a:ea typeface="ＭＳ Ｐゴシック" panose="020B0600070205080204" pitchFamily="34" charset="-128"/>
              </a:defRPr>
            </a:lvl3pPr>
            <a:lvl4pPr marL="1600200" indent="-228600" defTabSz="922338">
              <a:defRPr sz="2400" b="1">
                <a:solidFill>
                  <a:schemeClr val="tx1"/>
                </a:solidFill>
                <a:latin typeface="Verdana" panose="020B0604030504040204" pitchFamily="34" charset="0"/>
                <a:ea typeface="ＭＳ Ｐゴシック" panose="020B0600070205080204" pitchFamily="34" charset="-128"/>
              </a:defRPr>
            </a:lvl4pPr>
            <a:lvl5pPr marL="2057400" indent="-228600" defTabSz="922338">
              <a:defRPr sz="2400" b="1">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0"/>
              </a:spcBef>
              <a:spcAft>
                <a:spcPct val="0"/>
              </a:spcAft>
              <a:defRPr sz="2400" b="1">
                <a:solidFill>
                  <a:schemeClr val="tx1"/>
                </a:solidFill>
                <a:latin typeface="Verdana" panose="020B0604030504040204" pitchFamily="34" charset="0"/>
                <a:ea typeface="ＭＳ Ｐゴシック" panose="020B0600070205080204" pitchFamily="34" charset="-128"/>
              </a:defRPr>
            </a:lvl9pPr>
          </a:lstStyle>
          <a:p>
            <a:fld id="{B62E57F6-A47F-4EBA-B712-6E3459A9F6B8}" type="slidenum">
              <a:rPr lang="en-US" altLang="en-US" sz="1200" b="0" smtClean="0"/>
              <a:pPr/>
              <a:t>18</a:t>
            </a:fld>
            <a:endParaRPr lang="en-US" altLang="en-US" sz="1200" b="0"/>
          </a:p>
        </p:txBody>
      </p:sp>
    </p:spTree>
    <p:extLst>
      <p:ext uri="{BB962C8B-B14F-4D97-AF65-F5344CB8AC3E}">
        <p14:creationId xmlns:p14="http://schemas.microsoft.com/office/powerpoint/2010/main" val="2522180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0405B32B-BBB8-4BBE-9EFC-F3ACB12CCDFB}"/>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1E8568FB-71B5-436B-888A-7D3D33ADD7B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p:txBody>
      </p:sp>
      <p:sp>
        <p:nvSpPr>
          <p:cNvPr id="33796" name="Header Placeholder 3">
            <a:extLst>
              <a:ext uri="{FF2B5EF4-FFF2-40B4-BE49-F238E27FC236}">
                <a16:creationId xmlns:a16="http://schemas.microsoft.com/office/drawing/2014/main" id="{2BA9534E-FE32-4E64-9B2B-D05F355BBF3E}"/>
              </a:ext>
            </a:extLst>
          </p:cNvPr>
          <p:cNvSpPr>
            <a:spLocks noGrp="1"/>
          </p:cNvSpPr>
          <p:nvPr>
            <p:ph type="hdr" sz="quarter"/>
          </p:nvPr>
        </p:nvSpPr>
        <p:spPr/>
        <p:txBody>
          <a:bodyPr/>
          <a:lstStyle>
            <a:lvl1pPr defTabSz="922902">
              <a:spcBef>
                <a:spcPct val="30000"/>
              </a:spcBef>
              <a:defRPr kumimoji="1" sz="1200">
                <a:solidFill>
                  <a:schemeClr val="tx1"/>
                </a:solidFill>
                <a:latin typeface="Verdana" pitchFamily="34" charset="0"/>
              </a:defRPr>
            </a:lvl1pPr>
            <a:lvl2pPr marL="734555" indent="-282521" defTabSz="922902">
              <a:spcBef>
                <a:spcPct val="30000"/>
              </a:spcBef>
              <a:defRPr kumimoji="1" sz="1200">
                <a:solidFill>
                  <a:schemeClr val="tx1"/>
                </a:solidFill>
                <a:latin typeface="Verdana" pitchFamily="34" charset="0"/>
              </a:defRPr>
            </a:lvl2pPr>
            <a:lvl3pPr marL="1130084" indent="-226017" defTabSz="922902">
              <a:spcBef>
                <a:spcPct val="30000"/>
              </a:spcBef>
              <a:defRPr kumimoji="1" sz="1200">
                <a:solidFill>
                  <a:schemeClr val="tx1"/>
                </a:solidFill>
                <a:latin typeface="Verdana" pitchFamily="34" charset="0"/>
              </a:defRPr>
            </a:lvl3pPr>
            <a:lvl4pPr marL="1582118" indent="-226017" defTabSz="922902">
              <a:spcBef>
                <a:spcPct val="30000"/>
              </a:spcBef>
              <a:defRPr kumimoji="1" sz="1200">
                <a:solidFill>
                  <a:schemeClr val="tx1"/>
                </a:solidFill>
                <a:latin typeface="Verdana" pitchFamily="34" charset="0"/>
              </a:defRPr>
            </a:lvl4pPr>
            <a:lvl5pPr marL="2034151" indent="-226017" defTabSz="922902">
              <a:spcBef>
                <a:spcPct val="30000"/>
              </a:spcBef>
              <a:defRPr kumimoji="1" sz="1200">
                <a:solidFill>
                  <a:schemeClr val="tx1"/>
                </a:solidFill>
                <a:latin typeface="Verdana" pitchFamily="34" charset="0"/>
              </a:defRPr>
            </a:lvl5pPr>
            <a:lvl6pPr marL="2486185" indent="-226017" defTabSz="922902" eaLnBrk="0" fontAlgn="base" hangingPunct="0">
              <a:spcBef>
                <a:spcPct val="30000"/>
              </a:spcBef>
              <a:spcAft>
                <a:spcPct val="0"/>
              </a:spcAft>
              <a:defRPr kumimoji="1" sz="1200">
                <a:solidFill>
                  <a:schemeClr val="tx1"/>
                </a:solidFill>
                <a:latin typeface="Verdana" pitchFamily="34" charset="0"/>
              </a:defRPr>
            </a:lvl6pPr>
            <a:lvl7pPr marL="2938219" indent="-226017" defTabSz="922902" eaLnBrk="0" fontAlgn="base" hangingPunct="0">
              <a:spcBef>
                <a:spcPct val="30000"/>
              </a:spcBef>
              <a:spcAft>
                <a:spcPct val="0"/>
              </a:spcAft>
              <a:defRPr kumimoji="1" sz="1200">
                <a:solidFill>
                  <a:schemeClr val="tx1"/>
                </a:solidFill>
                <a:latin typeface="Verdana" pitchFamily="34" charset="0"/>
              </a:defRPr>
            </a:lvl7pPr>
            <a:lvl8pPr marL="3390252" indent="-226017" defTabSz="922902" eaLnBrk="0" fontAlgn="base" hangingPunct="0">
              <a:spcBef>
                <a:spcPct val="30000"/>
              </a:spcBef>
              <a:spcAft>
                <a:spcPct val="0"/>
              </a:spcAft>
              <a:defRPr kumimoji="1" sz="1200">
                <a:solidFill>
                  <a:schemeClr val="tx1"/>
                </a:solidFill>
                <a:latin typeface="Verdana" pitchFamily="34" charset="0"/>
              </a:defRPr>
            </a:lvl8pPr>
            <a:lvl9pPr marL="3842286" indent="-226017" defTabSz="922902" eaLnBrk="0" fontAlgn="base" hangingPunct="0">
              <a:spcBef>
                <a:spcPct val="30000"/>
              </a:spcBef>
              <a:spcAft>
                <a:spcPct val="0"/>
              </a:spcAft>
              <a:defRPr kumimoji="1" sz="1200">
                <a:solidFill>
                  <a:schemeClr val="tx1"/>
                </a:solidFill>
                <a:latin typeface="Verdana" pitchFamily="34" charset="0"/>
              </a:defRPr>
            </a:lvl9pPr>
          </a:lstStyle>
          <a:p>
            <a:pPr>
              <a:spcBef>
                <a:spcPct val="0"/>
              </a:spcBef>
              <a:defRPr/>
            </a:pPr>
            <a:r>
              <a:rPr kumimoji="0" lang="en-US" altLang="en-US"/>
              <a:t>Managing Data</a:t>
            </a:r>
          </a:p>
        </p:txBody>
      </p:sp>
      <p:sp>
        <p:nvSpPr>
          <p:cNvPr id="25605" name="Footer Placeholder 4">
            <a:extLst>
              <a:ext uri="{FF2B5EF4-FFF2-40B4-BE49-F238E27FC236}">
                <a16:creationId xmlns:a16="http://schemas.microsoft.com/office/drawing/2014/main" id="{92BCF58A-A652-4854-A2CC-9B0CE3D2BCB8}"/>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33425" indent="-280988"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28713" indent="-225425"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581150" indent="-225425"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33588" indent="-225425"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4907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479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051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623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5606" name="Slide Number Placeholder 5">
            <a:extLst>
              <a:ext uri="{FF2B5EF4-FFF2-40B4-BE49-F238E27FC236}">
                <a16:creationId xmlns:a16="http://schemas.microsoft.com/office/drawing/2014/main" id="{3B79B8EA-94D5-4A38-B69E-8B7331EE67D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33425" indent="-280988"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28713" indent="-225425"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581150" indent="-225425"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33588" indent="-225425"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4907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479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051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62388" indent="-225425"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3FF5D0DE-8A18-4023-AE5B-395C332FC0EA}" type="slidenum">
              <a:rPr kumimoji="0" lang="en-US" altLang="en-US"/>
              <a:pPr>
                <a:spcBef>
                  <a:spcPct val="0"/>
                </a:spcBef>
              </a:pPr>
              <a:t>19</a:t>
            </a:fld>
            <a:endParaRPr kumimoji="0" lang="en-US" altLang="en-US"/>
          </a:p>
        </p:txBody>
      </p:sp>
    </p:spTree>
    <p:extLst>
      <p:ext uri="{BB962C8B-B14F-4D97-AF65-F5344CB8AC3E}">
        <p14:creationId xmlns:p14="http://schemas.microsoft.com/office/powerpoint/2010/main" val="652333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5EDC6A5-E20E-6545-A59C-7F5074BB1961}"/>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AC0FEB40-DDF1-6A46-838F-368FF5B53E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z="1000" dirty="0">
              <a:latin typeface="Arial" panose="020B0604020202020204" pitchFamily="34" charset="0"/>
              <a:ea typeface="ＭＳ Ｐゴシック" panose="020B0600070205080204" pitchFamily="34" charset="-128"/>
            </a:endParaRPr>
          </a:p>
          <a:p>
            <a:pPr algn="just">
              <a:buFontTx/>
              <a:buChar char="•"/>
            </a:pPr>
            <a:r>
              <a:rPr lang="zh-CN" altLang="en-US" sz="1000" dirty="0">
                <a:latin typeface="Arial" panose="020B0604020202020204" pitchFamily="34" charset="0"/>
                <a:ea typeface="ＭＳ Ｐゴシック" panose="020B0600070205080204" pitchFamily="34" charset="-128"/>
              </a:rPr>
              <a:t>问题： </a:t>
            </a:r>
            <a:r>
              <a:rPr lang="en-US" altLang="zh-CN" sz="1000" dirty="0" err="1">
                <a:latin typeface="Arial" panose="020B0604020202020204" pitchFamily="34" charset="0"/>
                <a:ea typeface="ＭＳ Ｐゴシック" panose="020B0600070205080204" pitchFamily="34" charset="-128"/>
              </a:rPr>
              <a:t>Inproc</a:t>
            </a:r>
            <a:r>
              <a:rPr lang="zh-CN" altLang="en-US" sz="1000" dirty="0">
                <a:latin typeface="Arial" panose="020B0604020202020204" pitchFamily="34" charset="0"/>
                <a:ea typeface="ＭＳ Ｐゴシック" panose="020B0600070205080204" pitchFamily="34" charset="-128"/>
              </a:rPr>
              <a:t>时， </a:t>
            </a:r>
            <a:r>
              <a:rPr lang="en-US" altLang="zh-CN" sz="1000" dirty="0">
                <a:latin typeface="Arial" panose="020B0604020202020204" pitchFamily="34" charset="0"/>
                <a:ea typeface="ＭＳ Ｐゴシック" panose="020B0600070205080204" pitchFamily="34" charset="-128"/>
              </a:rPr>
              <a:t>caller</a:t>
            </a:r>
            <a:r>
              <a:rPr lang="zh-CN" altLang="en-US" sz="1000" dirty="0">
                <a:latin typeface="Arial" panose="020B0604020202020204" pitchFamily="34" charset="0"/>
                <a:ea typeface="ＭＳ Ｐゴシック" panose="020B0600070205080204" pitchFamily="34" charset="-128"/>
              </a:rPr>
              <a:t>怎么知道要建一个</a:t>
            </a:r>
            <a:r>
              <a:rPr lang="en-US" altLang="zh-CN" sz="1000" dirty="0" err="1">
                <a:latin typeface="Arial" panose="020B0604020202020204" pitchFamily="34" charset="0"/>
                <a:ea typeface="ＭＳ Ｐゴシック" panose="020B0600070205080204" pitchFamily="34" charset="-128"/>
              </a:rPr>
              <a:t>bo</a:t>
            </a:r>
            <a:r>
              <a:rPr lang="zh-CN" altLang="en-US" sz="1000" dirty="0">
                <a:latin typeface="Arial" panose="020B0604020202020204" pitchFamily="34" charset="0"/>
                <a:ea typeface="ＭＳ Ｐゴシック" panose="020B0600070205080204" pitchFamily="34" charset="-128"/>
              </a:rPr>
              <a:t>的</a:t>
            </a:r>
            <a:r>
              <a:rPr lang="en-US" altLang="zh-CN" sz="1000" dirty="0">
                <a:latin typeface="Arial" panose="020B0604020202020204" pitchFamily="34" charset="0"/>
                <a:ea typeface="ＭＳ Ｐゴシック" panose="020B0600070205080204" pitchFamily="34" charset="-128"/>
              </a:rPr>
              <a:t>instance? answer:</a:t>
            </a:r>
            <a:r>
              <a:rPr lang="zh-CN" altLang="en-US" sz="1000" dirty="0">
                <a:latin typeface="Arial" panose="020B0604020202020204" pitchFamily="34" charset="0"/>
                <a:ea typeface="ＭＳ Ｐゴシック" panose="020B0600070205080204" pitchFamily="34" charset="-128"/>
              </a:rPr>
              <a:t> 见</a:t>
            </a:r>
            <a:r>
              <a:rPr lang="en-US" altLang="zh-CN" sz="1000" dirty="0" err="1">
                <a:latin typeface="Arial" panose="020B0604020202020204" pitchFamily="34" charset="0"/>
                <a:ea typeface="ＭＳ Ｐゴシック" panose="020B0600070205080204" pitchFamily="34" charset="-128"/>
              </a:rPr>
              <a:t>Ens.host</a:t>
            </a:r>
            <a:r>
              <a:rPr lang="zh-CN" altLang="en-US" sz="1000" dirty="0">
                <a:latin typeface="Arial" panose="020B0604020202020204" pitchFamily="34" charset="0"/>
                <a:ea typeface="ＭＳ Ｐゴシック" panose="020B0600070205080204" pitchFamily="34" charset="-128"/>
              </a:rPr>
              <a:t>的</a:t>
            </a:r>
            <a:r>
              <a:rPr lang="en-US" altLang="en-US" sz="1000" dirty="0" err="1">
                <a:ea typeface="ＭＳ Ｐゴシック" panose="020B0600070205080204" pitchFamily="34" charset="-128"/>
              </a:rPr>
              <a:t>SendRequestSyncMultiple</a:t>
            </a:r>
            <a:r>
              <a:rPr lang="en-US" altLang="en-US" sz="1000" dirty="0">
                <a:ea typeface="ＭＳ Ｐゴシック" panose="020B0600070205080204" pitchFamily="34" charset="-128"/>
              </a:rPr>
              <a:t>(),</a:t>
            </a:r>
            <a:r>
              <a:rPr lang="zh-CN" altLang="en-US" sz="1000" dirty="0">
                <a:ea typeface="ＭＳ Ｐゴシック" panose="020B0600070205080204" pitchFamily="34" charset="-128"/>
              </a:rPr>
              <a:t> </a:t>
            </a:r>
            <a:r>
              <a:rPr lang="en-US" altLang="zh-CN" sz="1000" dirty="0" err="1">
                <a:ea typeface="ＭＳ Ｐゴシック" panose="020B0600070205080204" pitchFamily="34" charset="-128"/>
              </a:rPr>
              <a:t>inproc</a:t>
            </a:r>
            <a:r>
              <a:rPr lang="zh-CN" altLang="en-US" sz="1000" dirty="0">
                <a:ea typeface="ＭＳ Ｐゴシック" panose="020B0600070205080204" pitchFamily="34" charset="-128"/>
              </a:rPr>
              <a:t>时不建</a:t>
            </a:r>
            <a:r>
              <a:rPr lang="en-US" altLang="zh-CN" sz="1000" dirty="0">
                <a:ea typeface="ＭＳ Ｐゴシック" panose="020B0600070205080204" pitchFamily="34" charset="-128"/>
              </a:rPr>
              <a:t>session,</a:t>
            </a:r>
            <a:r>
              <a:rPr lang="zh-CN" altLang="en-US" sz="1000" dirty="0">
                <a:ea typeface="ＭＳ Ｐゴシック" panose="020B0600070205080204" pitchFamily="34" charset="-128"/>
              </a:rPr>
              <a:t> 不建</a:t>
            </a:r>
            <a:r>
              <a:rPr lang="en-US" altLang="zh-CN" sz="1000" dirty="0">
                <a:ea typeface="ＭＳ Ｐゴシック" panose="020B0600070205080204" pitchFamily="34" charset="-128"/>
              </a:rPr>
              <a:t>message, </a:t>
            </a:r>
            <a:r>
              <a:rPr lang="zh-CN" altLang="en-US" sz="1000" dirty="0">
                <a:ea typeface="ＭＳ Ｐゴシック" panose="020B0600070205080204" pitchFamily="34" charset="-128"/>
              </a:rPr>
              <a:t>直接调用</a:t>
            </a:r>
            <a:endParaRPr lang="en-US" altLang="en-US" sz="1000" dirty="0">
              <a:latin typeface="Arial" panose="020B0604020202020204" pitchFamily="34" charset="0"/>
              <a:ea typeface="ＭＳ Ｐゴシック" panose="020B0600070205080204" pitchFamily="34" charset="-128"/>
            </a:endParaRPr>
          </a:p>
          <a:p>
            <a:pPr>
              <a:buFontTx/>
              <a:buChar char="•"/>
            </a:pPr>
            <a:r>
              <a:rPr lang="en-US" altLang="en-US" sz="1000" dirty="0">
                <a:latin typeface="Arial" panose="020B0604020202020204" pitchFamily="34" charset="0"/>
                <a:ea typeface="ＭＳ Ｐゴシック" panose="020B0600070205080204" pitchFamily="34" charset="-128"/>
              </a:rPr>
              <a:t>INVOCATION parameter:</a:t>
            </a:r>
          </a:p>
          <a:p>
            <a:pPr marL="457200" lvl="1" indent="0">
              <a:buFontTx/>
              <a:buChar char="•"/>
            </a:pPr>
            <a:r>
              <a:rPr lang="en-US" altLang="en-US" sz="1000" dirty="0">
                <a:latin typeface="Arial" panose="020B0604020202020204" pitchFamily="34" charset="0"/>
                <a:ea typeface="ＭＳ Ｐゴシック" panose="020B0600070205080204" pitchFamily="34" charset="-128"/>
              </a:rPr>
              <a:t>Queue – </a:t>
            </a:r>
            <a:r>
              <a:rPr lang="zh-CN" altLang="en-US" sz="1000" dirty="0">
                <a:latin typeface="Arial" panose="020B0604020202020204" pitchFamily="34" charset="0"/>
                <a:ea typeface="ＭＳ Ｐゴシック" panose="020B0600070205080204" pitchFamily="34" charset="-128"/>
              </a:rPr>
              <a:t>请求消息在一个</a:t>
            </a:r>
            <a:r>
              <a:rPr lang="en-US" altLang="zh-CN" sz="1000" dirty="0">
                <a:latin typeface="Arial" panose="020B0604020202020204" pitchFamily="34" charset="0"/>
                <a:ea typeface="ＭＳ Ｐゴシック" panose="020B0600070205080204" pitchFamily="34" charset="-128"/>
              </a:rPr>
              <a:t>job</a:t>
            </a:r>
            <a:r>
              <a:rPr lang="zh-CN" altLang="en-US" sz="1000" dirty="0">
                <a:latin typeface="Arial" panose="020B0604020202020204" pitchFamily="34" charset="0"/>
                <a:ea typeface="ＭＳ Ｐゴシック" panose="020B0600070205080204" pitchFamily="34" charset="-128"/>
              </a:rPr>
              <a:t>内创建，并在该</a:t>
            </a:r>
            <a:r>
              <a:rPr lang="en-US" altLang="zh-CN" sz="1000" dirty="0">
                <a:latin typeface="Arial" panose="020B0604020202020204" pitchFamily="34" charset="0"/>
                <a:ea typeface="ＭＳ Ｐゴシック" panose="020B0600070205080204" pitchFamily="34" charset="-128"/>
              </a:rPr>
              <a:t>job</a:t>
            </a:r>
            <a:r>
              <a:rPr lang="zh-CN" altLang="en-US" sz="1000" dirty="0">
                <a:latin typeface="Arial" panose="020B0604020202020204" pitchFamily="34" charset="0"/>
                <a:ea typeface="ＭＳ Ｐゴシック" panose="020B0600070205080204" pitchFamily="34" charset="-128"/>
              </a:rPr>
              <a:t>被释放的时候被置入队列</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其他的</a:t>
            </a:r>
            <a:r>
              <a:rPr lang="en-US" altLang="zh-CN" sz="1000" dirty="0">
                <a:latin typeface="Arial" panose="020B0604020202020204" pitchFamily="34" charset="0"/>
                <a:ea typeface="ＭＳ Ｐゴシック" panose="020B0600070205080204" pitchFamily="34" charset="-128"/>
              </a:rPr>
              <a:t>job</a:t>
            </a:r>
            <a:r>
              <a:rPr lang="zh-CN" altLang="en-US" sz="1000" dirty="0">
                <a:latin typeface="Arial" panose="020B0604020202020204" pitchFamily="34" charset="0"/>
                <a:ea typeface="ＭＳ Ｐゴシック" panose="020B0600070205080204" pitchFamily="34" charset="-128"/>
              </a:rPr>
              <a:t>可以从该对垒中获取并处理这个消息。如果</a:t>
            </a:r>
            <a:r>
              <a:rPr lang="en-US" altLang="en-US" sz="1000" dirty="0">
                <a:latin typeface="Arial" panose="020B0604020202020204" pitchFamily="34" charset="0"/>
                <a:ea typeface="ＭＳ Ｐゴシック" panose="020B0600070205080204" pitchFamily="34" charset="-128"/>
              </a:rPr>
              <a:t>INVOCATION</a:t>
            </a:r>
            <a:r>
              <a:rPr lang="zh-CN" altLang="en-US" sz="1000" dirty="0">
                <a:latin typeface="Arial" panose="020B0604020202020204" pitchFamily="34" charset="0"/>
                <a:ea typeface="ＭＳ Ｐゴシック" panose="020B0600070205080204" pitchFamily="34" charset="-128"/>
              </a:rPr>
              <a:t>参数被置为</a:t>
            </a:r>
            <a:r>
              <a:rPr lang="en-US" altLang="en-US" sz="1000" dirty="0">
                <a:latin typeface="Arial" panose="020B0604020202020204" pitchFamily="34" charset="0"/>
                <a:ea typeface="ＭＳ Ｐゴシック" panose="020B0600070205080204" pitchFamily="34" charset="-128"/>
              </a:rPr>
              <a:t> Queue</a:t>
            </a:r>
            <a:r>
              <a:rPr lang="zh-CN" altLang="en-US" sz="1000" dirty="0">
                <a:latin typeface="Arial" panose="020B0604020202020204" pitchFamily="34" charset="0"/>
                <a:ea typeface="ＭＳ Ｐゴシック" panose="020B0600070205080204" pitchFamily="34" charset="-128"/>
              </a:rPr>
              <a:t>，该</a:t>
            </a:r>
            <a:r>
              <a:rPr lang="en-US" altLang="zh-CN" sz="1000" dirty="0">
                <a:latin typeface="Arial" panose="020B0604020202020204" pitchFamily="34" charset="0"/>
                <a:ea typeface="ＭＳ Ｐゴシック" panose="020B0600070205080204" pitchFamily="34" charset="-128"/>
              </a:rPr>
              <a:t>Business</a:t>
            </a:r>
            <a:r>
              <a:rPr lang="zh-CN" altLang="en-US" sz="1000" dirty="0">
                <a:latin typeface="Arial" panose="020B0604020202020204" pitchFamily="34" charset="0"/>
                <a:ea typeface="ＭＳ Ｐゴシック" panose="020B0600070205080204" pitchFamily="34" charset="-128"/>
              </a:rPr>
              <a:t> </a:t>
            </a:r>
            <a:r>
              <a:rPr lang="en-US" altLang="zh-CN" sz="1000" dirty="0">
                <a:latin typeface="Arial" panose="020B0604020202020204" pitchFamily="34" charset="0"/>
                <a:ea typeface="ＭＳ Ｐゴシック" panose="020B0600070205080204" pitchFamily="34" charset="-128"/>
              </a:rPr>
              <a:t>Operation</a:t>
            </a:r>
            <a:r>
              <a:rPr lang="zh-CN" altLang="en-US" sz="1000" dirty="0">
                <a:latin typeface="Arial" panose="020B0604020202020204" pitchFamily="34" charset="0"/>
                <a:ea typeface="ＭＳ Ｐゴシック" panose="020B0600070205080204" pitchFamily="34" charset="-128"/>
              </a:rPr>
              <a:t>会有一个或多个关联的背景进程，并且拥有独立的消息队列</a:t>
            </a:r>
            <a:r>
              <a:rPr lang="en-US" altLang="en-US" sz="1000" dirty="0">
                <a:latin typeface="Arial" panose="020B0604020202020204" pitchFamily="34" charset="0"/>
                <a:ea typeface="ＭＳ Ｐゴシック" panose="020B0600070205080204" pitchFamily="34" charset="-128"/>
              </a:rPr>
              <a:t>.</a:t>
            </a:r>
          </a:p>
          <a:p>
            <a:pPr marL="914400" lvl="2" indent="0">
              <a:buFontTx/>
              <a:buChar char="•"/>
            </a:pPr>
            <a:r>
              <a:rPr lang="zh-CN" altLang="en-US" sz="1000" dirty="0">
                <a:latin typeface="Arial" panose="020B0604020202020204" pitchFamily="34" charset="0"/>
                <a:ea typeface="ＭＳ Ｐゴシック" panose="020B0600070205080204" pitchFamily="34" charset="-128"/>
              </a:rPr>
              <a:t>这是</a:t>
            </a:r>
            <a:r>
              <a:rPr lang="en-US" altLang="en-US" sz="1000" dirty="0">
                <a:latin typeface="Arial" panose="020B0604020202020204" pitchFamily="34" charset="0"/>
                <a:ea typeface="ＭＳ Ｐゴシック" panose="020B0600070205080204" pitchFamily="34" charset="-128"/>
              </a:rPr>
              <a:t>Business Operation</a:t>
            </a:r>
            <a:r>
              <a:rPr lang="zh-CN" altLang="en-US" sz="1000" dirty="0">
                <a:latin typeface="Arial" panose="020B0604020202020204" pitchFamily="34" charset="0"/>
                <a:ea typeface="ＭＳ Ｐゴシック" panose="020B0600070205080204" pitchFamily="34" charset="-128"/>
              </a:rPr>
              <a:t>的默认行为</a:t>
            </a:r>
            <a:r>
              <a:rPr lang="en-US" altLang="en-US" sz="1000" dirty="0">
                <a:latin typeface="Arial" panose="020B0604020202020204" pitchFamily="34" charset="0"/>
                <a:ea typeface="ＭＳ Ｐゴシック" panose="020B0600070205080204" pitchFamily="34" charset="-128"/>
              </a:rPr>
              <a:t>.</a:t>
            </a:r>
          </a:p>
          <a:p>
            <a:pPr marL="457200" lvl="1" indent="0">
              <a:buFontTx/>
              <a:buChar char="•"/>
            </a:pPr>
            <a:r>
              <a:rPr lang="en-US" altLang="en-US" sz="1000" dirty="0">
                <a:latin typeface="Arial" panose="020B0604020202020204" pitchFamily="34" charset="0"/>
                <a:ea typeface="ＭＳ Ｐゴシック" panose="020B0600070205080204" pitchFamily="34" charset="-128"/>
              </a:rPr>
              <a:t>InProc – </a:t>
            </a:r>
            <a:r>
              <a:rPr lang="zh-CN" altLang="en-US" sz="1000" dirty="0">
                <a:latin typeface="Arial" panose="020B0604020202020204" pitchFamily="34" charset="0"/>
                <a:ea typeface="ＭＳ Ｐゴシック" panose="020B0600070205080204" pitchFamily="34" charset="-128"/>
              </a:rPr>
              <a:t>当请求消息被发给</a:t>
            </a:r>
            <a:r>
              <a:rPr lang="en-US" altLang="en-US" sz="1000" dirty="0">
                <a:latin typeface="Arial" panose="020B0604020202020204" pitchFamily="34" charset="0"/>
                <a:ea typeface="ＭＳ Ｐゴシック" panose="020B0600070205080204" pitchFamily="34" charset="-128"/>
              </a:rPr>
              <a:t>Business Operation</a:t>
            </a:r>
            <a:r>
              <a:rPr lang="zh-CN" altLang="en-US" sz="1000" dirty="0">
                <a:latin typeface="Arial" panose="020B0604020202020204" pitchFamily="34" charset="0"/>
                <a:ea typeface="ＭＳ Ｐゴシック" panose="020B0600070205080204" pitchFamily="34" charset="-128"/>
              </a:rPr>
              <a:t>时</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该</a:t>
            </a:r>
            <a:r>
              <a:rPr lang="en-US" altLang="en-US" sz="1000" dirty="0">
                <a:latin typeface="Arial" panose="020B0604020202020204" pitchFamily="34" charset="0"/>
                <a:ea typeface="ＭＳ Ｐゴシック" panose="020B0600070205080204" pitchFamily="34" charset="-128"/>
              </a:rPr>
              <a:t>Business Operation</a:t>
            </a:r>
            <a:r>
              <a:rPr lang="zh-CN" altLang="en-US" sz="1000" dirty="0">
                <a:latin typeface="Arial" panose="020B0604020202020204" pitchFamily="34" charset="0"/>
                <a:ea typeface="ＭＳ Ｐゴシック" panose="020B0600070205080204" pitchFamily="34" charset="-128"/>
              </a:rPr>
              <a:t>的实例将在其调用者的进程中被创建，并在同一进程中被执行</a:t>
            </a:r>
            <a:r>
              <a:rPr lang="en-US" altLang="en-US" sz="1000" dirty="0">
                <a:latin typeface="Arial" panose="020B0604020202020204" pitchFamily="34" charset="0"/>
                <a:ea typeface="ＭＳ Ｐゴシック" panose="020B0600070205080204" pitchFamily="34" charset="-128"/>
              </a:rPr>
              <a:t>. </a:t>
            </a:r>
          </a:p>
          <a:p>
            <a:pPr marL="914400" lvl="2" indent="0">
              <a:buFontTx/>
              <a:buChar char="•"/>
            </a:pPr>
            <a:r>
              <a:rPr lang="zh-CN" altLang="en-US" sz="1000" dirty="0">
                <a:latin typeface="Arial" panose="020B0604020202020204" pitchFamily="34" charset="0"/>
                <a:ea typeface="ＭＳ Ｐゴシック" panose="020B0600070205080204" pitchFamily="34" charset="-128"/>
              </a:rPr>
              <a:t>这意味着请求消息将在同一进程中被创建、传递和对外发布</a:t>
            </a:r>
            <a:r>
              <a:rPr lang="en-US" altLang="en-US" sz="1000" dirty="0">
                <a:latin typeface="Arial" panose="020B0604020202020204" pitchFamily="34" charset="0"/>
                <a:ea typeface="ＭＳ Ｐゴシック" panose="020B0600070205080204" pitchFamily="34" charset="-128"/>
              </a:rPr>
              <a:t>. </a:t>
            </a:r>
            <a:r>
              <a:rPr lang="zh-CN" altLang="en-US" sz="1000" dirty="0">
                <a:latin typeface="Arial" panose="020B0604020202020204" pitchFamily="34" charset="0"/>
                <a:ea typeface="ＭＳ Ｐゴシック" panose="020B0600070205080204" pitchFamily="34" charset="-128"/>
              </a:rPr>
              <a:t>这样的</a:t>
            </a:r>
            <a:r>
              <a:rPr lang="en-US" altLang="en-US" sz="1000" dirty="0">
                <a:latin typeface="Arial" panose="020B0604020202020204" pitchFamily="34" charset="0"/>
                <a:ea typeface="ＭＳ Ｐゴシック" panose="020B0600070205080204" pitchFamily="34" charset="-128"/>
              </a:rPr>
              <a:t>Business Operation</a:t>
            </a:r>
            <a:r>
              <a:rPr lang="zh-CN" altLang="en-US" sz="1000" dirty="0">
                <a:latin typeface="Arial" panose="020B0604020202020204" pitchFamily="34" charset="0"/>
                <a:ea typeface="ＭＳ Ｐゴシック" panose="020B0600070205080204" pitchFamily="34" charset="-128"/>
              </a:rPr>
              <a:t>没有独立的消息队列</a:t>
            </a:r>
            <a:r>
              <a:rPr lang="en-US" altLang="en-US" sz="1000" dirty="0">
                <a:latin typeface="Arial" panose="020B0604020202020204" pitchFamily="34" charset="0"/>
                <a:ea typeface="ＭＳ Ｐゴシック" panose="020B0600070205080204" pitchFamily="34" charset="-128"/>
              </a:rPr>
              <a:t>.</a:t>
            </a:r>
          </a:p>
          <a:p>
            <a:pPr marL="914400" lvl="2" indent="0">
              <a:buFontTx/>
              <a:buChar char="•"/>
            </a:pPr>
            <a:r>
              <a:rPr lang="zh-CN" altLang="en-US" sz="1000" dirty="0">
                <a:latin typeface="Arial" panose="020B0604020202020204" pitchFamily="34" charset="0"/>
                <a:ea typeface="ＭＳ Ｐゴシック" panose="020B0600070205080204" pitchFamily="34" charset="-128"/>
              </a:rPr>
              <a:t>除非有特别的原因，</a:t>
            </a:r>
            <a:r>
              <a:rPr lang="en-US" altLang="en-US" sz="1000" dirty="0">
                <a:latin typeface="Arial" panose="020B0604020202020204" pitchFamily="34" charset="0"/>
                <a:ea typeface="ＭＳ Ｐゴシック" panose="020B0600070205080204" pitchFamily="34" charset="-128"/>
              </a:rPr>
              <a:t>Business Operation </a:t>
            </a:r>
            <a:r>
              <a:rPr lang="zh-CN" altLang="en-US" sz="1000" dirty="0">
                <a:latin typeface="Arial" panose="020B0604020202020204" pitchFamily="34" charset="0"/>
                <a:ea typeface="ＭＳ Ｐゴシック" panose="020B0600070205080204" pitchFamily="34" charset="-128"/>
              </a:rPr>
              <a:t>不应被设为</a:t>
            </a:r>
            <a:r>
              <a:rPr lang="en-US" altLang="en-US" sz="1000" dirty="0">
                <a:latin typeface="Arial" panose="020B0604020202020204" pitchFamily="34" charset="0"/>
                <a:ea typeface="ＭＳ Ｐゴシック" panose="020B0600070205080204" pitchFamily="34" charset="-128"/>
              </a:rPr>
              <a:t>InProc. </a:t>
            </a:r>
          </a:p>
          <a:p>
            <a:pPr marL="914400" lvl="2" indent="0"/>
            <a:endParaRPr lang="en-US" altLang="en-US" sz="1000" dirty="0">
              <a:latin typeface="Arial" panose="020B0604020202020204" pitchFamily="34" charset="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E4B3828B-C25A-456B-81D2-4C2A8134AB19}"/>
              </a:ext>
            </a:extLst>
          </p:cNvPr>
          <p:cNvSpPr>
            <a:spLocks noGrp="1"/>
          </p:cNvSpPr>
          <p:nvPr>
            <p:ph type="hdr" sz="quarter"/>
          </p:nvPr>
        </p:nvSpPr>
        <p:spPr/>
        <p:txBody>
          <a:bodyPr/>
          <a:lstStyle/>
          <a:p>
            <a:pPr>
              <a:defRPr/>
            </a:pPr>
            <a:r>
              <a:rPr lang="en-US"/>
              <a:t>Business Operations</a:t>
            </a:r>
          </a:p>
        </p:txBody>
      </p:sp>
      <p:sp>
        <p:nvSpPr>
          <p:cNvPr id="30725" name="Footer Placeholder 4">
            <a:extLst>
              <a:ext uri="{FF2B5EF4-FFF2-40B4-BE49-F238E27FC236}">
                <a16:creationId xmlns:a16="http://schemas.microsoft.com/office/drawing/2014/main" id="{F6C33802-6FC3-A443-BE7A-34AC3EBA8C6C}"/>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30726" name="Slide Number Placeholder 5">
            <a:extLst>
              <a:ext uri="{FF2B5EF4-FFF2-40B4-BE49-F238E27FC236}">
                <a16:creationId xmlns:a16="http://schemas.microsoft.com/office/drawing/2014/main" id="{FFBB56A8-F38E-144A-BAE5-855945B7CD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EB378E50-3112-4E4D-BA73-21F068BB8352}" type="slidenum">
              <a:rPr kumimoji="0" lang="en-US" altLang="en-US" smtClean="0"/>
              <a:pPr>
                <a:spcBef>
                  <a:spcPct val="0"/>
                </a:spcBef>
              </a:pPr>
              <a:t>20</a:t>
            </a:fld>
            <a:endParaRPr kumimoji="0" lang="en-US" altLang="en-US"/>
          </a:p>
        </p:txBody>
      </p:sp>
    </p:spTree>
    <p:extLst>
      <p:ext uri="{BB962C8B-B14F-4D97-AF65-F5344CB8AC3E}">
        <p14:creationId xmlns:p14="http://schemas.microsoft.com/office/powerpoint/2010/main" val="110121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99B8715-6053-479F-A772-740941CE0020}"/>
              </a:ext>
            </a:extLst>
          </p:cNvPr>
          <p:cNvSpPr>
            <a:spLocks noGrp="1" noRot="1" noChangeAspect="1" noChangeArrowheads="1" noTextEdit="1"/>
          </p:cNvSpPr>
          <p:nvPr>
            <p:ph type="sldImg"/>
          </p:nvPr>
        </p:nvSpPr>
        <p:spPr>
          <a:solidFill>
            <a:srgbClr val="FFFFFF"/>
          </a:solidFill>
          <a:ln/>
        </p:spPr>
      </p:sp>
      <p:sp>
        <p:nvSpPr>
          <p:cNvPr id="20483" name="Footer Placeholder 1">
            <a:extLst>
              <a:ext uri="{FF2B5EF4-FFF2-40B4-BE49-F238E27FC236}">
                <a16:creationId xmlns:a16="http://schemas.microsoft.com/office/drawing/2014/main" id="{0ACDD2FC-5BE4-45D5-9ED0-3215C798B6C0}"/>
              </a:ext>
            </a:extLst>
          </p:cNvPr>
          <p:cNvSpPr>
            <a:spLocks noGrp="1"/>
          </p:cNvSpPr>
          <p:nvPr>
            <p:ph type="ftr" sz="quarter" idx="4"/>
          </p:nvPr>
        </p:nvSpPr>
        <p:spPr>
          <a:noFill/>
        </p:spPr>
        <p:txBody>
          <a:bodyPr/>
          <a:lstStyle>
            <a:lvl1pPr defTabSz="933450">
              <a:spcBef>
                <a:spcPct val="30000"/>
              </a:spcBef>
              <a:defRPr kumimoji="1" sz="1200">
                <a:solidFill>
                  <a:schemeClr val="tx1"/>
                </a:solidFill>
                <a:latin typeface="Verdana" panose="020B0604030504040204" pitchFamily="34" charset="0"/>
              </a:defRPr>
            </a:lvl1pPr>
            <a:lvl2pPr marL="742950" indent="-285750" defTabSz="933450">
              <a:spcBef>
                <a:spcPct val="30000"/>
              </a:spcBef>
              <a:defRPr kumimoji="1" sz="1200">
                <a:solidFill>
                  <a:schemeClr val="tx1"/>
                </a:solidFill>
                <a:latin typeface="Verdana" panose="020B0604030504040204" pitchFamily="34" charset="0"/>
              </a:defRPr>
            </a:lvl2pPr>
            <a:lvl3pPr marL="1143000" indent="-228600" defTabSz="933450">
              <a:spcBef>
                <a:spcPct val="30000"/>
              </a:spcBef>
              <a:defRPr kumimoji="1" sz="1200">
                <a:solidFill>
                  <a:schemeClr val="tx1"/>
                </a:solidFill>
                <a:latin typeface="Verdana" panose="020B0604030504040204" pitchFamily="34" charset="0"/>
              </a:defRPr>
            </a:lvl3pPr>
            <a:lvl4pPr marL="1600200" indent="-228600" defTabSz="933450">
              <a:spcBef>
                <a:spcPct val="30000"/>
              </a:spcBef>
              <a:defRPr kumimoji="1" sz="1200">
                <a:solidFill>
                  <a:schemeClr val="tx1"/>
                </a:solidFill>
                <a:latin typeface="Verdana" panose="020B0604030504040204" pitchFamily="34" charset="0"/>
              </a:defRPr>
            </a:lvl4pPr>
            <a:lvl5pPr marL="2057400" indent="-228600" defTabSz="933450">
              <a:spcBef>
                <a:spcPct val="30000"/>
              </a:spcBef>
              <a:defRPr kumimoji="1" sz="1200">
                <a:solidFill>
                  <a:schemeClr val="tx1"/>
                </a:solidFill>
                <a:latin typeface="Verdana" panose="020B0604030504040204" pitchFamily="34" charset="0"/>
              </a:defRPr>
            </a:lvl5pPr>
            <a:lvl6pPr marL="2514600" indent="-228600" defTabSz="933450"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33450"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33450"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33450"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20484" name="Slide Number Placeholder 2">
            <a:extLst>
              <a:ext uri="{FF2B5EF4-FFF2-40B4-BE49-F238E27FC236}">
                <a16:creationId xmlns:a16="http://schemas.microsoft.com/office/drawing/2014/main" id="{03186F81-151D-4363-A50F-0C2D2E56C16C}"/>
              </a:ext>
            </a:extLst>
          </p:cNvPr>
          <p:cNvSpPr>
            <a:spLocks noGrp="1"/>
          </p:cNvSpPr>
          <p:nvPr>
            <p:ph type="sldNum" sz="quarter" idx="5"/>
          </p:nvPr>
        </p:nvSpPr>
        <p:spPr>
          <a:noFill/>
        </p:spPr>
        <p:txBody>
          <a:bodyPr/>
          <a:lstStyle>
            <a:lvl1pPr defTabSz="933450">
              <a:spcBef>
                <a:spcPct val="30000"/>
              </a:spcBef>
              <a:defRPr kumimoji="1" sz="1200">
                <a:solidFill>
                  <a:schemeClr val="tx1"/>
                </a:solidFill>
                <a:latin typeface="Verdana" panose="020B0604030504040204" pitchFamily="34" charset="0"/>
              </a:defRPr>
            </a:lvl1pPr>
            <a:lvl2pPr marL="742950" indent="-285750" defTabSz="933450">
              <a:spcBef>
                <a:spcPct val="30000"/>
              </a:spcBef>
              <a:defRPr kumimoji="1" sz="1200">
                <a:solidFill>
                  <a:schemeClr val="tx1"/>
                </a:solidFill>
                <a:latin typeface="Verdana" panose="020B0604030504040204" pitchFamily="34" charset="0"/>
              </a:defRPr>
            </a:lvl2pPr>
            <a:lvl3pPr marL="1143000" indent="-228600" defTabSz="933450">
              <a:spcBef>
                <a:spcPct val="30000"/>
              </a:spcBef>
              <a:defRPr kumimoji="1" sz="1200">
                <a:solidFill>
                  <a:schemeClr val="tx1"/>
                </a:solidFill>
                <a:latin typeface="Verdana" panose="020B0604030504040204" pitchFamily="34" charset="0"/>
              </a:defRPr>
            </a:lvl3pPr>
            <a:lvl4pPr marL="1600200" indent="-228600" defTabSz="933450">
              <a:spcBef>
                <a:spcPct val="30000"/>
              </a:spcBef>
              <a:defRPr kumimoji="1" sz="1200">
                <a:solidFill>
                  <a:schemeClr val="tx1"/>
                </a:solidFill>
                <a:latin typeface="Verdana" panose="020B0604030504040204" pitchFamily="34" charset="0"/>
              </a:defRPr>
            </a:lvl4pPr>
            <a:lvl5pPr marL="2057400" indent="-228600" defTabSz="933450">
              <a:spcBef>
                <a:spcPct val="30000"/>
              </a:spcBef>
              <a:defRPr kumimoji="1" sz="1200">
                <a:solidFill>
                  <a:schemeClr val="tx1"/>
                </a:solidFill>
                <a:latin typeface="Verdana" panose="020B0604030504040204" pitchFamily="34" charset="0"/>
              </a:defRPr>
            </a:lvl5pPr>
            <a:lvl6pPr marL="2514600" indent="-228600" defTabSz="933450"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33450"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33450"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33450"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54C8130E-E833-4F85-907F-3C78BD4B1E6A}" type="slidenum">
              <a:rPr kumimoji="0" lang="en-US" altLang="en-US" smtClean="0"/>
              <a:pPr>
                <a:spcBef>
                  <a:spcPct val="0"/>
                </a:spcBef>
              </a:pPr>
              <a:t>2</a:t>
            </a:fld>
            <a:endParaRPr kumimoji="0" lang="en-US" altLang="en-US"/>
          </a:p>
        </p:txBody>
      </p:sp>
      <p:sp>
        <p:nvSpPr>
          <p:cNvPr id="20485" name="Header Placeholder 3">
            <a:extLst>
              <a:ext uri="{FF2B5EF4-FFF2-40B4-BE49-F238E27FC236}">
                <a16:creationId xmlns:a16="http://schemas.microsoft.com/office/drawing/2014/main" id="{9490F431-FB9B-476D-AF1C-AB154D343306}"/>
              </a:ext>
            </a:extLst>
          </p:cNvPr>
          <p:cNvSpPr>
            <a:spLocks noGrp="1"/>
          </p:cNvSpPr>
          <p:nvPr>
            <p:ph type="hdr" sz="quarter"/>
          </p:nvPr>
        </p:nvSpPr>
        <p:spPr>
          <a:noFill/>
        </p:spPr>
        <p:txBody>
          <a:bodyPr/>
          <a:lstStyle>
            <a:lvl1pPr defTabSz="933450">
              <a:spcBef>
                <a:spcPct val="30000"/>
              </a:spcBef>
              <a:defRPr kumimoji="1" sz="1200">
                <a:solidFill>
                  <a:schemeClr val="tx1"/>
                </a:solidFill>
                <a:latin typeface="Verdana" panose="020B0604030504040204" pitchFamily="34" charset="0"/>
              </a:defRPr>
            </a:lvl1pPr>
            <a:lvl2pPr marL="742950" indent="-285750" defTabSz="933450">
              <a:spcBef>
                <a:spcPct val="30000"/>
              </a:spcBef>
              <a:defRPr kumimoji="1" sz="1200">
                <a:solidFill>
                  <a:schemeClr val="tx1"/>
                </a:solidFill>
                <a:latin typeface="Verdana" panose="020B0604030504040204" pitchFamily="34" charset="0"/>
              </a:defRPr>
            </a:lvl2pPr>
            <a:lvl3pPr marL="1143000" indent="-228600" defTabSz="933450">
              <a:spcBef>
                <a:spcPct val="30000"/>
              </a:spcBef>
              <a:defRPr kumimoji="1" sz="1200">
                <a:solidFill>
                  <a:schemeClr val="tx1"/>
                </a:solidFill>
                <a:latin typeface="Verdana" panose="020B0604030504040204" pitchFamily="34" charset="0"/>
              </a:defRPr>
            </a:lvl3pPr>
            <a:lvl4pPr marL="1600200" indent="-228600" defTabSz="933450">
              <a:spcBef>
                <a:spcPct val="30000"/>
              </a:spcBef>
              <a:defRPr kumimoji="1" sz="1200">
                <a:solidFill>
                  <a:schemeClr val="tx1"/>
                </a:solidFill>
                <a:latin typeface="Verdana" panose="020B0604030504040204" pitchFamily="34" charset="0"/>
              </a:defRPr>
            </a:lvl4pPr>
            <a:lvl5pPr marL="2057400" indent="-228600" defTabSz="933450">
              <a:spcBef>
                <a:spcPct val="30000"/>
              </a:spcBef>
              <a:defRPr kumimoji="1" sz="1200">
                <a:solidFill>
                  <a:schemeClr val="tx1"/>
                </a:solidFill>
                <a:latin typeface="Verdana" panose="020B0604030504040204" pitchFamily="34" charset="0"/>
              </a:defRPr>
            </a:lvl5pPr>
            <a:lvl6pPr marL="2514600" indent="-228600" defTabSz="933450"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33450"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33450"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33450"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Overview</a:t>
            </a:r>
          </a:p>
        </p:txBody>
      </p:sp>
      <p:sp>
        <p:nvSpPr>
          <p:cNvPr id="2" name="备注占位符 1">
            <a:extLst>
              <a:ext uri="{FF2B5EF4-FFF2-40B4-BE49-F238E27FC236}">
                <a16:creationId xmlns:a16="http://schemas.microsoft.com/office/drawing/2014/main" id="{B043AC3D-0E85-4879-86D9-EDA896384472}"/>
              </a:ext>
            </a:extLst>
          </p:cNvPr>
          <p:cNvSpPr>
            <a:spLocks noGrp="1"/>
          </p:cNvSpPr>
          <p:nvPr>
            <p:ph type="body" idx="1"/>
          </p:nvPr>
        </p:nvSpPr>
        <p:spPr/>
        <p:txBody>
          <a:bodyPr/>
          <a:lstStyle/>
          <a:p>
            <a:r>
              <a:rPr kumimoji="1" lang="en-US" altLang="zh-CN" dirty="0"/>
              <a:t>Composite Apps: </a:t>
            </a:r>
            <a:r>
              <a:rPr kumimoji="1" lang="zh-CN" altLang="en-US" dirty="0"/>
              <a:t>通过</a:t>
            </a:r>
            <a:r>
              <a:rPr kumimoji="1" lang="en-US" altLang="zh-CN" dirty="0" err="1"/>
              <a:t>CSP</a:t>
            </a:r>
            <a:r>
              <a:rPr kumimoji="1" lang="en-US" altLang="zh-CN" dirty="0"/>
              <a:t> GW</a:t>
            </a:r>
            <a:r>
              <a:rPr kumimoji="1" lang="zh-CN" altLang="en-US" dirty="0"/>
              <a:t>与外界</a:t>
            </a:r>
            <a:r>
              <a:rPr kumimoji="1" lang="en-US" altLang="zh-CN" dirty="0"/>
              <a:t>Apps</a:t>
            </a:r>
            <a:r>
              <a:rPr kumimoji="1" lang="zh-CN" altLang="en-US" dirty="0"/>
              <a:t>建立与</a:t>
            </a:r>
            <a:r>
              <a:rPr kumimoji="1" lang="en-US" altLang="zh-CN" dirty="0"/>
              <a:t>BS</a:t>
            </a:r>
            <a:r>
              <a:rPr kumimoji="1" lang="zh-CN" altLang="en-US" dirty="0"/>
              <a:t>的直接访问</a:t>
            </a:r>
            <a:endParaRPr kumimoji="1" lang="en-US" altLang="zh-CN" dirty="0"/>
          </a:p>
          <a:p>
            <a:endParaRPr kumimoji="1" lang="en-US" altLang="zh-CN" dirty="0"/>
          </a:p>
          <a:p>
            <a:pPr>
              <a:buFontTx/>
              <a:buChar char="•"/>
            </a:pPr>
            <a:r>
              <a:rPr lang="en-US" altLang="en-US" sz="1200" dirty="0">
                <a:latin typeface="Arial" panose="020B0604020202020204" pitchFamily="34" charset="0"/>
                <a:ea typeface="ＭＳ Ｐゴシック" panose="020B0600070205080204" pitchFamily="34" charset="-128"/>
              </a:rPr>
              <a:t>Business Operation</a:t>
            </a:r>
            <a:r>
              <a:rPr lang="zh-CN" altLang="en-US" sz="1200" dirty="0">
                <a:latin typeface="Arial" panose="020B0604020202020204" pitchFamily="34" charset="0"/>
                <a:ea typeface="ＭＳ Ｐゴシック" panose="020B0600070205080204" pitchFamily="34" charset="-128"/>
              </a:rPr>
              <a:t>负责将</a:t>
            </a:r>
            <a:r>
              <a:rPr lang="en-US" altLang="zh-CN" sz="1200" dirty="0">
                <a:latin typeface="Arial" panose="020B0604020202020204" pitchFamily="34" charset="0"/>
                <a:ea typeface="ＭＳ Ｐゴシック" panose="020B0600070205080204" pitchFamily="34" charset="-128"/>
              </a:rPr>
              <a:t>Ensemble</a:t>
            </a:r>
            <a:r>
              <a:rPr lang="zh-CN" altLang="en-US" sz="1200" dirty="0">
                <a:latin typeface="Arial" panose="020B0604020202020204" pitchFamily="34" charset="0"/>
                <a:ea typeface="ＭＳ Ｐゴシック" panose="020B0600070205080204" pitchFamily="34" charset="-128"/>
              </a:rPr>
              <a:t>内传递的请求发到外部的数据源、应用或系统</a:t>
            </a:r>
            <a:endParaRPr lang="en-US" altLang="zh-CN" sz="1200" dirty="0">
              <a:latin typeface="Arial" panose="020B0604020202020204" pitchFamily="34" charset="0"/>
              <a:ea typeface="ＭＳ Ｐゴシック" panose="020B0600070205080204" pitchFamily="34" charset="-128"/>
            </a:endParaRPr>
          </a:p>
          <a:p>
            <a:pPr>
              <a:buFontTx/>
              <a:buChar char="•"/>
            </a:pPr>
            <a:r>
              <a:rPr lang="en-US" altLang="en-US" sz="1200" dirty="0">
                <a:latin typeface="Arial" panose="020B0604020202020204" pitchFamily="34" charset="0"/>
                <a:ea typeface="ＭＳ Ｐゴシック" panose="020B0600070205080204" pitchFamily="34" charset="-128"/>
              </a:rPr>
              <a:t>BO</a:t>
            </a:r>
            <a:r>
              <a:rPr lang="zh-CN" altLang="en-US" sz="1200" dirty="0">
                <a:latin typeface="Arial" panose="020B0604020202020204" pitchFamily="34" charset="0"/>
                <a:ea typeface="ＭＳ Ｐゴシック" panose="020B0600070205080204" pitchFamily="34" charset="-128"/>
              </a:rPr>
              <a:t>可以调用</a:t>
            </a:r>
            <a:r>
              <a:rPr lang="en-US" altLang="zh-CN" sz="1200" dirty="0">
                <a:latin typeface="Arial" panose="020B0604020202020204" pitchFamily="34" charset="0"/>
                <a:ea typeface="ＭＳ Ｐゴシック" panose="020B0600070205080204" pitchFamily="34" charset="-128"/>
              </a:rPr>
              <a:t>BP, with alarm, not something user would code</a:t>
            </a:r>
          </a:p>
          <a:p>
            <a:endParaRPr kumimoji="1" lang="en-US" altLang="zh-CN" dirty="0"/>
          </a:p>
          <a:p>
            <a:pPr>
              <a:buFontTx/>
              <a:buChar char="•"/>
            </a:pPr>
            <a:r>
              <a:rPr lang="en-US" altLang="en-US" sz="1000">
                <a:latin typeface="Arial" panose="020B0604020202020204" pitchFamily="34" charset="0"/>
                <a:ea typeface="ＭＳ Ｐゴシック" panose="020B0600070205080204" pitchFamily="34" charset="-128"/>
              </a:rPr>
              <a:t>Messages are the communication method between components within an Ensemble application.</a:t>
            </a:r>
          </a:p>
          <a:p>
            <a:pPr marL="457200" lvl="1" indent="0">
              <a:buFontTx/>
              <a:buChar char="•"/>
            </a:pPr>
            <a:r>
              <a:rPr lang="en-US" altLang="en-US" sz="1000">
                <a:latin typeface="Arial" panose="020B0604020202020204" pitchFamily="34" charset="0"/>
                <a:ea typeface="ＭＳ Ｐゴシック" panose="020B0600070205080204" pitchFamily="34" charset="-128"/>
              </a:rPr>
              <a:t>Messages are used between Business Services, Business Processes and Business Operations.</a:t>
            </a:r>
          </a:p>
          <a:p>
            <a:endParaRPr kumimoji="1" lang="en-US" altLang="zh-CN" dirty="0"/>
          </a:p>
          <a:p>
            <a:r>
              <a:rPr lang="en-US" dirty="0"/>
              <a:t> </a:t>
            </a:r>
          </a:p>
        </p:txBody>
      </p:sp>
    </p:spTree>
    <p:extLst>
      <p:ext uri="{BB962C8B-B14F-4D97-AF65-F5344CB8AC3E}">
        <p14:creationId xmlns:p14="http://schemas.microsoft.com/office/powerpoint/2010/main" val="4223710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8291D15-991B-4E52-A47B-B41C5C46FC8E}"/>
              </a:ext>
            </a:extLst>
          </p:cNvPr>
          <p:cNvSpPr>
            <a:spLocks noGrp="1" noRot="1" noChangeAspect="1" noChangeArrowheads="1" noTextEdit="1"/>
          </p:cNvSpPr>
          <p:nvPr>
            <p:ph type="sldImg"/>
          </p:nvPr>
        </p:nvSpPr>
        <p:spPr>
          <a:xfrm>
            <a:off x="392113" y="690563"/>
            <a:ext cx="6134100" cy="3451225"/>
          </a:xfrm>
          <a:ln/>
        </p:spPr>
      </p:sp>
      <p:sp>
        <p:nvSpPr>
          <p:cNvPr id="52227" name="Rectangle 3">
            <a:extLst>
              <a:ext uri="{FF2B5EF4-FFF2-40B4-BE49-F238E27FC236}">
                <a16:creationId xmlns:a16="http://schemas.microsoft.com/office/drawing/2014/main" id="{E6037CE2-78B7-4305-8C3B-6FFF10A64A4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dirty="0"/>
          </a:p>
        </p:txBody>
      </p:sp>
      <p:sp>
        <p:nvSpPr>
          <p:cNvPr id="52228" name="Rectangle 4">
            <a:extLst>
              <a:ext uri="{FF2B5EF4-FFF2-40B4-BE49-F238E27FC236}">
                <a16:creationId xmlns:a16="http://schemas.microsoft.com/office/drawing/2014/main" id="{12CC3198-42B2-4CFB-B224-DC8943588E9B}"/>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defTabSz="920750">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52229" name="Rectangle 5">
            <a:extLst>
              <a:ext uri="{FF2B5EF4-FFF2-40B4-BE49-F238E27FC236}">
                <a16:creationId xmlns:a16="http://schemas.microsoft.com/office/drawing/2014/main" id="{0F0F4FFA-D3EA-4BDB-A1B2-F5C670CB6A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defTabSz="920750">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fld id="{41A273BD-2DDB-4937-9B83-C8945F0B028C}" type="slidenum">
              <a:rPr kumimoji="0" lang="en-US" altLang="en-US"/>
              <a:pPr>
                <a:spcBef>
                  <a:spcPct val="0"/>
                </a:spcBef>
              </a:pPr>
              <a:t>21</a:t>
            </a:fld>
            <a:endParaRPr kumimoji="0" lang="en-US" altLang="en-US"/>
          </a:p>
        </p:txBody>
      </p:sp>
      <p:sp>
        <p:nvSpPr>
          <p:cNvPr id="52230" name="Header Placeholder 1">
            <a:extLst>
              <a:ext uri="{FF2B5EF4-FFF2-40B4-BE49-F238E27FC236}">
                <a16:creationId xmlns:a16="http://schemas.microsoft.com/office/drawing/2014/main" id="{A3B0A41B-F852-4E63-AE7A-A1449A8D7D4A}"/>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r>
              <a:rPr kumimoji="0" lang="en-US" altLang="en-US"/>
              <a:t>Business Processing Model</a:t>
            </a:r>
          </a:p>
          <a:p>
            <a:pPr>
              <a:spcBef>
                <a:spcPct val="0"/>
              </a:spcBef>
            </a:pPr>
            <a:endParaRPr kumimoji="0" lang="en-US" altLang="en-US"/>
          </a:p>
        </p:txBody>
      </p:sp>
    </p:spTree>
    <p:extLst>
      <p:ext uri="{BB962C8B-B14F-4D97-AF65-F5344CB8AC3E}">
        <p14:creationId xmlns:p14="http://schemas.microsoft.com/office/powerpoint/2010/main" val="121968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F068DFB1-4BCE-4548-AA40-2532F1FC86BF}"/>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53251" name="Rectangle 7">
            <a:extLst>
              <a:ext uri="{FF2B5EF4-FFF2-40B4-BE49-F238E27FC236}">
                <a16:creationId xmlns:a16="http://schemas.microsoft.com/office/drawing/2014/main" id="{4C6219C3-079D-44DE-AC59-44373335288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fld id="{2CB50ECF-9667-4B7F-A462-174F112E7D7E}" type="slidenum">
              <a:rPr kumimoji="0" lang="en-US" altLang="en-US"/>
              <a:pPr>
                <a:spcBef>
                  <a:spcPct val="0"/>
                </a:spcBef>
              </a:pPr>
              <a:t>22</a:t>
            </a:fld>
            <a:endParaRPr kumimoji="0" lang="en-US" altLang="en-US"/>
          </a:p>
        </p:txBody>
      </p:sp>
      <p:sp>
        <p:nvSpPr>
          <p:cNvPr id="53252" name="Rectangle 2">
            <a:extLst>
              <a:ext uri="{FF2B5EF4-FFF2-40B4-BE49-F238E27FC236}">
                <a16:creationId xmlns:a16="http://schemas.microsoft.com/office/drawing/2014/main" id="{DB4B0FFE-334A-4642-93D2-10B1ACC36089}"/>
              </a:ext>
            </a:extLst>
          </p:cNvPr>
          <p:cNvSpPr>
            <a:spLocks noGrp="1" noRot="1" noChangeAspect="1" noChangeArrowheads="1" noTextEdit="1"/>
          </p:cNvSpPr>
          <p:nvPr>
            <p:ph type="sldImg"/>
          </p:nvPr>
        </p:nvSpPr>
        <p:spPr>
          <a:xfrm>
            <a:off x="392113" y="690563"/>
            <a:ext cx="6134100" cy="3451225"/>
          </a:xfrm>
          <a:ln/>
        </p:spPr>
      </p:sp>
      <p:sp>
        <p:nvSpPr>
          <p:cNvPr id="53253" name="Rectangle 3">
            <a:extLst>
              <a:ext uri="{FF2B5EF4-FFF2-40B4-BE49-F238E27FC236}">
                <a16:creationId xmlns:a16="http://schemas.microsoft.com/office/drawing/2014/main" id="{3222A0D8-83E8-46D3-881E-8B561A77A4A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dirty="0">
                <a:latin typeface="Arial" panose="020B0604020202020204" pitchFamily="34" charset="0"/>
              </a:rPr>
              <a:t>The Enterprise Message Bank is a separate Production usually installed on a machine not running any live Productions.</a:t>
            </a:r>
          </a:p>
          <a:p>
            <a:pPr marL="457200" lvl="1" indent="0">
              <a:buFontTx/>
              <a:buChar char="•"/>
            </a:pPr>
            <a:r>
              <a:rPr lang="en-US" altLang="en-US" sz="1000" dirty="0">
                <a:latin typeface="Arial" panose="020B0604020202020204" pitchFamily="34" charset="0"/>
              </a:rPr>
              <a:t>To send messages and Event Log entries to the Enterprise Message Bank, the client Productions only requires the Message Bank Business Operation be added and configured. </a:t>
            </a:r>
          </a:p>
          <a:p>
            <a:pPr marL="457200" lvl="1" indent="0">
              <a:buFontTx/>
              <a:buChar char="•"/>
            </a:pPr>
            <a:r>
              <a:rPr lang="en-US" altLang="en-US" sz="1000" dirty="0">
                <a:latin typeface="Arial" panose="020B0604020202020204" pitchFamily="34" charset="0"/>
              </a:rPr>
              <a:t>Messages and Event Log entries are automatically sent to the Enterprise Message Bank. The messages and Event Log entries are not removed from the client system.</a:t>
            </a:r>
          </a:p>
          <a:p>
            <a:pPr>
              <a:buFontTx/>
              <a:buChar char="•"/>
            </a:pPr>
            <a:endParaRPr lang="en-US" altLang="en-US" dirty="0">
              <a:latin typeface="Arial" panose="020B0604020202020204" pitchFamily="34" charset="0"/>
            </a:endParaRPr>
          </a:p>
        </p:txBody>
      </p:sp>
      <p:sp>
        <p:nvSpPr>
          <p:cNvPr id="53254" name="Header Placeholder 1">
            <a:extLst>
              <a:ext uri="{FF2B5EF4-FFF2-40B4-BE49-F238E27FC236}">
                <a16:creationId xmlns:a16="http://schemas.microsoft.com/office/drawing/2014/main" id="{4A2666F1-D1D1-4969-BBE6-FB3C483E3F0A}"/>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r>
              <a:rPr kumimoji="0" lang="en-US" altLang="en-US"/>
              <a:t>Business Processing Model</a:t>
            </a:r>
          </a:p>
          <a:p>
            <a:pPr>
              <a:spcBef>
                <a:spcPct val="0"/>
              </a:spcBef>
            </a:pPr>
            <a:endParaRPr kumimoji="0" lang="en-US" altLang="en-US"/>
          </a:p>
        </p:txBody>
      </p:sp>
    </p:spTree>
    <p:extLst>
      <p:ext uri="{BB962C8B-B14F-4D97-AF65-F5344CB8AC3E}">
        <p14:creationId xmlns:p14="http://schemas.microsoft.com/office/powerpoint/2010/main" val="94144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8C3A0E3E-D7E1-43C8-8DD7-EABB154B6D62}"/>
              </a:ext>
            </a:extLst>
          </p:cNvPr>
          <p:cNvSpPr>
            <a:spLocks noGrp="1" noRot="1" noChangeAspect="1" noTextEdit="1"/>
          </p:cNvSpPr>
          <p:nvPr>
            <p:ph type="sldImg"/>
          </p:nvPr>
        </p:nvSpPr>
        <p:spPr>
          <a:xfrm>
            <a:off x="392113" y="690563"/>
            <a:ext cx="6134100" cy="3451225"/>
          </a:xfrm>
          <a:ln/>
        </p:spPr>
      </p:sp>
      <p:sp>
        <p:nvSpPr>
          <p:cNvPr id="54275" name="Notes Placeholder 2">
            <a:extLst>
              <a:ext uri="{FF2B5EF4-FFF2-40B4-BE49-F238E27FC236}">
                <a16:creationId xmlns:a16="http://schemas.microsoft.com/office/drawing/2014/main" id="{3C8048E9-199B-475A-B6A1-5EC907E5BFD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Footer Placeholder 4">
            <a:extLst>
              <a:ext uri="{FF2B5EF4-FFF2-40B4-BE49-F238E27FC236}">
                <a16:creationId xmlns:a16="http://schemas.microsoft.com/office/drawing/2014/main" id="{E2AAA47A-BDCC-44D8-946F-6EAA426C6666}"/>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defTabSz="920750">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54277" name="Slide Number Placeholder 5">
            <a:extLst>
              <a:ext uri="{FF2B5EF4-FFF2-40B4-BE49-F238E27FC236}">
                <a16:creationId xmlns:a16="http://schemas.microsoft.com/office/drawing/2014/main" id="{43BB8CDA-AE9B-47F7-AFD6-FB472A664C6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defTabSz="920750">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defTabSz="920750">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defTabSz="92075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fld id="{F57B27B6-F73D-4398-980A-9A451F3F4D3A}" type="slidenum">
              <a:rPr kumimoji="0" lang="en-US" altLang="en-US"/>
              <a:pPr>
                <a:spcBef>
                  <a:spcPct val="0"/>
                </a:spcBef>
              </a:pPr>
              <a:t>23</a:t>
            </a:fld>
            <a:endParaRPr kumimoji="0" lang="en-US" altLang="en-US"/>
          </a:p>
        </p:txBody>
      </p:sp>
      <p:sp>
        <p:nvSpPr>
          <p:cNvPr id="54278" name="Header Placeholder 1">
            <a:extLst>
              <a:ext uri="{FF2B5EF4-FFF2-40B4-BE49-F238E27FC236}">
                <a16:creationId xmlns:a16="http://schemas.microsoft.com/office/drawing/2014/main" id="{22DCFF76-E07E-4AF4-959A-0A5D2FC3D83F}"/>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kumimoji="1" sz="1200">
                <a:solidFill>
                  <a:schemeClr val="tx1"/>
                </a:solidFill>
                <a:latin typeface="Verdana" panose="020B0604030504040204" pitchFamily="34" charset="0"/>
                <a:ea typeface="MS PGothic" panose="020B0600070205080204" pitchFamily="34" charset="-128"/>
              </a:defRPr>
            </a:lvl1pPr>
            <a:lvl2pPr marL="742950" indent="-285750">
              <a:spcBef>
                <a:spcPct val="30000"/>
              </a:spcBef>
              <a:defRPr kumimoji="1" sz="1200">
                <a:solidFill>
                  <a:schemeClr val="tx1"/>
                </a:solidFill>
                <a:latin typeface="Verdana" panose="020B0604030504040204" pitchFamily="34" charset="0"/>
                <a:ea typeface="MS PGothic" panose="020B0600070205080204" pitchFamily="34" charset="-128"/>
              </a:defRPr>
            </a:lvl2pPr>
            <a:lvl3pPr marL="1143000" indent="-228600">
              <a:spcBef>
                <a:spcPct val="30000"/>
              </a:spcBef>
              <a:defRPr kumimoji="1" sz="1200">
                <a:solidFill>
                  <a:schemeClr val="tx1"/>
                </a:solidFill>
                <a:latin typeface="Verdana" panose="020B0604030504040204" pitchFamily="34" charset="0"/>
                <a:ea typeface="MS PGothic" panose="020B0600070205080204" pitchFamily="34" charset="-128"/>
              </a:defRPr>
            </a:lvl3pPr>
            <a:lvl4pPr marL="1600200" indent="-228600">
              <a:spcBef>
                <a:spcPct val="30000"/>
              </a:spcBef>
              <a:defRPr kumimoji="1" sz="1200">
                <a:solidFill>
                  <a:schemeClr val="tx1"/>
                </a:solidFill>
                <a:latin typeface="Verdana" panose="020B0604030504040204" pitchFamily="34" charset="0"/>
                <a:ea typeface="MS PGothic" panose="020B0600070205080204" pitchFamily="34" charset="-128"/>
              </a:defRPr>
            </a:lvl4pPr>
            <a:lvl5pPr marL="2057400" indent="-228600">
              <a:spcBef>
                <a:spcPct val="30000"/>
              </a:spcBef>
              <a:defRPr kumimoji="1" sz="12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Verdana" panose="020B0604030504040204" pitchFamily="34" charset="0"/>
                <a:ea typeface="MS PGothic" panose="020B0600070205080204" pitchFamily="34" charset="-128"/>
              </a:defRPr>
            </a:lvl9pPr>
          </a:lstStyle>
          <a:p>
            <a:pPr>
              <a:spcBef>
                <a:spcPct val="0"/>
              </a:spcBef>
            </a:pPr>
            <a:r>
              <a:rPr kumimoji="0" lang="en-US" altLang="en-US"/>
              <a:t>Business Processing Model</a:t>
            </a:r>
          </a:p>
          <a:p>
            <a:pPr>
              <a:spcBef>
                <a:spcPct val="0"/>
              </a:spcBef>
            </a:pPr>
            <a:endParaRPr kumimoji="0" lang="en-US" altLang="en-US"/>
          </a:p>
        </p:txBody>
      </p:sp>
    </p:spTree>
    <p:extLst>
      <p:ext uri="{BB962C8B-B14F-4D97-AF65-F5344CB8AC3E}">
        <p14:creationId xmlns:p14="http://schemas.microsoft.com/office/powerpoint/2010/main" val="277842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999B74D6-2D42-47B3-84B4-9AC179DD488B}"/>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B7D18BCA-80FC-4DC5-848A-7A0C728FDAA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a:buFontTx/>
              <a:buChar char="•"/>
            </a:pPr>
            <a:r>
              <a:rPr lang="en-US" altLang="en-US" sz="1000">
                <a:latin typeface="Arial" panose="020B0604020202020204" pitchFamily="34" charset="0"/>
                <a:ea typeface="ＭＳ Ｐゴシック" panose="020B0600070205080204" pitchFamily="34" charset="-128"/>
              </a:rPr>
              <a:t>Be careful not to disable a Business Process with Pool Size = 0. This stops all actors and as a result this causes all Business Processes using the actor pool to stop processing messages. If a Business Process using the actor queue needs to be disabled, change its Pool Size to be greater than zero before disabling the Business Process.</a:t>
            </a:r>
          </a:p>
        </p:txBody>
      </p:sp>
      <p:sp>
        <p:nvSpPr>
          <p:cNvPr id="31748" name="Footer Placeholder 4">
            <a:extLst>
              <a:ext uri="{FF2B5EF4-FFF2-40B4-BE49-F238E27FC236}">
                <a16:creationId xmlns:a16="http://schemas.microsoft.com/office/drawing/2014/main" id="{1D5DFBAB-6AAB-426D-A299-5178374863E0}"/>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31749" name="Slide Number Placeholder 5">
            <a:extLst>
              <a:ext uri="{FF2B5EF4-FFF2-40B4-BE49-F238E27FC236}">
                <a16:creationId xmlns:a16="http://schemas.microsoft.com/office/drawing/2014/main" id="{3662C837-B459-4F57-81A8-6A8390EDCD3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9A8A01D4-2DCE-49B8-BEEE-02D379D722D2}" type="slidenum">
              <a:rPr kumimoji="0" lang="en-US" altLang="en-US" smtClean="0"/>
              <a:pPr>
                <a:spcBef>
                  <a:spcPct val="0"/>
                </a:spcBef>
              </a:pPr>
              <a:t>24</a:t>
            </a:fld>
            <a:endParaRPr kumimoji="0" lang="en-US" altLang="en-US"/>
          </a:p>
        </p:txBody>
      </p:sp>
      <p:sp>
        <p:nvSpPr>
          <p:cNvPr id="31750" name="Header Placeholder 1">
            <a:extLst>
              <a:ext uri="{FF2B5EF4-FFF2-40B4-BE49-F238E27FC236}">
                <a16:creationId xmlns:a16="http://schemas.microsoft.com/office/drawing/2014/main" id="{B53C3FFC-973B-47C1-9E0C-0936D89116EB}"/>
              </a:ext>
            </a:extLst>
          </p:cNvPr>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Business Processing Model</a:t>
            </a:r>
          </a:p>
          <a:p>
            <a:pPr>
              <a:spcBef>
                <a:spcPct val="0"/>
              </a:spcBef>
            </a:pPr>
            <a:endParaRPr kumimoji="0" lang="en-US" altLang="en-US"/>
          </a:p>
        </p:txBody>
      </p:sp>
    </p:spTree>
    <p:extLst>
      <p:ext uri="{BB962C8B-B14F-4D97-AF65-F5344CB8AC3E}">
        <p14:creationId xmlns:p14="http://schemas.microsoft.com/office/powerpoint/2010/main" val="1961035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6FED2A2-6F4C-4F95-BDB1-3B2125E2A575}"/>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Messages</a:t>
            </a:r>
          </a:p>
        </p:txBody>
      </p:sp>
      <p:sp>
        <p:nvSpPr>
          <p:cNvPr id="36867" name="Rectangle 6">
            <a:extLst>
              <a:ext uri="{FF2B5EF4-FFF2-40B4-BE49-F238E27FC236}">
                <a16:creationId xmlns:a16="http://schemas.microsoft.com/office/drawing/2014/main" id="{F1D1F78D-FCB5-4718-95C7-D1137065855E}"/>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36868" name="Rectangle 7">
            <a:extLst>
              <a:ext uri="{FF2B5EF4-FFF2-40B4-BE49-F238E27FC236}">
                <a16:creationId xmlns:a16="http://schemas.microsoft.com/office/drawing/2014/main" id="{4A3D770A-9DCD-4AAB-9D21-0A24542BE8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70A9394F-316D-4ADC-A721-EC95F3F62B0B}" type="slidenum">
              <a:rPr kumimoji="0" lang="en-US" altLang="en-US" smtClean="0"/>
              <a:pPr>
                <a:spcBef>
                  <a:spcPct val="0"/>
                </a:spcBef>
              </a:pPr>
              <a:t>25</a:t>
            </a:fld>
            <a:endParaRPr kumimoji="0" lang="en-US" altLang="en-US"/>
          </a:p>
        </p:txBody>
      </p:sp>
      <p:sp>
        <p:nvSpPr>
          <p:cNvPr id="36869" name="Rectangle 8194">
            <a:extLst>
              <a:ext uri="{FF2B5EF4-FFF2-40B4-BE49-F238E27FC236}">
                <a16:creationId xmlns:a16="http://schemas.microsoft.com/office/drawing/2014/main" id="{C79BDBF6-B44E-4F47-81E3-9E03461F5A94}"/>
              </a:ext>
            </a:extLst>
          </p:cNvPr>
          <p:cNvSpPr>
            <a:spLocks noGrp="1" noRot="1" noChangeAspect="1" noChangeArrowheads="1" noTextEdit="1"/>
          </p:cNvSpPr>
          <p:nvPr>
            <p:ph type="sldImg"/>
          </p:nvPr>
        </p:nvSpPr>
        <p:spPr>
          <a:solidFill>
            <a:srgbClr val="FFFFFF"/>
          </a:solidFill>
          <a:ln/>
        </p:spPr>
      </p:sp>
      <p:sp>
        <p:nvSpPr>
          <p:cNvPr id="36870" name="Rectangle 8195">
            <a:extLst>
              <a:ext uri="{FF2B5EF4-FFF2-40B4-BE49-F238E27FC236}">
                <a16:creationId xmlns:a16="http://schemas.microsoft.com/office/drawing/2014/main" id="{C99CC265-0238-46BF-982C-75371BE02D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81" tIns="45341" rIns="90681" bIns="45341"/>
          <a:lstStyle/>
          <a:p>
            <a:pPr>
              <a:buFontTx/>
              <a:buChar char="•"/>
            </a:pPr>
            <a:r>
              <a:rPr lang="en-US" altLang="en-US" sz="1000">
                <a:latin typeface="Arial" panose="020B0604020202020204" pitchFamily="34" charset="0"/>
                <a:ea typeface="ＭＳ Ｐゴシック" panose="020B0600070205080204" pitchFamily="34" charset="-128"/>
              </a:rPr>
              <a:t>All messages are persistent. This allows them to be searchable and viewable.</a:t>
            </a:r>
          </a:p>
          <a:p>
            <a:pPr>
              <a:buFontTx/>
              <a:buChar char="•"/>
            </a:pPr>
            <a:r>
              <a:rPr lang="en-US" altLang="en-US" sz="1000">
                <a:latin typeface="Arial" panose="020B0604020202020204" pitchFamily="34" charset="0"/>
                <a:ea typeface="ＭＳ Ｐゴシック" panose="020B0600070205080204" pitchFamily="34" charset="-128"/>
              </a:rPr>
              <a:t>Request messages can be sent synchronously or asynchronously.</a:t>
            </a:r>
          </a:p>
          <a:p>
            <a:pPr marL="457200" lvl="1" indent="0">
              <a:buFontTx/>
              <a:buChar char="•"/>
            </a:pPr>
            <a:r>
              <a:rPr lang="en-US" altLang="en-US" sz="1000">
                <a:latin typeface="Arial" panose="020B0604020202020204" pitchFamily="34" charset="0"/>
                <a:ea typeface="ＭＳ Ｐゴシック" panose="020B0600070205080204" pitchFamily="34" charset="-128"/>
              </a:rPr>
              <a:t>Asynchronous messages do not require a response.</a:t>
            </a:r>
          </a:p>
          <a:p>
            <a:pPr>
              <a:buFontTx/>
              <a:buChar char="•"/>
            </a:pPr>
            <a:r>
              <a:rPr lang="en-US" altLang="en-US" sz="1000">
                <a:latin typeface="Arial" panose="020B0604020202020204" pitchFamily="34" charset="0"/>
                <a:ea typeface="ＭＳ Ｐゴシック" panose="020B0600070205080204" pitchFamily="34" charset="-128"/>
              </a:rPr>
              <a:t>The original request that causes a Business Process or Business Operation to instantiate and perform work is known as the “primary request” for that Business Process or Business Operation.</a:t>
            </a:r>
          </a:p>
          <a:p>
            <a:pPr>
              <a:buFontTx/>
              <a:buChar char="•"/>
            </a:pPr>
            <a:endParaRPr lang="en-US" altLang="en-US" sz="1000">
              <a:latin typeface="Arial" panose="020B0604020202020204" pitchFamily="34" charset="0"/>
              <a:ea typeface="ＭＳ Ｐゴシック" panose="020B0600070205080204" pitchFamily="34" charset="-128"/>
            </a:endParaRPr>
          </a:p>
          <a:p>
            <a:pPr>
              <a:buFontTx/>
              <a:buChar char="•"/>
            </a:pPr>
            <a:endParaRPr lang="en-US" altLang="en-US"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9982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B2377A3-CA7E-41B3-A618-0E1DC498AA75}"/>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Messages</a:t>
            </a:r>
          </a:p>
        </p:txBody>
      </p:sp>
      <p:sp>
        <p:nvSpPr>
          <p:cNvPr id="10243" name="Rectangle 6">
            <a:extLst>
              <a:ext uri="{FF2B5EF4-FFF2-40B4-BE49-F238E27FC236}">
                <a16:creationId xmlns:a16="http://schemas.microsoft.com/office/drawing/2014/main" id="{A1E2EB13-9DEA-4CB3-974E-622344D90E88}"/>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10244" name="Rectangle 7">
            <a:extLst>
              <a:ext uri="{FF2B5EF4-FFF2-40B4-BE49-F238E27FC236}">
                <a16:creationId xmlns:a16="http://schemas.microsoft.com/office/drawing/2014/main" id="{7A69E7A0-517C-497D-9EE4-7A0447A2FE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3F8F2941-3A1E-4713-81E6-A0B08B02C9EB}" type="slidenum">
              <a:rPr kumimoji="0" lang="en-US" altLang="en-US" smtClean="0"/>
              <a:pPr>
                <a:spcBef>
                  <a:spcPct val="0"/>
                </a:spcBef>
              </a:pPr>
              <a:t>3</a:t>
            </a:fld>
            <a:endParaRPr kumimoji="0" lang="en-US" altLang="en-US"/>
          </a:p>
        </p:txBody>
      </p:sp>
      <p:sp>
        <p:nvSpPr>
          <p:cNvPr id="10245" name="Rectangle 2">
            <a:extLst>
              <a:ext uri="{FF2B5EF4-FFF2-40B4-BE49-F238E27FC236}">
                <a16:creationId xmlns:a16="http://schemas.microsoft.com/office/drawing/2014/main" id="{D4C55DF4-7C3C-445B-B47A-960587350EF6}"/>
              </a:ext>
            </a:extLst>
          </p:cNvPr>
          <p:cNvSpPr>
            <a:spLocks noGrp="1" noRot="1" noChangeAspect="1" noChangeArrowheads="1" noTextEdit="1"/>
          </p:cNvSpPr>
          <p:nvPr>
            <p:ph type="sldImg"/>
          </p:nvPr>
        </p:nvSpPr>
        <p:spPr>
          <a:ln/>
        </p:spPr>
      </p:sp>
      <p:sp>
        <p:nvSpPr>
          <p:cNvPr id="10246" name="Rectangle 3">
            <a:extLst>
              <a:ext uri="{FF2B5EF4-FFF2-40B4-BE49-F238E27FC236}">
                <a16:creationId xmlns:a16="http://schemas.microsoft.com/office/drawing/2014/main" id="{04F821CE-E299-4F22-A32F-27B418F765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000" dirty="0">
              <a:ea typeface="ＭＳ Ｐゴシック" panose="020B0600070205080204" pitchFamily="34" charset="-128"/>
            </a:endParaRPr>
          </a:p>
        </p:txBody>
      </p:sp>
    </p:spTree>
    <p:extLst>
      <p:ext uri="{BB962C8B-B14F-4D97-AF65-F5344CB8AC3E}">
        <p14:creationId xmlns:p14="http://schemas.microsoft.com/office/powerpoint/2010/main" val="3651843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5F4FE4D-D970-41C4-A419-AB92A14E0D4F}" type="slidenum">
              <a:rPr lang="en-US" smtClean="0"/>
              <a:pPr>
                <a:defRPr/>
              </a:pPr>
              <a:t>4</a:t>
            </a:fld>
            <a:endParaRPr lang="en-US" dirty="0"/>
          </a:p>
        </p:txBody>
      </p:sp>
    </p:spTree>
    <p:extLst>
      <p:ext uri="{BB962C8B-B14F-4D97-AF65-F5344CB8AC3E}">
        <p14:creationId xmlns:p14="http://schemas.microsoft.com/office/powerpoint/2010/main" val="181610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0E0A6B3-6F0C-4165-B682-93060B2302BF}"/>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Messages</a:t>
            </a:r>
          </a:p>
        </p:txBody>
      </p:sp>
      <p:sp>
        <p:nvSpPr>
          <p:cNvPr id="15363" name="Rectangle 6">
            <a:extLst>
              <a:ext uri="{FF2B5EF4-FFF2-40B4-BE49-F238E27FC236}">
                <a16:creationId xmlns:a16="http://schemas.microsoft.com/office/drawing/2014/main" id="{3FF01A01-45C5-48D1-B644-BA6DCA0DF5AD}"/>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15364" name="Rectangle 7">
            <a:extLst>
              <a:ext uri="{FF2B5EF4-FFF2-40B4-BE49-F238E27FC236}">
                <a16:creationId xmlns:a16="http://schemas.microsoft.com/office/drawing/2014/main" id="{E8BD9C8F-4EFB-4C2A-A840-DAA83065C2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BD8BCF6C-3E3E-402C-96D7-B211A583EB50}" type="slidenum">
              <a:rPr kumimoji="0" lang="en-US" altLang="en-US" smtClean="0"/>
              <a:pPr>
                <a:spcBef>
                  <a:spcPct val="0"/>
                </a:spcBef>
              </a:pPr>
              <a:t>5</a:t>
            </a:fld>
            <a:endParaRPr kumimoji="0" lang="en-US" altLang="en-US"/>
          </a:p>
        </p:txBody>
      </p:sp>
      <p:sp>
        <p:nvSpPr>
          <p:cNvPr id="15365" name="Rectangle 2">
            <a:extLst>
              <a:ext uri="{FF2B5EF4-FFF2-40B4-BE49-F238E27FC236}">
                <a16:creationId xmlns:a16="http://schemas.microsoft.com/office/drawing/2014/main" id="{D76DBE9E-4862-4663-93E1-4FEC7F19AD79}"/>
              </a:ext>
            </a:extLst>
          </p:cNvPr>
          <p:cNvSpPr>
            <a:spLocks noGrp="1" noRot="1" noChangeAspect="1" noChangeArrowheads="1" noTextEdit="1"/>
          </p:cNvSpPr>
          <p:nvPr>
            <p:ph type="sldImg"/>
          </p:nvPr>
        </p:nvSpPr>
        <p:spPr>
          <a:ln/>
        </p:spPr>
      </p:sp>
      <p:sp>
        <p:nvSpPr>
          <p:cNvPr id="15366" name="Rectangle 3">
            <a:extLst>
              <a:ext uri="{FF2B5EF4-FFF2-40B4-BE49-F238E27FC236}">
                <a16:creationId xmlns:a16="http://schemas.microsoft.com/office/drawing/2014/main" id="{10C5B3AA-8CCC-4EC5-B2E2-5AE979CE3E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dirty="0">
                <a:latin typeface="Arial" panose="020B0604020202020204" pitchFamily="34" charset="0"/>
                <a:ea typeface="ＭＳ Ｐゴシック" panose="020B0600070205080204" pitchFamily="34" charset="-128"/>
              </a:rPr>
              <a:t>Ensemble messages are not used as the communication mechanism between:</a:t>
            </a:r>
          </a:p>
          <a:p>
            <a:pPr marL="457200" lvl="1" indent="0">
              <a:buFontTx/>
              <a:buChar char="•"/>
            </a:pPr>
            <a:r>
              <a:rPr lang="en-US" altLang="en-US" sz="1000" dirty="0">
                <a:latin typeface="Arial" panose="020B0604020202020204" pitchFamily="34" charset="0"/>
                <a:ea typeface="ＭＳ Ｐゴシック" panose="020B0600070205080204" pitchFamily="34" charset="-128"/>
              </a:rPr>
              <a:t>A Business Service and a client application.</a:t>
            </a:r>
          </a:p>
          <a:p>
            <a:pPr marL="457200" lvl="1" indent="0">
              <a:buFontTx/>
              <a:buChar char="•"/>
            </a:pPr>
            <a:r>
              <a:rPr lang="en-US" altLang="en-US" sz="1000" dirty="0">
                <a:latin typeface="Arial" panose="020B0604020202020204" pitchFamily="34" charset="0"/>
                <a:ea typeface="ＭＳ Ｐゴシック" panose="020B0600070205080204" pitchFamily="34" charset="-128"/>
              </a:rPr>
              <a:t>A Business Operation and an external application.</a:t>
            </a:r>
          </a:p>
          <a:p>
            <a:pPr>
              <a:buFontTx/>
              <a:buChar char="•"/>
            </a:pPr>
            <a:r>
              <a:rPr lang="en-US" altLang="en-US" sz="1000" dirty="0">
                <a:latin typeface="Arial" panose="020B0604020202020204" pitchFamily="34" charset="0"/>
                <a:ea typeface="ＭＳ Ｐゴシック" panose="020B0600070205080204" pitchFamily="34" charset="-128"/>
              </a:rPr>
              <a:t>Each Ensemble message has a header and a body.</a:t>
            </a:r>
          </a:p>
          <a:p>
            <a:pPr marL="457200" lvl="1" indent="0">
              <a:buFontTx/>
              <a:buChar char="•"/>
            </a:pPr>
            <a:r>
              <a:rPr lang="en-US" altLang="en-US" sz="1000" dirty="0">
                <a:latin typeface="Arial" panose="020B0604020202020204" pitchFamily="34" charset="0"/>
                <a:ea typeface="ＭＳ Ｐゴシック" panose="020B0600070205080204" pitchFamily="34" charset="-128"/>
              </a:rPr>
              <a:t>Header properties are the same for all messages.</a:t>
            </a:r>
          </a:p>
          <a:p>
            <a:pPr marL="457200" lvl="1" indent="0">
              <a:buFontTx/>
              <a:buChar char="•"/>
            </a:pPr>
            <a:r>
              <a:rPr lang="en-US" altLang="en-US" sz="1000" dirty="0">
                <a:latin typeface="Arial" panose="020B0604020202020204" pitchFamily="34" charset="0"/>
                <a:ea typeface="ＭＳ Ｐゴシック" panose="020B0600070205080204" pitchFamily="34" charset="-128"/>
              </a:rPr>
              <a:t>Body properties are application specific for each message type.</a:t>
            </a:r>
          </a:p>
        </p:txBody>
      </p:sp>
    </p:spTree>
    <p:extLst>
      <p:ext uri="{BB962C8B-B14F-4D97-AF65-F5344CB8AC3E}">
        <p14:creationId xmlns:p14="http://schemas.microsoft.com/office/powerpoint/2010/main" val="263296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5F4FE4D-D970-41C4-A419-AB92A14E0D4F}" type="slidenum">
              <a:rPr lang="en-US" smtClean="0"/>
              <a:pPr>
                <a:defRPr/>
              </a:pPr>
              <a:t>6</a:t>
            </a:fld>
            <a:endParaRPr lang="en-US" dirty="0"/>
          </a:p>
        </p:txBody>
      </p:sp>
    </p:spTree>
    <p:extLst>
      <p:ext uri="{BB962C8B-B14F-4D97-AF65-F5344CB8AC3E}">
        <p14:creationId xmlns:p14="http://schemas.microsoft.com/office/powerpoint/2010/main" val="1326490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3D8D43F-A232-48F2-BE2C-4A087C48B645}"/>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Messages</a:t>
            </a:r>
          </a:p>
        </p:txBody>
      </p:sp>
      <p:sp>
        <p:nvSpPr>
          <p:cNvPr id="19459" name="Rectangle 6">
            <a:extLst>
              <a:ext uri="{FF2B5EF4-FFF2-40B4-BE49-F238E27FC236}">
                <a16:creationId xmlns:a16="http://schemas.microsoft.com/office/drawing/2014/main" id="{B02AF8D3-9CAC-4CA8-9702-F2CF925BE16E}"/>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19460" name="Rectangle 7">
            <a:extLst>
              <a:ext uri="{FF2B5EF4-FFF2-40B4-BE49-F238E27FC236}">
                <a16:creationId xmlns:a16="http://schemas.microsoft.com/office/drawing/2014/main" id="{051F7E7E-2324-4266-8CB8-D42D688D0E7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774DD486-43A2-42AF-A9C4-86F3EC000D1E}" type="slidenum">
              <a:rPr kumimoji="0" lang="en-US" altLang="en-US" smtClean="0"/>
              <a:pPr>
                <a:spcBef>
                  <a:spcPct val="0"/>
                </a:spcBef>
              </a:pPr>
              <a:t>7</a:t>
            </a:fld>
            <a:endParaRPr kumimoji="0" lang="en-US" altLang="en-US"/>
          </a:p>
        </p:txBody>
      </p:sp>
      <p:sp>
        <p:nvSpPr>
          <p:cNvPr id="19461" name="Rectangle 2">
            <a:extLst>
              <a:ext uri="{FF2B5EF4-FFF2-40B4-BE49-F238E27FC236}">
                <a16:creationId xmlns:a16="http://schemas.microsoft.com/office/drawing/2014/main" id="{777D2023-AEAF-4BA6-A2EC-0A346BDEBEEF}"/>
              </a:ext>
            </a:extLst>
          </p:cNvPr>
          <p:cNvSpPr>
            <a:spLocks noGrp="1" noRot="1" noChangeAspect="1" noChangeArrowheads="1" noTextEdit="1"/>
          </p:cNvSpPr>
          <p:nvPr>
            <p:ph type="sldImg"/>
          </p:nvPr>
        </p:nvSpPr>
        <p:spPr>
          <a:ln/>
        </p:spPr>
      </p:sp>
      <p:sp>
        <p:nvSpPr>
          <p:cNvPr id="19462" name="Rectangle 3">
            <a:extLst>
              <a:ext uri="{FF2B5EF4-FFF2-40B4-BE49-F238E27FC236}">
                <a16:creationId xmlns:a16="http://schemas.microsoft.com/office/drawing/2014/main" id="{2A6ED062-EE4A-45A0-9E48-97BFC12FCE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000" dirty="0">
              <a:ea typeface="ＭＳ Ｐゴシック" panose="020B0600070205080204" pitchFamily="34" charset="-128"/>
            </a:endParaRPr>
          </a:p>
        </p:txBody>
      </p:sp>
    </p:spTree>
    <p:extLst>
      <p:ext uri="{BB962C8B-B14F-4D97-AF65-F5344CB8AC3E}">
        <p14:creationId xmlns:p14="http://schemas.microsoft.com/office/powerpoint/2010/main" val="264070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BC296C0-0B64-49E9-BD37-206BD226146C}"/>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1685A18-1E88-4FBA-B8DD-1479FC6EA57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dirty="0">
                <a:latin typeface="Arial" panose="020B0604020202020204" pitchFamily="34" charset="0"/>
                <a:ea typeface="ＭＳ Ｐゴシック" panose="020B0600070205080204" pitchFamily="34" charset="-128"/>
              </a:rPr>
              <a:t>Business Processes and Business Operations have queues. Business Services do not have queues since they bring in non-Ensemble messages.</a:t>
            </a:r>
          </a:p>
          <a:p>
            <a:pPr>
              <a:buFontTx/>
              <a:buChar char="•"/>
            </a:pPr>
            <a:endParaRPr lang="en-US" altLang="en-US" sz="1000" dirty="0">
              <a:latin typeface="Arial" panose="020B0604020202020204" pitchFamily="34" charset="0"/>
              <a:ea typeface="ＭＳ Ｐゴシック" panose="020B0600070205080204" pitchFamily="34" charset="-128"/>
            </a:endParaRPr>
          </a:p>
          <a:p>
            <a:pPr>
              <a:buFontTx/>
              <a:buChar char="•"/>
            </a:pPr>
            <a:r>
              <a:rPr lang="en-US" sz="1200" kern="1200" dirty="0">
                <a:solidFill>
                  <a:schemeClr val="tx1"/>
                </a:solidFill>
                <a:effectLst/>
                <a:latin typeface="Times New Roman" pitchFamily="16" charset="0"/>
                <a:ea typeface="+mn-ea"/>
                <a:cs typeface="+mn-cs"/>
              </a:rPr>
              <a:t>Putting a message on a queue 1) saves the message and creates a message header 2) adds entry to queue – just the message header id 3) signals recipient to wake up (no polling of queue).</a:t>
            </a:r>
          </a:p>
          <a:p>
            <a:pPr>
              <a:buFontTx/>
              <a:buChar char="•"/>
            </a:pPr>
            <a:endParaRPr lang="en-US" altLang="en-US" sz="1200" kern="1200" dirty="0">
              <a:solidFill>
                <a:schemeClr val="tx1"/>
              </a:solidFill>
              <a:effectLst/>
              <a:latin typeface="Times New Roman" pitchFamily="16"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Char char="•"/>
              <a:tabLst/>
              <a:defRPr/>
            </a:pPr>
            <a:r>
              <a:rPr lang="zh-CN" altLang="en-US" sz="1000" dirty="0">
                <a:ea typeface="ＭＳ Ｐゴシック" panose="020B0600070205080204" pitchFamily="34" charset="-128"/>
              </a:rPr>
              <a:t>消息被从队列里拿出处理的方式一定是</a:t>
            </a:r>
            <a:r>
              <a:rPr lang="en-US" altLang="zh-CN" sz="1000" dirty="0">
                <a:ea typeface="ＭＳ Ｐゴシック" panose="020B0600070205080204" pitchFamily="34" charset="-128"/>
              </a:rPr>
              <a:t>FIFO(</a:t>
            </a:r>
            <a:r>
              <a:rPr lang="en-US" altLang="en-US" sz="1000" dirty="0">
                <a:ea typeface="ＭＳ Ｐゴシック" panose="020B0600070205080204" pitchFamily="34" charset="-128"/>
              </a:rPr>
              <a:t>First In First Out)</a:t>
            </a:r>
          </a:p>
          <a:p>
            <a:pPr marL="0" marR="0" lvl="0" indent="0" algn="l" defTabSz="914400" rtl="0" eaLnBrk="0" fontAlgn="base" latinLnBrk="0" hangingPunct="0">
              <a:lnSpc>
                <a:spcPct val="100000"/>
              </a:lnSpc>
              <a:spcBef>
                <a:spcPct val="30000"/>
              </a:spcBef>
              <a:spcAft>
                <a:spcPct val="0"/>
              </a:spcAft>
              <a:buClrTx/>
              <a:buSzTx/>
              <a:buFontTx/>
              <a:buChar char="•"/>
              <a:tabLst/>
              <a:defRPr/>
            </a:pPr>
            <a:r>
              <a:rPr lang="zh-CN" altLang="en-US" sz="1000" dirty="0">
                <a:ea typeface="ＭＳ Ｐゴシック" panose="020B0600070205080204" pitchFamily="34" charset="-128"/>
              </a:rPr>
              <a:t>组件</a:t>
            </a:r>
            <a:r>
              <a:rPr lang="en-US" altLang="zh-CN" sz="1000" dirty="0">
                <a:ea typeface="ＭＳ Ｐゴシック" panose="020B0600070205080204" pitchFamily="34" charset="-128"/>
              </a:rPr>
              <a:t>disable</a:t>
            </a:r>
            <a:r>
              <a:rPr lang="zh-CN" altLang="en-US" sz="1000" dirty="0">
                <a:ea typeface="ＭＳ Ｐゴシック" panose="020B0600070205080204" pitchFamily="34" charset="-128"/>
              </a:rPr>
              <a:t>后消息仍然会放到队列， 除非停服务</a:t>
            </a:r>
            <a:endParaRPr lang="en-US" altLang="en-US" sz="1000" dirty="0">
              <a:ea typeface="ＭＳ Ｐゴシック" panose="020B0600070205080204" pitchFamily="34" charset="-128"/>
            </a:endParaRPr>
          </a:p>
          <a:p>
            <a:pPr>
              <a:buFontTx/>
              <a:buChar char="•"/>
            </a:pPr>
            <a:endParaRPr lang="en-US" altLang="en-US" sz="1000" dirty="0">
              <a:latin typeface="Arial" panose="020B0604020202020204" pitchFamily="34" charset="0"/>
              <a:ea typeface="ＭＳ Ｐゴシック" panose="020B0600070205080204" pitchFamily="34" charset="-128"/>
            </a:endParaRPr>
          </a:p>
        </p:txBody>
      </p:sp>
      <p:sp>
        <p:nvSpPr>
          <p:cNvPr id="27652" name="Header Placeholder 3">
            <a:extLst>
              <a:ext uri="{FF2B5EF4-FFF2-40B4-BE49-F238E27FC236}">
                <a16:creationId xmlns:a16="http://schemas.microsoft.com/office/drawing/2014/main" id="{1B6E3FEB-3638-4890-A9C4-B6A8C58A97DE}"/>
              </a:ext>
            </a:extLst>
          </p:cNvPr>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Messages</a:t>
            </a:r>
          </a:p>
        </p:txBody>
      </p:sp>
      <p:sp>
        <p:nvSpPr>
          <p:cNvPr id="27653" name="Footer Placeholder 4">
            <a:extLst>
              <a:ext uri="{FF2B5EF4-FFF2-40B4-BE49-F238E27FC236}">
                <a16:creationId xmlns:a16="http://schemas.microsoft.com/office/drawing/2014/main" id="{C4C8E2C2-1E8A-4E82-963C-3A528C63E3E7}"/>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r>
              <a:rPr kumimoji="0" lang="en-US" altLang="en-US"/>
              <a:t>Confidential - Do Not Duplicate</a:t>
            </a:r>
          </a:p>
          <a:p>
            <a:pPr>
              <a:spcBef>
                <a:spcPct val="0"/>
              </a:spcBef>
            </a:pPr>
            <a:endParaRPr kumimoji="0" lang="en-US" altLang="en-US"/>
          </a:p>
        </p:txBody>
      </p:sp>
      <p:sp>
        <p:nvSpPr>
          <p:cNvPr id="27654" name="Slide Number Placeholder 5">
            <a:extLst>
              <a:ext uri="{FF2B5EF4-FFF2-40B4-BE49-F238E27FC236}">
                <a16:creationId xmlns:a16="http://schemas.microsoft.com/office/drawing/2014/main" id="{F35220D7-7D57-421A-B18A-1EDB89E15C5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1pPr>
            <a:lvl2pPr marL="742950" indent="-28575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2pPr>
            <a:lvl3pPr marL="11430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3pPr>
            <a:lvl4pPr marL="16002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4pPr>
            <a:lvl5pPr marL="2057400" indent="-228600" defTabSz="922338">
              <a:spcBef>
                <a:spcPct val="30000"/>
              </a:spcBef>
              <a:defRPr kumimoji="1" sz="1200">
                <a:solidFill>
                  <a:schemeClr val="tx1"/>
                </a:solidFill>
                <a:latin typeface="Verdana" panose="020B0604030504040204" pitchFamily="34" charset="0"/>
                <a:ea typeface="ＭＳ Ｐゴシック" panose="020B0600070205080204" pitchFamily="34" charset="-128"/>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ea typeface="ＭＳ Ｐゴシック" panose="020B0600070205080204" pitchFamily="34" charset="-128"/>
              </a:defRPr>
            </a:lvl9pPr>
          </a:lstStyle>
          <a:p>
            <a:pPr>
              <a:spcBef>
                <a:spcPct val="0"/>
              </a:spcBef>
            </a:pPr>
            <a:fld id="{B617268D-3714-4F5E-BB4D-150B416C078E}" type="slidenum">
              <a:rPr kumimoji="0" lang="en-US" altLang="en-US" smtClean="0"/>
              <a:pPr>
                <a:spcBef>
                  <a:spcPct val="0"/>
                </a:spcBef>
              </a:pPr>
              <a:t>8</a:t>
            </a:fld>
            <a:endParaRPr kumimoji="0" lang="en-US" altLang="en-US"/>
          </a:p>
        </p:txBody>
      </p:sp>
    </p:spTree>
    <p:extLst>
      <p:ext uri="{BB962C8B-B14F-4D97-AF65-F5344CB8AC3E}">
        <p14:creationId xmlns:p14="http://schemas.microsoft.com/office/powerpoint/2010/main" val="330337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http://localhost:57773/</a:t>
            </a:r>
            <a:r>
              <a:rPr kumimoji="1" lang="en-US" altLang="zh-CN" dirty="0" err="1"/>
              <a:t>csp</a:t>
            </a:r>
            <a:r>
              <a:rPr kumimoji="1" lang="en-US" altLang="zh-CN" dirty="0"/>
              <a:t>/</a:t>
            </a:r>
            <a:r>
              <a:rPr kumimoji="1" lang="en-US" altLang="zh-CN" dirty="0" err="1"/>
              <a:t>docbook</a:t>
            </a:r>
            <a:r>
              <a:rPr kumimoji="1" lang="en-US" altLang="zh-CN" dirty="0"/>
              <a:t>/</a:t>
            </a:r>
            <a:r>
              <a:rPr kumimoji="1" lang="en-US" altLang="zh-CN" dirty="0" err="1"/>
              <a:t>DocBook.UI.Page.cls?KEY</a:t>
            </a:r>
            <a:r>
              <a:rPr kumimoji="1" lang="en-US" altLang="zh-CN" dirty="0"/>
              <a:t>=</a:t>
            </a:r>
            <a:r>
              <a:rPr kumimoji="1" lang="en-US" altLang="zh-CN" dirty="0" err="1"/>
              <a:t>EMONITOR_concepts#EMONITOR_concepts_msg_priority</a:t>
            </a:r>
            <a:endParaRPr kumimoji="1" lang="zh-CN" altLang="en-US" dirty="0"/>
          </a:p>
        </p:txBody>
      </p:sp>
      <p:sp>
        <p:nvSpPr>
          <p:cNvPr id="4" name="灯片编号占位符 3"/>
          <p:cNvSpPr>
            <a:spLocks noGrp="1"/>
          </p:cNvSpPr>
          <p:nvPr>
            <p:ph type="sldNum" sz="quarter" idx="10"/>
          </p:nvPr>
        </p:nvSpPr>
        <p:spPr/>
        <p:txBody>
          <a:bodyPr/>
          <a:lstStyle/>
          <a:p>
            <a:pPr>
              <a:defRPr/>
            </a:pPr>
            <a:fld id="{35F4FE4D-D970-41C4-A419-AB92A14E0D4F}" type="slidenum">
              <a:rPr lang="en-US" smtClean="0"/>
              <a:pPr>
                <a:defRPr/>
              </a:pPr>
              <a:t>9</a:t>
            </a:fld>
            <a:endParaRPr lang="en-US" dirty="0"/>
          </a:p>
        </p:txBody>
      </p:sp>
    </p:spTree>
    <p:extLst>
      <p:ext uri="{BB962C8B-B14F-4D97-AF65-F5344CB8AC3E}">
        <p14:creationId xmlns:p14="http://schemas.microsoft.com/office/powerpoint/2010/main" val="1686952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Slide_Solid_Blue">
    <p:spTree>
      <p:nvGrpSpPr>
        <p:cNvPr id="1" name=""/>
        <p:cNvGrpSpPr/>
        <p:nvPr/>
      </p:nvGrpSpPr>
      <p:grpSpPr>
        <a:xfrm>
          <a:off x="0" y="0"/>
          <a:ext cx="0" cy="0"/>
          <a:chOff x="0" y="0"/>
          <a:chExt cx="0" cy="0"/>
        </a:xfrm>
      </p:grpSpPr>
      <p:sp>
        <p:nvSpPr>
          <p:cNvPr id="3" name="Rectangle 2"/>
          <p:cNvSpPr/>
          <p:nvPr/>
        </p:nvSpPr>
        <p:spPr bwMode="auto">
          <a:xfrm>
            <a:off x="0" y="0"/>
            <a:ext cx="12279086" cy="6858000"/>
          </a:xfrm>
          <a:prstGeom prst="rect">
            <a:avLst/>
          </a:prstGeom>
          <a:solidFill>
            <a:schemeClr val="tx2">
              <a:lumMod val="5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lvl1pPr>
              <a:defRPr b="1" i="0">
                <a:latin typeface="DengXian" panose="02010600030101010101" pitchFamily="2" charset="-122"/>
                <a:ea typeface="DengXian" panose="02010600030101010101" pitchFamily="2" charset="-122"/>
              </a:defRPr>
            </a:lvl1pPr>
          </a:lstStyle>
          <a:p>
            <a:r>
              <a:rPr lang="en-US" dirty="0"/>
              <a:t>Click to edit Master title style</a:t>
            </a:r>
          </a:p>
        </p:txBody>
      </p:sp>
      <p:sp>
        <p:nvSpPr>
          <p:cNvPr id="9" name="Text Placeholder 5"/>
          <p:cNvSpPr>
            <a:spLocks noGrp="1"/>
          </p:cNvSpPr>
          <p:nvPr>
            <p:ph idx="1"/>
          </p:nvPr>
        </p:nvSpPr>
        <p:spPr>
          <a:xfrm>
            <a:off x="358924" y="1325131"/>
            <a:ext cx="11493838" cy="4443711"/>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a:solidFill>
                  <a:schemeClr val="bg1"/>
                </a:solidFill>
                <a:latin typeface="Arial" charset="0"/>
                <a:ea typeface="Arial" charset="0"/>
                <a:cs typeface="Arial" charset="0"/>
              </a:rPr>
              <a:t>  |  </a:t>
            </a:r>
            <a:r>
              <a:rPr lang="en-US" sz="800" b="0" i="0" err="1">
                <a:solidFill>
                  <a:schemeClr val="bg1"/>
                </a:solidFill>
                <a:latin typeface="Arial" charset="0"/>
                <a:ea typeface="Arial" charset="0"/>
                <a:cs typeface="Arial" charset="0"/>
              </a:rPr>
              <a:t>InterSystems</a:t>
            </a:r>
            <a:endParaRPr lang="en-US" sz="800" b="0" i="0" noProof="0">
              <a:solidFill>
                <a:schemeClr val="bg1"/>
              </a:solidFill>
              <a:latin typeface="Arial" charset="0"/>
              <a:ea typeface="Arial" charset="0"/>
              <a:cs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47146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Slide_Solid_Blue">
    <p:spTree>
      <p:nvGrpSpPr>
        <p:cNvPr id="1" name=""/>
        <p:cNvGrpSpPr/>
        <p:nvPr/>
      </p:nvGrpSpPr>
      <p:grpSpPr>
        <a:xfrm>
          <a:off x="0" y="0"/>
          <a:ext cx="0" cy="0"/>
          <a:chOff x="0" y="0"/>
          <a:chExt cx="0" cy="0"/>
        </a:xfrm>
      </p:grpSpPr>
      <p:sp>
        <p:nvSpPr>
          <p:cNvPr id="3" name="Rectangle 2"/>
          <p:cNvSpPr/>
          <p:nvPr/>
        </p:nvSpPr>
        <p:spPr bwMode="auto">
          <a:xfrm>
            <a:off x="0" y="0"/>
            <a:ext cx="12279086" cy="6858000"/>
          </a:xfrm>
          <a:prstGeom prst="rect">
            <a:avLst/>
          </a:prstGeom>
          <a:solidFill>
            <a:schemeClr val="tx2">
              <a:lumMod val="5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lvl1pPr>
              <a:defRPr b="1" i="0">
                <a:latin typeface="DengXian" panose="02010600030101010101" pitchFamily="2" charset="-122"/>
                <a:ea typeface="DengXian" panose="02010600030101010101" pitchFamily="2" charset="-122"/>
              </a:defRPr>
            </a:lvl1pPr>
          </a:lstStyle>
          <a:p>
            <a:r>
              <a:rPr lang="en-US" dirty="0"/>
              <a:t>Click to edit Master title style</a:t>
            </a:r>
          </a:p>
        </p:txBody>
      </p:sp>
      <p:sp>
        <p:nvSpPr>
          <p:cNvPr id="9" name="Text Placeholder 5"/>
          <p:cNvSpPr>
            <a:spLocks noGrp="1"/>
          </p:cNvSpPr>
          <p:nvPr>
            <p:ph idx="1"/>
          </p:nvPr>
        </p:nvSpPr>
        <p:spPr>
          <a:xfrm>
            <a:off x="358923" y="1325131"/>
            <a:ext cx="5505545" cy="4618422"/>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a:solidFill>
                  <a:schemeClr val="bg1"/>
                </a:solidFill>
                <a:latin typeface="Arial" charset="0"/>
                <a:ea typeface="Arial" charset="0"/>
                <a:cs typeface="Arial" charset="0"/>
              </a:rPr>
              <a:t>  |  </a:t>
            </a:r>
            <a:r>
              <a:rPr lang="en-US" sz="800" b="0" i="0" err="1">
                <a:solidFill>
                  <a:schemeClr val="bg1"/>
                </a:solidFill>
                <a:latin typeface="Arial" charset="0"/>
                <a:ea typeface="Arial" charset="0"/>
                <a:cs typeface="Arial" charset="0"/>
              </a:rPr>
              <a:t>InterSystems</a:t>
            </a:r>
            <a:endParaRPr lang="en-US" sz="800" b="0" i="0" noProof="0">
              <a:solidFill>
                <a:schemeClr val="bg1"/>
              </a:solidFill>
              <a:latin typeface="Arial" charset="0"/>
              <a:ea typeface="Arial" charset="0"/>
              <a:cs typeface="Arial"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676350" y="6201658"/>
            <a:ext cx="176412" cy="467715"/>
          </a:xfrm>
          <a:prstGeom prst="rect">
            <a:avLst/>
          </a:prstGeom>
        </p:spPr>
      </p:pic>
      <p:sp>
        <p:nvSpPr>
          <p:cNvPr id="8" name="Content Placeholder 7">
            <a:extLst>
              <a:ext uri="{FF2B5EF4-FFF2-40B4-BE49-F238E27FC236}">
                <a16:creationId xmlns:a16="http://schemas.microsoft.com/office/drawing/2014/main" id="{33307107-3C1F-4D04-8248-B1EE55257445}"/>
              </a:ext>
            </a:extLst>
          </p:cNvPr>
          <p:cNvSpPr>
            <a:spLocks noGrp="1"/>
          </p:cNvSpPr>
          <p:nvPr>
            <p:ph sz="quarter" idx="10"/>
          </p:nvPr>
        </p:nvSpPr>
        <p:spPr>
          <a:xfrm>
            <a:off x="5961062" y="1325563"/>
            <a:ext cx="5891699" cy="46179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85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de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18A2-2940-D243-9691-A430D1887BF5}"/>
              </a:ext>
            </a:extLst>
          </p:cNvPr>
          <p:cNvSpPr>
            <a:spLocks noGrp="1"/>
          </p:cNvSpPr>
          <p:nvPr>
            <p:ph type="title"/>
          </p:nvPr>
        </p:nvSpPr>
        <p:spPr/>
        <p:txBody>
          <a:bodyPr/>
          <a:lstStyle/>
          <a:p>
            <a:r>
              <a:rPr lang="en-US"/>
              <a:t>Click to edit Master title style</a:t>
            </a:r>
            <a:endParaRPr lang="en-CN"/>
          </a:p>
        </p:txBody>
      </p:sp>
      <p:sp>
        <p:nvSpPr>
          <p:cNvPr id="4" name="Content Placeholder 3">
            <a:extLst>
              <a:ext uri="{FF2B5EF4-FFF2-40B4-BE49-F238E27FC236}">
                <a16:creationId xmlns:a16="http://schemas.microsoft.com/office/drawing/2014/main" id="{CE0160C6-8424-684F-8457-BD7C722D2BFC}"/>
              </a:ext>
            </a:extLst>
          </p:cNvPr>
          <p:cNvSpPr>
            <a:spLocks noGrp="1"/>
          </p:cNvSpPr>
          <p:nvPr>
            <p:ph sz="quarter" idx="10"/>
          </p:nvPr>
        </p:nvSpPr>
        <p:spPr>
          <a:xfrm>
            <a:off x="358775" y="1362075"/>
            <a:ext cx="11493500" cy="4611688"/>
          </a:xfrm>
        </p:spPr>
        <p:txBody>
          <a:bodyPr/>
          <a:lstStyle>
            <a:lvl1pPr>
              <a:defRPr sz="1600">
                <a:highlight>
                  <a:srgbClr val="49519D"/>
                </a:highlight>
              </a:defRPr>
            </a:lvl1pPr>
            <a:lvl2pPr marL="1588" indent="0">
              <a:buNone/>
              <a:defRPr sz="1600" b="0" i="0">
                <a:latin typeface="DengXian" panose="02010600030101010101" pitchFamily="2" charset="-122"/>
                <a:ea typeface="DengXian" panose="02010600030101010101" pitchFamily="2" charset="-122"/>
              </a:defRPr>
            </a:lvl2pPr>
            <a:lvl3pPr marL="227013" indent="0">
              <a:buNone/>
              <a:defRPr sz="16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328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7" name="Rectangle 46"/>
          <p:cNvSpPr/>
          <p:nvPr/>
        </p:nvSpPr>
        <p:spPr bwMode="auto">
          <a:xfrm>
            <a:off x="0" y="5485032"/>
            <a:ext cx="12192000" cy="1372968"/>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defTabSz="914400" eaLnBrk="1" latinLnBrk="0" hangingPunct="1">
              <a:lnSpc>
                <a:spcPct val="100000"/>
              </a:lnSpc>
              <a:buClrTx/>
              <a:buSzTx/>
              <a:buFontTx/>
              <a:buNone/>
              <a:tabLst/>
            </a:pPr>
            <a:endParaRPr kumimoji="0" lang="en-US" b="0" i="0" u="none" strike="noStrike" cap="none" normalizeH="0" baseline="0">
              <a:ln>
                <a:noFill/>
              </a:ln>
              <a:effectLst/>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434681" y="5864650"/>
            <a:ext cx="2478024" cy="59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3"/>
          <p:cNvSpPr>
            <a:spLocks noGrp="1"/>
          </p:cNvSpPr>
          <p:nvPr>
            <p:ph type="body" sz="quarter" idx="10" hasCustomPrompt="1"/>
          </p:nvPr>
        </p:nvSpPr>
        <p:spPr>
          <a:xfrm>
            <a:off x="373404" y="5696540"/>
            <a:ext cx="4947602" cy="539331"/>
          </a:xfrm>
        </p:spPr>
        <p:txBody>
          <a:bodyPr anchor="b" anchorCtr="0"/>
          <a:lstStyle>
            <a:lvl1pPr algn="l" rtl="0" eaLnBrk="1" fontAlgn="base" hangingPunct="1">
              <a:lnSpc>
                <a:spcPct val="90000"/>
              </a:lnSpc>
              <a:spcBef>
                <a:spcPct val="0"/>
              </a:spcBef>
              <a:spcAft>
                <a:spcPct val="0"/>
              </a:spcAft>
              <a:defRPr lang="en-US" sz="3200" b="1" i="0" dirty="0" smtClean="0">
                <a:solidFill>
                  <a:schemeClr val="bg1"/>
                </a:solidFill>
                <a:latin typeface="DengXian" panose="02010600030101010101" pitchFamily="2" charset="-122"/>
                <a:ea typeface="DengXian" panose="02010600030101010101" pitchFamily="2" charset="-122"/>
                <a:cs typeface="Arial" pitchFamily="34" charset="0"/>
              </a:defRPr>
            </a:lvl1pPr>
          </a:lstStyle>
          <a:p>
            <a:pPr lvl="0"/>
            <a:r>
              <a:rPr lang="en-US" dirty="0"/>
              <a:t>Click to enter title</a:t>
            </a:r>
          </a:p>
        </p:txBody>
      </p:sp>
      <p:sp>
        <p:nvSpPr>
          <p:cNvPr id="10" name="Text Placeholder 3"/>
          <p:cNvSpPr>
            <a:spLocks noGrp="1"/>
          </p:cNvSpPr>
          <p:nvPr>
            <p:ph type="body" sz="quarter" idx="11" hasCustomPrompt="1"/>
          </p:nvPr>
        </p:nvSpPr>
        <p:spPr>
          <a:xfrm>
            <a:off x="373404" y="6245552"/>
            <a:ext cx="4947602" cy="510455"/>
          </a:xfrm>
        </p:spPr>
        <p:txBody>
          <a:bodyPr/>
          <a:lstStyle>
            <a:lvl1pPr algn="l" rtl="0" eaLnBrk="1" fontAlgn="base" hangingPunct="1">
              <a:lnSpc>
                <a:spcPct val="100000"/>
              </a:lnSpc>
              <a:spcBef>
                <a:spcPts val="300"/>
              </a:spcBef>
              <a:spcAft>
                <a:spcPts val="400"/>
              </a:spcAft>
              <a:buClr>
                <a:schemeClr val="accent5">
                  <a:lumMod val="50000"/>
                </a:schemeClr>
              </a:buClr>
              <a:buFont typeface="Webdings" pitchFamily="18" charset="2"/>
              <a:buNone/>
              <a:defRPr lang="en-US" sz="1800" b="0" i="0" baseline="0" dirty="0" smtClean="0">
                <a:solidFill>
                  <a:schemeClr val="bg1"/>
                </a:solidFill>
                <a:latin typeface="DengXian" panose="02010600030101010101" pitchFamily="2" charset="-122"/>
                <a:ea typeface="DengXian" panose="02010600030101010101" pitchFamily="2" charset="-122"/>
                <a:cs typeface="Arial" pitchFamily="34" charset="0"/>
              </a:defRPr>
            </a:lvl1pPr>
          </a:lstStyle>
          <a:p>
            <a:pPr lvl="0"/>
            <a:r>
              <a:rPr lang="en-US" dirty="0"/>
              <a:t>Date</a:t>
            </a:r>
          </a:p>
        </p:txBody>
      </p:sp>
    </p:spTree>
    <p:extLst>
      <p:ext uri="{BB962C8B-B14F-4D97-AF65-F5344CB8AC3E}">
        <p14:creationId xmlns:p14="http://schemas.microsoft.com/office/powerpoint/2010/main" val="35361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38A5-67DB-4DDE-BFE7-EEF0A84E8802}"/>
              </a:ext>
            </a:extLst>
          </p:cNvPr>
          <p:cNvSpPr>
            <a:spLocks noGrp="1"/>
          </p:cNvSpPr>
          <p:nvPr>
            <p:ph type="title"/>
          </p:nvPr>
        </p:nvSpPr>
        <p:spPr>
          <a:xfrm>
            <a:off x="457200" y="2187766"/>
            <a:ext cx="8715376" cy="2787847"/>
          </a:xfrm>
        </p:spPr>
        <p:txBody>
          <a:bodyPr anchor="b"/>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D5744AA2-B6FF-41B0-8880-CBB7A1AFC4A9}"/>
              </a:ext>
            </a:extLst>
          </p:cNvPr>
          <p:cNvSpPr>
            <a:spLocks noGrp="1"/>
          </p:cNvSpPr>
          <p:nvPr>
            <p:ph type="body" idx="1"/>
          </p:nvPr>
        </p:nvSpPr>
        <p:spPr>
          <a:xfrm>
            <a:off x="457200" y="5539069"/>
            <a:ext cx="8715376" cy="43180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2F2C9B4B-AF65-4CD0-BFFC-C585EB8C7753}"/>
              </a:ext>
            </a:extLst>
          </p:cNvPr>
          <p:cNvCxnSpPr>
            <a:cxnSpLocks/>
          </p:cNvCxnSpPr>
          <p:nvPr/>
        </p:nvCxnSpPr>
        <p:spPr>
          <a:xfrm flipH="1">
            <a:off x="457200" y="5273866"/>
            <a:ext cx="1127760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32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 y="858"/>
            <a:ext cx="12190474" cy="6857142"/>
          </a:xfrm>
          <a:prstGeom prst="rect">
            <a:avLst/>
          </a:prstGeom>
        </p:spPr>
      </p:pic>
      <p:sp>
        <p:nvSpPr>
          <p:cNvPr id="6" name="Text Placeholder 5"/>
          <p:cNvSpPr>
            <a:spLocks noGrp="1"/>
          </p:cNvSpPr>
          <p:nvPr>
            <p:ph type="body" sz="quarter" idx="11"/>
          </p:nvPr>
        </p:nvSpPr>
        <p:spPr>
          <a:xfrm>
            <a:off x="358924" y="2952519"/>
            <a:ext cx="11490176" cy="1685581"/>
          </a:xfrm>
        </p:spPr>
        <p:txBody>
          <a:bodyPr/>
          <a:lstStyle>
            <a:lvl1pPr>
              <a:defRPr sz="3600" b="1" i="0">
                <a:solidFill>
                  <a:schemeClr val="bg1"/>
                </a:solidFill>
                <a:latin typeface="DengXian" panose="02010600030101010101" pitchFamily="2" charset="-122"/>
                <a:ea typeface="DengXian" panose="02010600030101010101" pitchFamily="2" charset="-122"/>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p:txBody>
      </p:sp>
      <p:sp>
        <p:nvSpPr>
          <p:cNvPr id="2" name="Title 1"/>
          <p:cNvSpPr>
            <a:spLocks noGrp="1"/>
          </p:cNvSpPr>
          <p:nvPr>
            <p:ph type="title"/>
          </p:nvPr>
        </p:nvSpPr>
        <p:spPr>
          <a:xfrm>
            <a:off x="358925" y="2011096"/>
            <a:ext cx="11490175" cy="856890"/>
          </a:xfrm>
        </p:spPr>
        <p:txBody>
          <a:bodyPr/>
          <a:lstStyle>
            <a:lvl1pPr>
              <a:defRPr sz="2400" b="0" i="0">
                <a:solidFill>
                  <a:schemeClr val="bg1"/>
                </a:solidFill>
                <a:latin typeface="DengXian" panose="02010600030101010101" pitchFamily="2" charset="-122"/>
                <a:ea typeface="DengXian" panose="02010600030101010101" pitchFamily="2" charset="-122"/>
              </a:defRPr>
            </a:lvl1pPr>
          </a:lstStyle>
          <a:p>
            <a:r>
              <a:rPr lang="en-US" dirty="0"/>
              <a:t>Click to edit Master title style</a:t>
            </a:r>
          </a:p>
        </p:txBody>
      </p:sp>
      <p:cxnSp>
        <p:nvCxnSpPr>
          <p:cNvPr id="5" name="Straight Connector 4"/>
          <p:cNvCxnSpPr/>
          <p:nvPr/>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676350" y="6201658"/>
            <a:ext cx="176412" cy="467715"/>
          </a:xfrm>
          <a:prstGeom prst="rect">
            <a:avLst/>
          </a:prstGeom>
        </p:spPr>
      </p:pic>
      <p:sp>
        <p:nvSpPr>
          <p:cNvPr id="9" name="TextBox 8"/>
          <p:cNvSpPr txBox="1"/>
          <p:nvPr/>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a:solidFill>
                  <a:schemeClr val="bg1"/>
                </a:solidFill>
                <a:latin typeface="Arial" charset="0"/>
                <a:ea typeface="Arial" charset="0"/>
                <a:cs typeface="Arial" charset="0"/>
              </a:rPr>
              <a:t>  |  </a:t>
            </a:r>
            <a:r>
              <a:rPr lang="en-US" sz="800" b="0" i="0" err="1">
                <a:solidFill>
                  <a:schemeClr val="bg1"/>
                </a:solidFill>
                <a:latin typeface="Arial" charset="0"/>
                <a:ea typeface="Arial" charset="0"/>
                <a:cs typeface="Arial" charset="0"/>
              </a:rPr>
              <a:t>InterSystems</a:t>
            </a:r>
            <a:endParaRPr lang="en-US" sz="800" b="0" i="0" noProof="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4935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Rectangle 46"/>
          <p:cNvSpPr/>
          <p:nvPr userDrawn="1"/>
        </p:nvSpPr>
        <p:spPr bwMode="auto">
          <a:xfrm>
            <a:off x="0" y="5499100"/>
            <a:ext cx="12192000" cy="1372968"/>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defTabSz="914400" eaLnBrk="1" latinLnBrk="0" hangingPunct="1">
              <a:lnSpc>
                <a:spcPct val="100000"/>
              </a:lnSpc>
              <a:buClrTx/>
              <a:buSzTx/>
              <a:buFontTx/>
              <a:buNone/>
              <a:tabLst/>
            </a:pPr>
            <a:endParaRPr kumimoji="0" lang="en-US" b="0" i="0" u="none" strike="noStrike" cap="none" normalizeH="0" baseline="0" dirty="0">
              <a:ln>
                <a:noFill/>
              </a:ln>
              <a:effectLst/>
            </a:endParaRPr>
          </a:p>
        </p:txBody>
      </p:sp>
      <p:pic>
        <p:nvPicPr>
          <p:cNvPr id="56" name="Picture 55"/>
          <p:cNvPicPr>
            <a:picLocks noChangeAspect="1"/>
          </p:cNvPicPr>
          <p:nvPr userDrawn="1"/>
        </p:nvPicPr>
        <p:blipFill rotWithShape="1">
          <a:blip r:embed="rId3" cstate="print">
            <a:extLst>
              <a:ext uri="{28A0092B-C50C-407E-A947-70E740481C1C}">
                <a14:useLocalDpi xmlns:a14="http://schemas.microsoft.com/office/drawing/2010/main" val="0"/>
              </a:ext>
            </a:extLst>
          </a:blip>
          <a:srcRect l="15485" t="36101" r="14478" b="35692"/>
          <a:stretch/>
        </p:blipFill>
        <p:spPr>
          <a:xfrm>
            <a:off x="9387181" y="5814330"/>
            <a:ext cx="2586681" cy="722208"/>
          </a:xfrm>
          <a:prstGeom prst="rect">
            <a:avLst/>
          </a:prstGeom>
        </p:spPr>
      </p:pic>
      <p:sp>
        <p:nvSpPr>
          <p:cNvPr id="57" name="TextBox 56"/>
          <p:cNvSpPr txBox="1"/>
          <p:nvPr userDrawn="1"/>
        </p:nvSpPr>
        <p:spPr bwMode="auto">
          <a:xfrm>
            <a:off x="419145" y="6526716"/>
            <a:ext cx="4295775" cy="144655"/>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r>
              <a:rPr lang="en-US" sz="700" dirty="0">
                <a:solidFill>
                  <a:schemeClr val="bg1"/>
                </a:solidFill>
                <a:latin typeface="Arial" charset="0"/>
                <a:ea typeface="Arial" charset="0"/>
                <a:cs typeface="Arial" charset="0"/>
              </a:rPr>
              <a:t>© 2016 </a:t>
            </a:r>
            <a:r>
              <a:rPr lang="en-US" sz="700" dirty="0" err="1">
                <a:solidFill>
                  <a:schemeClr val="bg1"/>
                </a:solidFill>
                <a:latin typeface="Arial" charset="0"/>
                <a:ea typeface="Arial" charset="0"/>
                <a:cs typeface="Arial" charset="0"/>
              </a:rPr>
              <a:t>InterSystems</a:t>
            </a:r>
            <a:r>
              <a:rPr lang="en-US" sz="700" dirty="0">
                <a:solidFill>
                  <a:schemeClr val="bg1"/>
                </a:solidFill>
                <a:latin typeface="Arial" charset="0"/>
                <a:ea typeface="Arial" charset="0"/>
                <a:cs typeface="Arial" charset="0"/>
              </a:rPr>
              <a:t> Corporation. All rights reserved.</a:t>
            </a:r>
            <a:endParaRPr lang="en-US" sz="700" noProof="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58700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0"/>
            <a:ext cx="12192000" cy="6858000"/>
            <a:chOff x="0" y="0"/>
            <a:chExt cx="12192000" cy="685800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p:cNvSpPr/>
            <p:nvPr userDrawn="1"/>
          </p:nvSpPr>
          <p:spPr bwMode="auto">
            <a:xfrm>
              <a:off x="0" y="0"/>
              <a:ext cx="12191999" cy="6858000"/>
            </a:xfrm>
            <a:prstGeom prst="rect">
              <a:avLst/>
            </a:prstGeom>
            <a:solidFill>
              <a:schemeClr val="tx1">
                <a:lumMod val="50000"/>
                <a:alpha val="9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9" name="Text Placeholder 5"/>
          <p:cNvSpPr>
            <a:spLocks noGrp="1"/>
          </p:cNvSpPr>
          <p:nvPr>
            <p:ph idx="1"/>
          </p:nvPr>
        </p:nvSpPr>
        <p:spPr>
          <a:xfrm>
            <a:off x="358924" y="1325131"/>
            <a:ext cx="11493838" cy="4443711"/>
          </a:xfrm>
          <a:prstGeom prst="rect">
            <a:avLst/>
          </a:prstGeom>
        </p:spPr>
        <p:txBody>
          <a:bodyPr vert="horz" lIns="45720" tIns="45720" rIns="4572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 2016 </a:t>
            </a:r>
            <a:r>
              <a:rPr lang="en-US" sz="800" b="0" i="0" dirty="0" err="1">
                <a:solidFill>
                  <a:schemeClr val="bg1"/>
                </a:solidFill>
                <a:latin typeface="Arial" charset="0"/>
                <a:ea typeface="Arial" charset="0"/>
                <a:cs typeface="Arial" charset="0"/>
              </a:rPr>
              <a:t>InterSystems</a:t>
            </a:r>
            <a:r>
              <a:rPr lang="en-US" sz="800" b="0" i="0" dirty="0">
                <a:solidFill>
                  <a:schemeClr val="bg1"/>
                </a:solidFill>
                <a:latin typeface="Arial" charset="0"/>
                <a:ea typeface="Arial" charset="0"/>
                <a:cs typeface="Arial" charset="0"/>
              </a:rPr>
              <a:t> Corporation. All</a:t>
            </a:r>
            <a:r>
              <a:rPr lang="en-US" sz="800" b="0" i="0" baseline="0" dirty="0">
                <a:solidFill>
                  <a:schemeClr val="bg1"/>
                </a:solidFill>
                <a:latin typeface="Arial" charset="0"/>
                <a:ea typeface="Arial" charset="0"/>
                <a:cs typeface="Arial" charset="0"/>
              </a:rPr>
              <a:t> Rights Reserved</a:t>
            </a:r>
            <a:r>
              <a:rPr lang="en-US" sz="800" b="0" i="0" dirty="0">
                <a:solidFill>
                  <a:schemeClr val="bg1"/>
                </a:solidFill>
                <a:latin typeface="Arial" charset="0"/>
                <a:ea typeface="Arial" charset="0"/>
                <a:cs typeface="Arial" charset="0"/>
              </a:rPr>
              <a:t>.</a:t>
            </a:r>
            <a:endParaRPr lang="en-US" sz="800" b="0" i="0" noProof="0" dirty="0">
              <a:solidFill>
                <a:schemeClr val="bg1"/>
              </a:solidFill>
              <a:latin typeface="Arial" charset="0"/>
              <a:ea typeface="Arial" charset="0"/>
              <a:cs typeface="Arial" charset="0"/>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20034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12192000" cy="6858000"/>
          </a:xfrm>
          <a:prstGeom prst="rect">
            <a:avLst/>
          </a:prstGeom>
          <a:solidFill>
            <a:schemeClr val="tx2">
              <a:lumMod val="5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99682" name="Rectangle 2"/>
          <p:cNvSpPr>
            <a:spLocks noGrp="1" noChangeArrowheads="1"/>
          </p:cNvSpPr>
          <p:nvPr>
            <p:ph type="title"/>
          </p:nvPr>
        </p:nvSpPr>
        <p:spPr bwMode="auto">
          <a:xfrm>
            <a:off x="358925" y="228600"/>
            <a:ext cx="11493837" cy="856890"/>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bodyPr>
          <a:lstStyle/>
          <a:p>
            <a:pPr lvl="0"/>
            <a:r>
              <a:rPr lang="en-US" dirty="0"/>
              <a:t>Click to edit Master title style</a:t>
            </a:r>
          </a:p>
        </p:txBody>
      </p:sp>
      <p:sp>
        <p:nvSpPr>
          <p:cNvPr id="6" name="Text Placeholder 5"/>
          <p:cNvSpPr>
            <a:spLocks noGrp="1"/>
          </p:cNvSpPr>
          <p:nvPr>
            <p:ph type="body" idx="1"/>
          </p:nvPr>
        </p:nvSpPr>
        <p:spPr>
          <a:xfrm>
            <a:off x="358924" y="1325131"/>
            <a:ext cx="11493838" cy="4443711"/>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a:solidFill>
                  <a:schemeClr val="bg1"/>
                </a:solidFill>
                <a:latin typeface="Arial" charset="0"/>
                <a:ea typeface="Arial" charset="0"/>
                <a:cs typeface="Arial" charset="0"/>
              </a:rPr>
              <a:t>  |  </a:t>
            </a:r>
            <a:r>
              <a:rPr lang="en-US" sz="800" b="0" i="0" err="1">
                <a:solidFill>
                  <a:schemeClr val="bg1"/>
                </a:solidFill>
                <a:latin typeface="Arial" charset="0"/>
                <a:ea typeface="Arial" charset="0"/>
                <a:cs typeface="Arial" charset="0"/>
              </a:rPr>
              <a:t>InterSystems</a:t>
            </a:r>
            <a:endParaRPr lang="en-US" sz="800" b="0" i="0" noProof="0">
              <a:solidFill>
                <a:schemeClr val="bg1"/>
              </a:solidFill>
              <a:latin typeface="Arial" charset="0"/>
              <a:ea typeface="Arial" charset="0"/>
              <a:cs typeface="Arial" charset="0"/>
            </a:endParaRPr>
          </a:p>
        </p:txBody>
      </p:sp>
      <p:cxnSp>
        <p:nvCxnSpPr>
          <p:cNvPr id="7" name="Straight Connector 6"/>
          <p:cNvCxnSpPr/>
          <p:nvPr/>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pic>
        <p:nvPicPr>
          <p:cNvPr id="8" name="Picture 7"/>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3764271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lnSpc>
          <a:spcPct val="90000"/>
        </a:lnSpc>
        <a:spcBef>
          <a:spcPct val="0"/>
        </a:spcBef>
        <a:spcAft>
          <a:spcPct val="0"/>
        </a:spcAft>
        <a:defRPr sz="3200" b="1" i="0">
          <a:solidFill>
            <a:schemeClr val="bg1"/>
          </a:solidFill>
          <a:latin typeface="DengXian" panose="02010600030101010101" pitchFamily="2" charset="-122"/>
          <a:ea typeface="DengXian" panose="02010600030101010101" pitchFamily="2" charset="-122"/>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algn="l" rtl="0" eaLnBrk="1" fontAlgn="base" hangingPunct="1">
        <a:lnSpc>
          <a:spcPct val="100000"/>
        </a:lnSpc>
        <a:spcBef>
          <a:spcPts val="300"/>
        </a:spcBef>
        <a:spcAft>
          <a:spcPts val="400"/>
        </a:spcAft>
        <a:buClr>
          <a:schemeClr val="accent5">
            <a:lumMod val="50000"/>
          </a:schemeClr>
        </a:buClr>
        <a:buFont typeface="Webdings" pitchFamily="18" charset="2"/>
        <a:buNone/>
        <a:defRPr lang="en-US" sz="2400" b="0" i="0" dirty="0" smtClean="0">
          <a:solidFill>
            <a:schemeClr val="bg1"/>
          </a:solidFill>
          <a:latin typeface="DengXian" panose="02010600030101010101" pitchFamily="2" charset="-122"/>
          <a:ea typeface="DengXian" panose="02010600030101010101" pitchFamily="2" charset="-122"/>
          <a:cs typeface="Arial" pitchFamily="34" charset="0"/>
        </a:defRPr>
      </a:lvl1pPr>
      <a:lvl2pPr marL="227013" indent="-225425" algn="l" rtl="0" eaLnBrk="1" fontAlgn="base" hangingPunct="1">
        <a:lnSpc>
          <a:spcPct val="100000"/>
        </a:lnSpc>
        <a:spcBef>
          <a:spcPts val="300"/>
        </a:spcBef>
        <a:spcAft>
          <a:spcPts val="400"/>
        </a:spcAft>
        <a:buClr>
          <a:schemeClr val="bg1">
            <a:lumMod val="75000"/>
          </a:schemeClr>
        </a:buClr>
        <a:buSzPct val="95000"/>
        <a:buFont typeface="Wingdings" pitchFamily="2" charset="2"/>
        <a:buChar char="§"/>
        <a:defRPr lang="en-US" sz="2400" b="0" i="0" dirty="0" smtClean="0">
          <a:solidFill>
            <a:schemeClr val="bg1"/>
          </a:solidFill>
          <a:latin typeface="DengXian" panose="02010600030101010101" pitchFamily="2" charset="-122"/>
          <a:ea typeface="DengXian" panose="02010600030101010101" pitchFamily="2" charset="-122"/>
          <a:cs typeface="Arial" pitchFamily="34" charset="0"/>
        </a:defRPr>
      </a:lvl2pPr>
      <a:lvl3pPr marL="461963" indent="-234950" algn="l" rtl="0" eaLnBrk="1" fontAlgn="base" hangingPunct="1">
        <a:lnSpc>
          <a:spcPct val="100000"/>
        </a:lnSpc>
        <a:spcBef>
          <a:spcPts val="300"/>
        </a:spcBef>
        <a:spcAft>
          <a:spcPts val="400"/>
        </a:spcAft>
        <a:buClr>
          <a:schemeClr val="bg1">
            <a:lumMod val="75000"/>
          </a:schemeClr>
        </a:buClr>
        <a:buSzPct val="80000"/>
        <a:buFont typeface="Arial" pitchFamily="34" charset="0"/>
        <a:buChar char="–"/>
        <a:defRPr lang="en-US" sz="2000" b="0" i="0" dirty="0" smtClean="0">
          <a:solidFill>
            <a:schemeClr val="bg1"/>
          </a:solidFill>
          <a:latin typeface="DengXian" panose="02010600030101010101" pitchFamily="2" charset="-122"/>
          <a:ea typeface="DengXian" panose="02010600030101010101" pitchFamily="2" charset="-122"/>
          <a:cs typeface="Arial" pitchFamily="34" charset="0"/>
        </a:defRPr>
      </a:lvl3pPr>
      <a:lvl4pPr marL="687388" indent="-225425" algn="l" rtl="0" eaLnBrk="1" fontAlgn="base" hangingPunct="1">
        <a:lnSpc>
          <a:spcPct val="100000"/>
        </a:lnSpc>
        <a:spcBef>
          <a:spcPts val="300"/>
        </a:spcBef>
        <a:spcAft>
          <a:spcPts val="400"/>
        </a:spcAft>
        <a:buClr>
          <a:srgbClr val="FF0000"/>
        </a:buClr>
        <a:buSzPct val="70000"/>
        <a:buFont typeface="Arial" pitchFamily="34" charset="0"/>
        <a:buChar char="•"/>
        <a:defRPr lang="en-US" sz="1800" b="0" i="0" dirty="0" smtClean="0">
          <a:solidFill>
            <a:schemeClr val="bg1"/>
          </a:solidFill>
          <a:latin typeface="DengXian Light" panose="02010600030101010101" pitchFamily="2" charset="-122"/>
          <a:ea typeface="DengXian Light" panose="02010600030101010101" pitchFamily="2" charset="-122"/>
          <a:cs typeface="Arial" pitchFamily="34" charset="0"/>
        </a:defRPr>
      </a:lvl4pPr>
      <a:lvl5pPr marL="914400" indent="-227013" algn="l" rtl="0" eaLnBrk="1" fontAlgn="base" hangingPunct="1">
        <a:lnSpc>
          <a:spcPct val="100000"/>
        </a:lnSpc>
        <a:spcBef>
          <a:spcPts val="300"/>
        </a:spcBef>
        <a:spcAft>
          <a:spcPts val="400"/>
        </a:spcAft>
        <a:buClr>
          <a:schemeClr val="bg1">
            <a:lumMod val="75000"/>
          </a:schemeClr>
        </a:buClr>
        <a:buSzPct val="60000"/>
        <a:buFont typeface="Arial" pitchFamily="34" charset="0"/>
        <a:buChar char="–"/>
        <a:defRPr lang="en-US" sz="1600" b="0" i="0" dirty="0" smtClean="0">
          <a:solidFill>
            <a:schemeClr val="bg1"/>
          </a:solidFill>
          <a:latin typeface="DengXian Light" panose="02010600030101010101" pitchFamily="2" charset="-122"/>
          <a:ea typeface="DengXian Light" panose="02010600030101010101" pitchFamily="2" charset="-122"/>
          <a:cs typeface="Arial" pitchFamily="34" charset="0"/>
        </a:defRPr>
      </a:lvl5pPr>
      <a:lvl6pPr marL="21129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16">
          <p15:clr>
            <a:srgbClr val="F26B43"/>
          </p15:clr>
        </p15:guide>
        <p15:guide id="4" pos="7464">
          <p15:clr>
            <a:srgbClr val="F26B43"/>
          </p15:clr>
        </p15:guide>
        <p15:guide id="5" orient="horz" pos="3984">
          <p15:clr>
            <a:srgbClr val="F26B43"/>
          </p15:clr>
        </p15:guide>
        <p15:guide id="6" orient="horz" pos="144">
          <p15:clr>
            <a:srgbClr val="F26B43"/>
          </p15:clr>
        </p15:guide>
        <p15:guide id="7" orient="horz" pos="624">
          <p15:clr>
            <a:srgbClr val="F26B43"/>
          </p15:clr>
        </p15:guide>
        <p15:guide id="8" orient="horz" pos="864">
          <p15:clr>
            <a:srgbClr val="F26B43"/>
          </p15:clr>
        </p15:guide>
        <p15:guide id="9"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127.0.0.1:57779/csp/documatic/%25CSP.Documatic.cls?PAGE=CLASS&amp;LIBRARY=hip3&amp;CLASSNAME=%25Library.Strin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127.0.0.1:57779/csp/documatic/%25CSP.Documatic.cls?PAGE=CLASS&amp;LIBRARY=hip3&amp;CLASSNAME=%25Library.Status" TargetMode="External"/><Relationship Id="rId5" Type="http://schemas.openxmlformats.org/officeDocument/2006/relationships/hyperlink" Target="http://127.0.0.1:57779/csp/documatic/%25CSP.Documatic.cls?PAGE=CLASS&amp;LIBRARY=hip3&amp;CLASSNAME=%25Library.Numeric" TargetMode="External"/><Relationship Id="rId4" Type="http://schemas.openxmlformats.org/officeDocument/2006/relationships/hyperlink" Target="http://127.0.0.1:57779/csp/documatic/%25CSP.Documatic.cls?PAGE=CLASS&amp;LIBRARY=hip3&amp;CLASSNAME=%25Library.Persisten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57779/csp/docbook/DocBook.UI.Page.cls?KEY=EGDV_prog_deferre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4294967295"/>
          </p:nvPr>
        </p:nvSpPr>
        <p:spPr>
          <a:xfrm>
            <a:off x="0" y="6086475"/>
            <a:ext cx="9337675" cy="261938"/>
          </a:xfrm>
        </p:spPr>
        <p:txBody>
          <a:bodyPr/>
          <a:lstStyle/>
          <a:p>
            <a:r>
              <a:rPr kumimoji="1" lang="fr-FR" altLang="zh-CN" dirty="0" err="1"/>
              <a:t>Health</a:t>
            </a:r>
            <a:r>
              <a:rPr kumimoji="1" lang="fr-FR" altLang="zh-CN" dirty="0"/>
              <a:t> </a:t>
            </a:r>
            <a:r>
              <a:rPr kumimoji="1" lang="fr-FR" altLang="zh-CN" dirty="0" err="1"/>
              <a:t>Connect</a:t>
            </a:r>
            <a:r>
              <a:rPr kumimoji="1" lang="zh-CN" altLang="en-US" dirty="0"/>
              <a:t>和</a:t>
            </a:r>
            <a:r>
              <a:rPr kumimoji="1" lang="en-US" altLang="zh-CN" dirty="0"/>
              <a:t>Ensemble</a:t>
            </a:r>
            <a:r>
              <a:rPr kumimoji="1" lang="zh-CN" altLang="en-US" dirty="0"/>
              <a:t>系统培训</a:t>
            </a:r>
            <a:endParaRPr lang="en-US" dirty="0"/>
          </a:p>
        </p:txBody>
      </p:sp>
      <p:sp>
        <p:nvSpPr>
          <p:cNvPr id="6" name="Title 5"/>
          <p:cNvSpPr>
            <a:spLocks noGrp="1"/>
          </p:cNvSpPr>
          <p:nvPr>
            <p:ph type="title" idx="4294967295"/>
          </p:nvPr>
        </p:nvSpPr>
        <p:spPr>
          <a:xfrm>
            <a:off x="0" y="5532438"/>
            <a:ext cx="9345613" cy="488950"/>
          </a:xfrm>
        </p:spPr>
        <p:txBody>
          <a:bodyPr/>
          <a:lstStyle/>
          <a:p>
            <a:r>
              <a:rPr lang="en-US" sz="2400" b="1" dirty="0"/>
              <a:t>Ensemble Message(</a:t>
            </a:r>
            <a:r>
              <a:rPr lang="zh-CN" altLang="en-US" sz="2400" b="1" dirty="0"/>
              <a:t>消息</a:t>
            </a:r>
            <a:r>
              <a:rPr lang="en-US" altLang="zh-CN" sz="2400" b="1" dirty="0"/>
              <a:t>)</a:t>
            </a:r>
            <a:endParaRPr lang="en-US" sz="2400" b="1" dirty="0"/>
          </a:p>
        </p:txBody>
      </p:sp>
      <p:sp>
        <p:nvSpPr>
          <p:cNvPr id="2" name="Slide Number Placeholder 1"/>
          <p:cNvSpPr>
            <a:spLocks noGrp="1"/>
          </p:cNvSpPr>
          <p:nvPr>
            <p:ph type="sldNum" sz="quarter" idx="4294967295"/>
          </p:nvPr>
        </p:nvSpPr>
        <p:spPr>
          <a:xfrm>
            <a:off x="0" y="6507163"/>
            <a:ext cx="669925" cy="190500"/>
          </a:xfrm>
          <a:prstGeom prst="rect">
            <a:avLst/>
          </a:prstGeom>
        </p:spPr>
        <p:txBody>
          <a:bodyPr/>
          <a:lstStyle/>
          <a:p>
            <a:fld id="{F8480F06-4623-41B7-AED8-91A86F546A2E}" type="slidenum">
              <a:rPr lang="en-US" smtClean="0"/>
              <a:pPr/>
              <a:t>1</a:t>
            </a:fld>
            <a:endParaRPr lang="en-US" dirty="0"/>
          </a:p>
        </p:txBody>
      </p:sp>
    </p:spTree>
    <p:extLst>
      <p:ext uri="{BB962C8B-B14F-4D97-AF65-F5344CB8AC3E}">
        <p14:creationId xmlns:p14="http://schemas.microsoft.com/office/powerpoint/2010/main" val="244406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8917C2AC-8A31-403B-8D41-31B7D7F212C5}"/>
              </a:ext>
            </a:extLst>
          </p:cNvPr>
          <p:cNvSpPr>
            <a:spLocks noGrp="1" noChangeArrowheads="1"/>
          </p:cNvSpPr>
          <p:nvPr>
            <p:ph type="title"/>
          </p:nvPr>
        </p:nvSpPr>
        <p:spPr/>
        <p:txBody>
          <a:bodyPr/>
          <a:lstStyle/>
          <a:p>
            <a:pPr eaLnBrk="1" hangingPunct="1"/>
            <a:r>
              <a:rPr lang="zh-CN" altLang="en-US" dirty="0">
                <a:ea typeface="ＭＳ Ｐゴシック" panose="020B0600070205080204" pitchFamily="34" charset="-128"/>
              </a:rPr>
              <a:t>消息体</a:t>
            </a:r>
            <a:r>
              <a:rPr lang="en-US" altLang="zh-CN" dirty="0">
                <a:ea typeface="ＭＳ Ｐゴシック" panose="020B0600070205080204" pitchFamily="34" charset="-128"/>
              </a:rPr>
              <a:t>(</a:t>
            </a:r>
            <a:r>
              <a:rPr lang="en-US" altLang="en-US" dirty="0">
                <a:ea typeface="ＭＳ Ｐゴシック" panose="020B0600070205080204" pitchFamily="34" charset="-128"/>
              </a:rPr>
              <a:t>Message Body)</a:t>
            </a:r>
            <a:r>
              <a:rPr lang="zh-CN" altLang="en-US" dirty="0">
                <a:ea typeface="ＭＳ Ｐゴシック" panose="020B0600070205080204" pitchFamily="34" charset="-128"/>
              </a:rPr>
              <a:t>可以是什么类型</a:t>
            </a:r>
            <a:endParaRPr lang="en-US" altLang="en-US" dirty="0">
              <a:ea typeface="ＭＳ Ｐゴシック" panose="020B0600070205080204" pitchFamily="34" charset="-128"/>
            </a:endParaRPr>
          </a:p>
        </p:txBody>
      </p:sp>
      <p:sp>
        <p:nvSpPr>
          <p:cNvPr id="20482" name="Rectangle 3">
            <a:extLst>
              <a:ext uri="{FF2B5EF4-FFF2-40B4-BE49-F238E27FC236}">
                <a16:creationId xmlns:a16="http://schemas.microsoft.com/office/drawing/2014/main" id="{23E007F7-8FF2-494B-B5D2-A56F1E646044}"/>
              </a:ext>
            </a:extLst>
          </p:cNvPr>
          <p:cNvSpPr>
            <a:spLocks noGrp="1" noChangeArrowheads="1"/>
          </p:cNvSpPr>
          <p:nvPr>
            <p:ph idx="1"/>
          </p:nvPr>
        </p:nvSpPr>
        <p:spPr/>
        <p:txBody>
          <a:bodyPr/>
          <a:lstStyle/>
          <a:p>
            <a:pPr eaLnBrk="1" hangingPunct="1"/>
            <a:r>
              <a:rPr lang="zh-CN" altLang="en-US" dirty="0">
                <a:ea typeface="ＭＳ Ｐゴシック" panose="020B0600070205080204" pitchFamily="34" charset="-128"/>
              </a:rPr>
              <a:t>消息体的对象可以是下列类型</a:t>
            </a:r>
            <a:r>
              <a:rPr lang="en-US" altLang="en-US" dirty="0">
                <a:ea typeface="ＭＳ Ｐゴシック" panose="020B0600070205080204" pitchFamily="34" charset="-128"/>
              </a:rPr>
              <a:t>:</a:t>
            </a:r>
          </a:p>
          <a:p>
            <a:pPr lvl="1" eaLnBrk="1" hangingPunct="1"/>
            <a:r>
              <a:rPr lang="en-US" altLang="en-US" dirty="0" err="1">
                <a:ea typeface="ＭＳ Ｐゴシック" panose="020B0600070205080204" pitchFamily="34" charset="-128"/>
              </a:rPr>
              <a:t>Ens.Request</a:t>
            </a:r>
            <a:r>
              <a:rPr lang="en-US" altLang="en-US" dirty="0">
                <a:ea typeface="ＭＳ Ｐゴシック" panose="020B0600070205080204" pitchFamily="34" charset="-128"/>
              </a:rPr>
              <a:t> or </a:t>
            </a:r>
            <a:r>
              <a:rPr lang="en-US" altLang="en-US" dirty="0" err="1">
                <a:ea typeface="ＭＳ Ｐゴシック" panose="020B0600070205080204" pitchFamily="34" charset="-128"/>
              </a:rPr>
              <a:t>Ens.Response</a:t>
            </a:r>
            <a:r>
              <a:rPr lang="zh-CN" altLang="en-US" dirty="0">
                <a:ea typeface="ＭＳ Ｐゴシック" panose="020B0600070205080204" pitchFamily="34" charset="-128"/>
              </a:rPr>
              <a:t>的子类</a:t>
            </a:r>
            <a:endParaRPr lang="en-US" altLang="en-US" dirty="0">
              <a:ea typeface="ＭＳ Ｐゴシック" panose="020B0600070205080204" pitchFamily="34" charset="-128"/>
            </a:endParaRPr>
          </a:p>
          <a:p>
            <a:pPr lvl="1" eaLnBrk="1" hangingPunct="1"/>
            <a:r>
              <a:rPr lang="en-US" altLang="en-US" dirty="0">
                <a:ea typeface="ＭＳ Ｐゴシック" panose="020B0600070205080204" pitchFamily="34" charset="-128"/>
              </a:rPr>
              <a:t>Persistent class.</a:t>
            </a:r>
          </a:p>
          <a:p>
            <a:pPr lvl="1" eaLnBrk="1" hangingPunct="1"/>
            <a:r>
              <a:rPr lang="en-US" altLang="en-US" dirty="0">
                <a:solidFill>
                  <a:srgbClr val="FF0000"/>
                </a:solidFill>
                <a:ea typeface="ＭＳ Ｐゴシック" panose="020B0600070205080204" pitchFamily="34" charset="-128"/>
              </a:rPr>
              <a:t>Serial class.</a:t>
            </a:r>
          </a:p>
          <a:p>
            <a:pPr lvl="1" eaLnBrk="1" hangingPunct="1"/>
            <a:r>
              <a:rPr lang="zh-CN" altLang="en-US" dirty="0">
                <a:ea typeface="ＭＳ Ｐゴシック" panose="020B0600070205080204" pitchFamily="34" charset="-128"/>
              </a:rPr>
              <a:t>虚拟文档</a:t>
            </a:r>
            <a:r>
              <a:rPr lang="en-US" altLang="zh-CN" dirty="0">
                <a:ea typeface="ＭＳ Ｐゴシック" panose="020B0600070205080204" pitchFamily="34" charset="-128"/>
              </a:rPr>
              <a:t>(</a:t>
            </a:r>
            <a:r>
              <a:rPr lang="en-US" altLang="en-US" dirty="0">
                <a:ea typeface="ＭＳ Ｐゴシック" panose="020B0600070205080204" pitchFamily="34" charset="-128"/>
              </a:rPr>
              <a:t>Virtual document).</a:t>
            </a:r>
          </a:p>
          <a:p>
            <a:pPr lvl="2" eaLnBrk="1" hangingPunct="1"/>
            <a:r>
              <a:rPr lang="zh-CN" altLang="en-US" dirty="0">
                <a:ea typeface="ＭＳ Ｐゴシック" panose="020B0600070205080204" pitchFamily="34" charset="-128"/>
              </a:rPr>
              <a:t>用于处理</a:t>
            </a:r>
            <a:r>
              <a:rPr lang="en-US" altLang="en-US" dirty="0" err="1">
                <a:ea typeface="ＭＳ Ｐゴシック" panose="020B0600070205080204" pitchFamily="34" charset="-128"/>
              </a:rPr>
              <a:t>HL7</a:t>
            </a:r>
            <a:r>
              <a:rPr lang="en-US" altLang="en-US" dirty="0">
                <a:ea typeface="ＭＳ Ｐゴシック" panose="020B0600070205080204" pitchFamily="34" charset="-128"/>
              </a:rPr>
              <a:t>.</a:t>
            </a:r>
          </a:p>
        </p:txBody>
      </p:sp>
    </p:spTree>
    <p:extLst>
      <p:ext uri="{BB962C8B-B14F-4D97-AF65-F5344CB8AC3E}">
        <p14:creationId xmlns:p14="http://schemas.microsoft.com/office/powerpoint/2010/main" val="20084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4462481-F3F8-429C-8CC7-DA9845002C6D}"/>
              </a:ext>
            </a:extLst>
          </p:cNvPr>
          <p:cNvSpPr>
            <a:spLocks noGrp="1" noChangeArrowheads="1"/>
          </p:cNvSpPr>
          <p:nvPr>
            <p:ph type="title"/>
          </p:nvPr>
        </p:nvSpPr>
        <p:spPr/>
        <p:txBody>
          <a:bodyPr/>
          <a:lstStyle/>
          <a:p>
            <a:r>
              <a:rPr lang="zh-CN" altLang="en-US" dirty="0">
                <a:ea typeface="ＭＳ Ｐゴシック" panose="020B0600070205080204" pitchFamily="34" charset="-128"/>
              </a:rPr>
              <a:t>消息发送机制（</a:t>
            </a:r>
            <a:r>
              <a:rPr lang="en-US" altLang="zh-CN" dirty="0">
                <a:ea typeface="ＭＳ Ｐゴシック" panose="020B0600070205080204" pitchFamily="34" charset="-128"/>
              </a:rPr>
              <a:t>1</a:t>
            </a:r>
            <a:r>
              <a:rPr lang="zh-CN" altLang="en-US" dirty="0">
                <a:ea typeface="ＭＳ Ｐゴシック" panose="020B0600070205080204" pitchFamily="34" charset="-128"/>
              </a:rPr>
              <a:t>）</a:t>
            </a:r>
            <a:endParaRPr lang="en-US" altLang="en-US" dirty="0">
              <a:ea typeface="ＭＳ Ｐゴシック" panose="020B0600070205080204" pitchFamily="34" charset="-128"/>
            </a:endParaRPr>
          </a:p>
        </p:txBody>
      </p:sp>
      <p:sp>
        <p:nvSpPr>
          <p:cNvPr id="25604" name="Content Placeholder 3">
            <a:extLst>
              <a:ext uri="{FF2B5EF4-FFF2-40B4-BE49-F238E27FC236}">
                <a16:creationId xmlns:a16="http://schemas.microsoft.com/office/drawing/2014/main" id="{CAB308B6-13AB-4B3E-AA1A-17EECD6C9651}"/>
              </a:ext>
            </a:extLst>
          </p:cNvPr>
          <p:cNvSpPr>
            <a:spLocks noGrp="1" noChangeArrowheads="1"/>
          </p:cNvSpPr>
          <p:nvPr>
            <p:ph idx="1"/>
          </p:nvPr>
        </p:nvSpPr>
        <p:spPr/>
        <p:txBody>
          <a:bodyPr/>
          <a:lstStyle/>
          <a:p>
            <a:pPr lvl="1"/>
            <a:r>
              <a:rPr lang="zh-CN" altLang="en-US" dirty="0">
                <a:ea typeface="ＭＳ Ｐゴシック" panose="020B0600070205080204" pitchFamily="34" charset="-128"/>
              </a:rPr>
              <a:t>同步发送</a:t>
            </a:r>
            <a:endParaRPr lang="en-US" altLang="zh-CN" dirty="0">
              <a:ea typeface="ＭＳ Ｐゴシック" panose="020B0600070205080204" pitchFamily="34" charset="-128"/>
            </a:endParaRPr>
          </a:p>
          <a:p>
            <a:pPr lvl="1"/>
            <a:r>
              <a:rPr lang="zh-CN" altLang="en-US" dirty="0">
                <a:ea typeface="ＭＳ Ｐゴシック" panose="020B0600070205080204" pitchFamily="34" charset="-128"/>
              </a:rPr>
              <a:t>异步发送</a:t>
            </a:r>
            <a:endParaRPr lang="en-US" altLang="zh-CN" dirty="0">
              <a:ea typeface="ＭＳ Ｐゴシック" panose="020B0600070205080204" pitchFamily="34" charset="-128"/>
            </a:endParaRPr>
          </a:p>
          <a:p>
            <a:pPr lvl="1"/>
            <a:r>
              <a:rPr lang="zh-CN" altLang="en-US" dirty="0">
                <a:ea typeface="ＭＳ Ｐゴシック" panose="020B0600070205080204" pitchFamily="34" charset="-128"/>
              </a:rPr>
              <a:t>延迟发送</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4054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2">
            <a:extLst>
              <a:ext uri="{FF2B5EF4-FFF2-40B4-BE49-F238E27FC236}">
                <a16:creationId xmlns:a16="http://schemas.microsoft.com/office/drawing/2014/main" id="{90DB90FC-E747-4D3A-8B26-A7B6589C2351}"/>
              </a:ext>
            </a:extLst>
          </p:cNvPr>
          <p:cNvSpPr>
            <a:spLocks noGrp="1" noChangeArrowheads="1"/>
          </p:cNvSpPr>
          <p:nvPr>
            <p:ph type="title"/>
          </p:nvPr>
        </p:nvSpPr>
        <p:spPr/>
        <p:txBody>
          <a:bodyPr/>
          <a:lstStyle/>
          <a:p>
            <a:r>
              <a:rPr lang="zh-CN" altLang="en-US" dirty="0">
                <a:ea typeface="ＭＳ Ｐゴシック" panose="020B0600070205080204" pitchFamily="34" charset="-128"/>
              </a:rPr>
              <a:t>消息发送机制（</a:t>
            </a:r>
            <a:r>
              <a:rPr lang="en-US" altLang="zh-CN" dirty="0">
                <a:ea typeface="ＭＳ Ｐゴシック" panose="020B0600070205080204" pitchFamily="34" charset="-128"/>
              </a:rPr>
              <a:t>2</a:t>
            </a:r>
            <a:r>
              <a:rPr lang="zh-CN" altLang="en-US" dirty="0">
                <a:ea typeface="ＭＳ Ｐゴシック" panose="020B0600070205080204" pitchFamily="34" charset="-128"/>
              </a:rPr>
              <a:t>）</a:t>
            </a:r>
            <a:endParaRPr lang="en-US" altLang="en-US" dirty="0">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EE5A4C1B-1C55-4B8C-B938-FDD8BF575C8A}"/>
              </a:ext>
            </a:extLst>
          </p:cNvPr>
          <p:cNvSpPr>
            <a:spLocks noGrp="1"/>
          </p:cNvSpPr>
          <p:nvPr>
            <p:ph idx="1"/>
          </p:nvPr>
        </p:nvSpPr>
        <p:spPr/>
        <p:txBody>
          <a:bodyPr/>
          <a:lstStyle/>
          <a:p>
            <a:pPr>
              <a:defRPr/>
            </a:pPr>
            <a:endParaRPr lang="en-US" sz="1800" dirty="0"/>
          </a:p>
          <a:p>
            <a:pPr>
              <a:defRPr/>
            </a:pPr>
            <a:r>
              <a:rPr lang="zh-CN" altLang="en-US" sz="1800" dirty="0"/>
              <a:t>同步方式：</a:t>
            </a:r>
            <a:endParaRPr lang="en-US" sz="1800" dirty="0"/>
          </a:p>
          <a:p>
            <a:pPr>
              <a:defRPr/>
            </a:pPr>
            <a:r>
              <a:rPr lang="en-US" sz="1800" dirty="0">
                <a:highlight>
                  <a:srgbClr val="C0C0C0"/>
                </a:highlight>
              </a:rPr>
              <a:t>method </a:t>
            </a:r>
            <a:r>
              <a:rPr lang="en-US" sz="1800" b="1" dirty="0" err="1">
                <a:highlight>
                  <a:srgbClr val="C0C0C0"/>
                </a:highlight>
              </a:rPr>
              <a:t>SendRequestSync</a:t>
            </a:r>
            <a:r>
              <a:rPr lang="en-US" sz="1800" b="1" dirty="0">
                <a:highlight>
                  <a:srgbClr val="C0C0C0"/>
                </a:highlight>
              </a:rPr>
              <a:t>(</a:t>
            </a:r>
            <a:r>
              <a:rPr lang="en-US" sz="1800" b="1" dirty="0" err="1">
                <a:highlight>
                  <a:srgbClr val="C0C0C0"/>
                </a:highlight>
              </a:rPr>
              <a:t>pTargetDispatchName</a:t>
            </a:r>
            <a:r>
              <a:rPr lang="en-US" sz="1800" b="1" dirty="0">
                <a:highlight>
                  <a:srgbClr val="C0C0C0"/>
                </a:highlight>
              </a:rPr>
              <a:t> As </a:t>
            </a:r>
            <a:r>
              <a:rPr kumimoji="1" lang="en-US" sz="1800" b="1" kern="1200" dirty="0">
                <a:highlight>
                  <a:srgbClr val="C0C0C0"/>
                </a:highlight>
                <a:hlinkClick r:id="rId3"/>
              </a:rPr>
              <a:t>%String</a:t>
            </a:r>
            <a:r>
              <a:rPr kumimoji="1" lang="en-US" sz="1800" b="1" kern="1200" dirty="0">
                <a:highlight>
                  <a:srgbClr val="C0C0C0"/>
                </a:highlight>
              </a:rPr>
              <a:t>, </a:t>
            </a:r>
            <a:r>
              <a:rPr kumimoji="1" lang="en-US" sz="1800" b="1" kern="1200" dirty="0" err="1">
                <a:highlight>
                  <a:srgbClr val="C0C0C0"/>
                </a:highlight>
              </a:rPr>
              <a:t>pRequest</a:t>
            </a:r>
            <a:r>
              <a:rPr kumimoji="1" lang="en-US" sz="1800" b="1" kern="1200" dirty="0">
                <a:highlight>
                  <a:srgbClr val="C0C0C0"/>
                </a:highlight>
              </a:rPr>
              <a:t> As </a:t>
            </a:r>
            <a:r>
              <a:rPr kumimoji="1" lang="en-US" sz="1800" b="1" kern="1200" dirty="0">
                <a:highlight>
                  <a:srgbClr val="C0C0C0"/>
                </a:highlight>
                <a:hlinkClick r:id="rId4"/>
              </a:rPr>
              <a:t>%</a:t>
            </a:r>
            <a:r>
              <a:rPr kumimoji="1" lang="en-US" sz="1800" b="1" kern="1200" dirty="0" err="1">
                <a:highlight>
                  <a:srgbClr val="C0C0C0"/>
                </a:highlight>
                <a:hlinkClick r:id="rId4"/>
              </a:rPr>
              <a:t>Library.Persistent</a:t>
            </a:r>
            <a:r>
              <a:rPr kumimoji="1" lang="en-US" sz="1800" b="1" kern="1200" dirty="0">
                <a:highlight>
                  <a:srgbClr val="C0C0C0"/>
                </a:highlight>
              </a:rPr>
              <a:t>, </a:t>
            </a:r>
            <a:r>
              <a:rPr kumimoji="1" lang="en-US" sz="1800" b="1" kern="1200" dirty="0" err="1">
                <a:highlight>
                  <a:srgbClr val="C0C0C0"/>
                </a:highlight>
              </a:rPr>
              <a:t>ByRef</a:t>
            </a:r>
            <a:r>
              <a:rPr kumimoji="1" lang="en-US" sz="1800" b="1" kern="1200" dirty="0">
                <a:highlight>
                  <a:srgbClr val="C0C0C0"/>
                </a:highlight>
              </a:rPr>
              <a:t> </a:t>
            </a:r>
            <a:r>
              <a:rPr kumimoji="1" lang="en-US" sz="1800" b="1" kern="1200" dirty="0" err="1">
                <a:highlight>
                  <a:srgbClr val="C0C0C0"/>
                </a:highlight>
              </a:rPr>
              <a:t>pResponse</a:t>
            </a:r>
            <a:r>
              <a:rPr kumimoji="1" lang="en-US" sz="1800" b="1" kern="1200" dirty="0">
                <a:highlight>
                  <a:srgbClr val="C0C0C0"/>
                </a:highlight>
              </a:rPr>
              <a:t> As </a:t>
            </a:r>
            <a:r>
              <a:rPr kumimoji="1" lang="en-US" sz="1800" b="1" kern="1200" dirty="0">
                <a:highlight>
                  <a:srgbClr val="C0C0C0"/>
                </a:highlight>
                <a:hlinkClick r:id="rId4"/>
              </a:rPr>
              <a:t>%</a:t>
            </a:r>
            <a:r>
              <a:rPr kumimoji="1" lang="en-US" sz="1800" b="1" kern="1200" dirty="0" err="1">
                <a:highlight>
                  <a:srgbClr val="C0C0C0"/>
                </a:highlight>
                <a:hlinkClick r:id="rId4"/>
              </a:rPr>
              <a:t>Library.Persistent</a:t>
            </a:r>
            <a:r>
              <a:rPr kumimoji="1" lang="en-US" sz="1800" b="1" kern="1200" dirty="0">
                <a:highlight>
                  <a:srgbClr val="C0C0C0"/>
                </a:highlight>
              </a:rPr>
              <a:t>, </a:t>
            </a:r>
            <a:r>
              <a:rPr kumimoji="1" lang="en-US" sz="1800" b="1" kern="1200" dirty="0" err="1">
                <a:highlight>
                  <a:srgbClr val="C0C0C0"/>
                </a:highlight>
              </a:rPr>
              <a:t>pTimeout</a:t>
            </a:r>
            <a:r>
              <a:rPr kumimoji="1" lang="en-US" sz="1800" b="1" kern="1200" dirty="0">
                <a:highlight>
                  <a:srgbClr val="C0C0C0"/>
                </a:highlight>
              </a:rPr>
              <a:t> As </a:t>
            </a:r>
            <a:r>
              <a:rPr kumimoji="1" lang="en-US" sz="1800" b="1" kern="1200" dirty="0">
                <a:highlight>
                  <a:srgbClr val="C0C0C0"/>
                </a:highlight>
                <a:hlinkClick r:id="rId5"/>
              </a:rPr>
              <a:t>%Numeric</a:t>
            </a:r>
            <a:r>
              <a:rPr kumimoji="1" lang="en-US" sz="1800" b="1" kern="1200" dirty="0">
                <a:highlight>
                  <a:srgbClr val="C0C0C0"/>
                </a:highlight>
              </a:rPr>
              <a:t> = -1, </a:t>
            </a:r>
            <a:r>
              <a:rPr kumimoji="1" lang="en-US" sz="1800" b="1" kern="1200" dirty="0" err="1">
                <a:highlight>
                  <a:srgbClr val="C0C0C0"/>
                </a:highlight>
              </a:rPr>
              <a:t>pDescription</a:t>
            </a:r>
            <a:r>
              <a:rPr kumimoji="1" lang="en-US" sz="1800" b="1" kern="1200" dirty="0">
                <a:highlight>
                  <a:srgbClr val="C0C0C0"/>
                </a:highlight>
              </a:rPr>
              <a:t> As </a:t>
            </a:r>
            <a:r>
              <a:rPr kumimoji="1" lang="en-US" sz="1800" b="1" kern="1200" dirty="0">
                <a:highlight>
                  <a:srgbClr val="C0C0C0"/>
                </a:highlight>
                <a:hlinkClick r:id="rId3"/>
              </a:rPr>
              <a:t>%String</a:t>
            </a:r>
            <a:r>
              <a:rPr kumimoji="1" lang="en-US" sz="1800" b="1" kern="1200" dirty="0">
                <a:highlight>
                  <a:srgbClr val="C0C0C0"/>
                </a:highlight>
              </a:rPr>
              <a:t> = "")</a:t>
            </a:r>
            <a:r>
              <a:rPr kumimoji="1" lang="en-US" sz="1800" kern="1200" dirty="0">
                <a:highlight>
                  <a:srgbClr val="C0C0C0"/>
                </a:highlight>
              </a:rPr>
              <a:t> as </a:t>
            </a:r>
            <a:r>
              <a:rPr lang="en-US" sz="1800" dirty="0">
                <a:highlight>
                  <a:srgbClr val="C0C0C0"/>
                </a:highlight>
                <a:hlinkClick r:id="rId6"/>
              </a:rPr>
              <a:t>%Status</a:t>
            </a:r>
            <a:endParaRPr lang="en-US" altLang="en-US" sz="1800" dirty="0">
              <a:highlight>
                <a:srgbClr val="C0C0C0"/>
              </a:highlight>
              <a:ea typeface="ＭＳ Ｐゴシック" panose="020B0600070205080204" pitchFamily="34" charset="-128"/>
            </a:endParaRPr>
          </a:p>
          <a:p>
            <a:pPr>
              <a:defRPr/>
            </a:pPr>
            <a:endParaRPr lang="en-US" sz="1800" dirty="0"/>
          </a:p>
          <a:p>
            <a:pPr>
              <a:defRPr/>
            </a:pPr>
            <a:endParaRPr lang="en-US" sz="1800" dirty="0"/>
          </a:p>
          <a:p>
            <a:pPr>
              <a:defRPr/>
            </a:pPr>
            <a:r>
              <a:rPr lang="zh-CN" altLang="en-US" sz="1800" dirty="0"/>
              <a:t>异步方式：</a:t>
            </a:r>
            <a:endParaRPr lang="en-US" sz="1800" dirty="0"/>
          </a:p>
          <a:p>
            <a:pPr>
              <a:defRPr/>
            </a:pPr>
            <a:r>
              <a:rPr lang="en-US" sz="1800" dirty="0">
                <a:highlight>
                  <a:srgbClr val="C0C0C0"/>
                </a:highlight>
              </a:rPr>
              <a:t>method </a:t>
            </a:r>
            <a:r>
              <a:rPr lang="en-US" sz="1800" b="1" dirty="0" err="1">
                <a:highlight>
                  <a:srgbClr val="C0C0C0"/>
                </a:highlight>
              </a:rPr>
              <a:t>SendRequestAsync</a:t>
            </a:r>
            <a:r>
              <a:rPr lang="en-US" sz="1800" b="1" dirty="0">
                <a:highlight>
                  <a:srgbClr val="C0C0C0"/>
                </a:highlight>
              </a:rPr>
              <a:t>(</a:t>
            </a:r>
            <a:r>
              <a:rPr lang="en-US" sz="1800" b="1" dirty="0" err="1">
                <a:highlight>
                  <a:srgbClr val="C0C0C0"/>
                </a:highlight>
              </a:rPr>
              <a:t>pTargetDispatchName</a:t>
            </a:r>
            <a:r>
              <a:rPr lang="en-US" sz="1800" b="1" dirty="0">
                <a:highlight>
                  <a:srgbClr val="C0C0C0"/>
                </a:highlight>
              </a:rPr>
              <a:t> As </a:t>
            </a:r>
            <a:r>
              <a:rPr kumimoji="1" lang="en-US" sz="1800" b="1" kern="1200" dirty="0">
                <a:solidFill>
                  <a:schemeClr val="tx1"/>
                </a:solidFill>
                <a:highlight>
                  <a:srgbClr val="C0C0C0"/>
                </a:highlight>
                <a:hlinkClick r:id="rId3"/>
              </a:rPr>
              <a:t>%String</a:t>
            </a:r>
            <a:r>
              <a:rPr kumimoji="1" lang="en-US" sz="1800" b="1" kern="1200" dirty="0">
                <a:solidFill>
                  <a:schemeClr val="tx1"/>
                </a:solidFill>
                <a:highlight>
                  <a:srgbClr val="C0C0C0"/>
                </a:highlight>
              </a:rPr>
              <a:t>, </a:t>
            </a:r>
            <a:r>
              <a:rPr kumimoji="1" lang="en-US" sz="1800" b="1" kern="1200" dirty="0" err="1">
                <a:solidFill>
                  <a:schemeClr val="tx1"/>
                </a:solidFill>
                <a:highlight>
                  <a:srgbClr val="C0C0C0"/>
                </a:highlight>
              </a:rPr>
              <a:t>pRequest</a:t>
            </a:r>
            <a:r>
              <a:rPr kumimoji="1" lang="en-US" sz="1800" b="1" kern="1200" dirty="0">
                <a:solidFill>
                  <a:schemeClr val="tx1"/>
                </a:solidFill>
                <a:highlight>
                  <a:srgbClr val="C0C0C0"/>
                </a:highlight>
              </a:rPr>
              <a:t> As </a:t>
            </a:r>
            <a:r>
              <a:rPr kumimoji="1" lang="en-US" sz="1800" b="1" kern="1200" dirty="0">
                <a:solidFill>
                  <a:schemeClr val="tx1"/>
                </a:solidFill>
                <a:highlight>
                  <a:srgbClr val="C0C0C0"/>
                </a:highlight>
                <a:hlinkClick r:id="rId4"/>
              </a:rPr>
              <a:t>%</a:t>
            </a:r>
            <a:r>
              <a:rPr kumimoji="1" lang="en-US" sz="1800" b="1" kern="1200" dirty="0" err="1">
                <a:solidFill>
                  <a:schemeClr val="tx1"/>
                </a:solidFill>
                <a:highlight>
                  <a:srgbClr val="C0C0C0"/>
                </a:highlight>
                <a:hlinkClick r:id="rId4"/>
              </a:rPr>
              <a:t>Library.Persistent</a:t>
            </a:r>
            <a:r>
              <a:rPr kumimoji="1" lang="en-US" sz="1800" b="1" kern="1200" dirty="0">
                <a:solidFill>
                  <a:schemeClr val="tx1"/>
                </a:solidFill>
                <a:highlight>
                  <a:srgbClr val="C0C0C0"/>
                </a:highlight>
              </a:rPr>
              <a:t>, </a:t>
            </a:r>
            <a:r>
              <a:rPr kumimoji="1" lang="en-US" sz="1800" b="1" kern="1200" dirty="0" err="1">
                <a:solidFill>
                  <a:schemeClr val="tx1"/>
                </a:solidFill>
                <a:highlight>
                  <a:srgbClr val="C0C0C0"/>
                </a:highlight>
              </a:rPr>
              <a:t>pDescription</a:t>
            </a:r>
            <a:r>
              <a:rPr kumimoji="1" lang="en-US" sz="1800" b="1" kern="1200" dirty="0">
                <a:solidFill>
                  <a:schemeClr val="tx1"/>
                </a:solidFill>
                <a:highlight>
                  <a:srgbClr val="C0C0C0"/>
                </a:highlight>
              </a:rPr>
              <a:t> As </a:t>
            </a:r>
            <a:r>
              <a:rPr kumimoji="1" lang="en-US" sz="1800" b="1" kern="1200" dirty="0">
                <a:solidFill>
                  <a:schemeClr val="tx1"/>
                </a:solidFill>
                <a:highlight>
                  <a:srgbClr val="C0C0C0"/>
                </a:highlight>
                <a:hlinkClick r:id="rId3"/>
              </a:rPr>
              <a:t>%String</a:t>
            </a:r>
            <a:r>
              <a:rPr kumimoji="1" lang="en-US" sz="1800" b="1" kern="1200" dirty="0">
                <a:solidFill>
                  <a:schemeClr val="tx1"/>
                </a:solidFill>
                <a:highlight>
                  <a:srgbClr val="C0C0C0"/>
                </a:highlight>
              </a:rPr>
              <a:t> = "")</a:t>
            </a:r>
            <a:r>
              <a:rPr kumimoji="1" lang="en-US" sz="1800" kern="1200" dirty="0">
                <a:solidFill>
                  <a:schemeClr val="tx1"/>
                </a:solidFill>
                <a:highlight>
                  <a:srgbClr val="C0C0C0"/>
                </a:highlight>
              </a:rPr>
              <a:t>as </a:t>
            </a:r>
            <a:r>
              <a:rPr lang="en-US" sz="1800" dirty="0">
                <a:highlight>
                  <a:srgbClr val="C0C0C0"/>
                </a:highlight>
                <a:hlinkClick r:id="rId6"/>
              </a:rPr>
              <a:t>%Status</a:t>
            </a:r>
            <a:endParaRPr lang="en-US" sz="1800" dirty="0">
              <a:highlight>
                <a:srgbClr val="C0C0C0"/>
              </a:highlight>
            </a:endParaRPr>
          </a:p>
          <a:p>
            <a:pPr>
              <a:defRPr/>
            </a:pPr>
            <a:endParaRPr lang="en-US" sz="1800" dirty="0"/>
          </a:p>
        </p:txBody>
      </p:sp>
    </p:spTree>
    <p:extLst>
      <p:ext uri="{BB962C8B-B14F-4D97-AF65-F5344CB8AC3E}">
        <p14:creationId xmlns:p14="http://schemas.microsoft.com/office/powerpoint/2010/main" val="108635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B983C222-CE01-4775-B4F6-4E7A9A01406B}"/>
              </a:ext>
            </a:extLst>
          </p:cNvPr>
          <p:cNvSpPr>
            <a:spLocks noGrp="1" noChangeArrowheads="1"/>
          </p:cNvSpPr>
          <p:nvPr>
            <p:ph type="title"/>
          </p:nvPr>
        </p:nvSpPr>
        <p:spPr/>
        <p:txBody>
          <a:bodyPr/>
          <a:lstStyle/>
          <a:p>
            <a:r>
              <a:rPr lang="zh-CN" altLang="en-US" dirty="0">
                <a:ea typeface="ＭＳ Ｐゴシック" panose="020B0600070205080204" pitchFamily="34" charset="-128"/>
              </a:rPr>
              <a:t>消息发送机制（</a:t>
            </a:r>
            <a:r>
              <a:rPr lang="en-US" altLang="zh-CN" dirty="0">
                <a:ea typeface="ＭＳ Ｐゴシック" panose="020B0600070205080204" pitchFamily="34" charset="-128"/>
              </a:rPr>
              <a:t>3</a:t>
            </a:r>
            <a:r>
              <a:rPr lang="zh-CN" altLang="en-US" dirty="0">
                <a:ea typeface="ＭＳ Ｐゴシック" panose="020B0600070205080204" pitchFamily="34" charset="-128"/>
              </a:rPr>
              <a:t>）</a:t>
            </a:r>
            <a:endParaRPr lang="en-US" altLang="en-US" dirty="0">
              <a:ea typeface="ＭＳ Ｐゴシック" panose="020B0600070205080204" pitchFamily="34" charset="-128"/>
            </a:endParaRPr>
          </a:p>
        </p:txBody>
      </p:sp>
      <p:sp>
        <p:nvSpPr>
          <p:cNvPr id="51204" name="Rectangle 3">
            <a:extLst>
              <a:ext uri="{FF2B5EF4-FFF2-40B4-BE49-F238E27FC236}">
                <a16:creationId xmlns:a16="http://schemas.microsoft.com/office/drawing/2014/main" id="{804CC93C-1AD4-470E-93E1-C3EE94828A7E}"/>
              </a:ext>
            </a:extLst>
          </p:cNvPr>
          <p:cNvSpPr>
            <a:spLocks noGrp="1" noChangeArrowheads="1"/>
          </p:cNvSpPr>
          <p:nvPr>
            <p:ph idx="1"/>
          </p:nvPr>
        </p:nvSpPr>
        <p:spPr/>
        <p:txBody>
          <a:bodyPr/>
          <a:lstStyle/>
          <a:p>
            <a:pPr lvl="1">
              <a:defRPr/>
            </a:pPr>
            <a:r>
              <a:rPr lang="zh-CN" altLang="en-US" dirty="0">
                <a:ea typeface="ＭＳ Ｐゴシック" panose="020B0600070205080204" pitchFamily="34" charset="-128"/>
              </a:rPr>
              <a:t>同步调用</a:t>
            </a:r>
            <a:endParaRPr lang="en-US" altLang="en-US" dirty="0">
              <a:ea typeface="ＭＳ Ｐゴシック" panose="020B0600070205080204" pitchFamily="34" charset="-128"/>
            </a:endParaRPr>
          </a:p>
          <a:p>
            <a:pPr lvl="2">
              <a:defRPr/>
            </a:pPr>
            <a:r>
              <a:rPr lang="zh-CN" altLang="en-US" dirty="0">
                <a:ea typeface="ＭＳ Ｐゴシック" panose="020B0600070205080204" pitchFamily="34" charset="-128"/>
              </a:rPr>
              <a:t>应该设置超时。超时后收到的响应会丢弃</a:t>
            </a:r>
            <a:endParaRPr lang="en-US" altLang="zh-CN" dirty="0">
              <a:ea typeface="ＭＳ Ｐゴシック" panose="020B0600070205080204" pitchFamily="34" charset="-128"/>
            </a:endParaRPr>
          </a:p>
          <a:p>
            <a:pPr marL="0" lvl="1" indent="0">
              <a:buNone/>
              <a:defRPr/>
            </a:pPr>
            <a:endParaRPr lang="en-US" altLang="en-US" dirty="0">
              <a:solidFill>
                <a:srgbClr val="FF0000"/>
              </a:solidFill>
              <a:ea typeface="ＭＳ Ｐゴシック" panose="020B0600070205080204" pitchFamily="34" charset="-128"/>
            </a:endParaRPr>
          </a:p>
          <a:p>
            <a:pPr marL="0" lvl="1" indent="0">
              <a:buNone/>
              <a:defRPr/>
            </a:pPr>
            <a:r>
              <a:rPr lang="en-US" altLang="en-US" sz="2000" dirty="0">
                <a:solidFill>
                  <a:srgbClr val="FFFF00"/>
                </a:solidFill>
                <a:ea typeface="ＭＳ Ｐゴシック" panose="020B0600070205080204" pitchFamily="34" charset="-128"/>
              </a:rPr>
              <a:t>Set </a:t>
            </a:r>
            <a:r>
              <a:rPr lang="en-US" altLang="en-US" sz="2000" dirty="0" err="1">
                <a:solidFill>
                  <a:srgbClr val="FFFF00"/>
                </a:solidFill>
                <a:ea typeface="ＭＳ Ｐゴシック" panose="020B0600070205080204" pitchFamily="34" charset="-128"/>
              </a:rPr>
              <a:t>tSc</a:t>
            </a:r>
            <a:r>
              <a:rPr lang="en-US" altLang="en-US" sz="2000" dirty="0">
                <a:solidFill>
                  <a:srgbClr val="FFFF00"/>
                </a:solidFill>
                <a:ea typeface="ＭＳ Ｐゴシック" panose="020B0600070205080204" pitchFamily="34" charset="-128"/>
              </a:rPr>
              <a:t>= ..</a:t>
            </a:r>
            <a:r>
              <a:rPr lang="en-US" altLang="en-US" sz="2000" dirty="0" err="1">
                <a:solidFill>
                  <a:srgbClr val="FFFF00"/>
                </a:solidFill>
                <a:ea typeface="ＭＳ Ｐゴシック" panose="020B0600070205080204" pitchFamily="34" charset="-128"/>
              </a:rPr>
              <a:t>SendRequestSync</a:t>
            </a:r>
            <a:r>
              <a:rPr lang="en-US" altLang="en-US" sz="2000" dirty="0">
                <a:solidFill>
                  <a:srgbClr val="FFFF00"/>
                </a:solidFill>
                <a:ea typeface="ＭＳ Ｐゴシック" panose="020B0600070205080204" pitchFamily="34" charset="-128"/>
              </a:rPr>
              <a:t>("Route and Transform Message", </a:t>
            </a:r>
            <a:r>
              <a:rPr lang="en-US" altLang="en-US" sz="2000" dirty="0" err="1">
                <a:solidFill>
                  <a:srgbClr val="FFFF00"/>
                </a:solidFill>
                <a:ea typeface="ＭＳ Ｐゴシック" panose="020B0600070205080204" pitchFamily="34" charset="-128"/>
              </a:rPr>
              <a:t>tRequest</a:t>
            </a:r>
            <a:r>
              <a:rPr lang="en-US" altLang="en-US" sz="2000" dirty="0">
                <a:solidFill>
                  <a:srgbClr val="FFFF00"/>
                </a:solidFill>
                <a:ea typeface="ＭＳ Ｐゴシック" panose="020B0600070205080204" pitchFamily="34" charset="-128"/>
              </a:rPr>
              <a:t>, .</a:t>
            </a:r>
            <a:r>
              <a:rPr lang="en-US" altLang="en-US" sz="2000" dirty="0" err="1">
                <a:solidFill>
                  <a:srgbClr val="FFFF00"/>
                </a:solidFill>
                <a:ea typeface="ＭＳ Ｐゴシック" panose="020B0600070205080204" pitchFamily="34" charset="-128"/>
              </a:rPr>
              <a:t>tResponse</a:t>
            </a:r>
            <a:r>
              <a:rPr lang="en-US" altLang="en-US" sz="2000" dirty="0">
                <a:solidFill>
                  <a:srgbClr val="FFFF00"/>
                </a:solidFill>
                <a:ea typeface="ＭＳ Ｐゴシック" panose="020B0600070205080204" pitchFamily="34" charset="-128"/>
              </a:rPr>
              <a:t>)</a:t>
            </a:r>
          </a:p>
          <a:p>
            <a:pPr marL="0" lvl="1" indent="0">
              <a:buNone/>
              <a:defRPr/>
            </a:pPr>
            <a:endParaRPr lang="en-US" altLang="en-US" sz="2000" dirty="0">
              <a:solidFill>
                <a:schemeClr val="accent2">
                  <a:lumMod val="40000"/>
                  <a:lumOff val="60000"/>
                </a:schemeClr>
              </a:solidFill>
              <a:ea typeface="ＭＳ Ｐゴシック" panose="020B0600070205080204" pitchFamily="34" charset="-128"/>
            </a:endParaRPr>
          </a:p>
          <a:p>
            <a:pPr lvl="1">
              <a:defRPr/>
            </a:pPr>
            <a:r>
              <a:rPr lang="zh-CN" altLang="en-US" dirty="0">
                <a:ea typeface="ＭＳ Ｐゴシック" panose="020B0600070205080204" pitchFamily="34" charset="-128"/>
              </a:rPr>
              <a:t>异步调用</a:t>
            </a:r>
            <a:endParaRPr lang="en-US" altLang="zh-CN" dirty="0">
              <a:ea typeface="ＭＳ Ｐゴシック" panose="020B0600070205080204" pitchFamily="34" charset="-128"/>
            </a:endParaRPr>
          </a:p>
          <a:p>
            <a:pPr lvl="2" eaLnBrk="1" hangingPunct="1">
              <a:defRPr/>
            </a:pPr>
            <a:r>
              <a:rPr lang="zh-CN" altLang="en-US" dirty="0">
                <a:ea typeface="ＭＳ Ｐゴシック" panose="020B0600070205080204" pitchFamily="34" charset="-128"/>
              </a:rPr>
              <a:t>不等待返回消息</a:t>
            </a:r>
            <a:endParaRPr lang="en-US" altLang="zh-CN" dirty="0">
              <a:ea typeface="ＭＳ Ｐゴシック" panose="020B0600070205080204" pitchFamily="34" charset="-128"/>
            </a:endParaRPr>
          </a:p>
          <a:p>
            <a:pPr lvl="2" eaLnBrk="1" hangingPunct="1">
              <a:defRPr/>
            </a:pPr>
            <a:r>
              <a:rPr lang="zh-CN" altLang="en-US" dirty="0">
                <a:ea typeface="ＭＳ Ｐゴシック" panose="020B0600070205080204" pitchFamily="34" charset="-128"/>
              </a:rPr>
              <a:t>无法设置超时</a:t>
            </a:r>
            <a:endParaRPr lang="en-US" altLang="zh-CN" dirty="0">
              <a:ea typeface="ＭＳ Ｐゴシック" panose="020B0600070205080204" pitchFamily="34" charset="-128"/>
            </a:endParaRPr>
          </a:p>
          <a:p>
            <a:pPr lvl="2" eaLnBrk="1" hangingPunct="1">
              <a:defRPr/>
            </a:pPr>
            <a:r>
              <a:rPr lang="zh-CN" altLang="en-US" dirty="0">
                <a:ea typeface="ＭＳ Ｐゴシック" panose="020B0600070205080204" pitchFamily="34" charset="-128"/>
              </a:rPr>
              <a:t>如果后面用</a:t>
            </a:r>
            <a:r>
              <a:rPr lang="en-US" altLang="zh-CN" dirty="0">
                <a:ea typeface="ＭＳ Ｐゴシック" panose="020B0600070205080204" pitchFamily="34" charset="-128"/>
              </a:rPr>
              <a:t>Sync</a:t>
            </a:r>
            <a:r>
              <a:rPr lang="zh-CN" altLang="en-US" dirty="0">
                <a:ea typeface="ＭＳ Ｐゴシック" panose="020B0600070205080204" pitchFamily="34" charset="-128"/>
              </a:rPr>
              <a:t>等待返回消息，收不到消息将永远等待</a:t>
            </a:r>
            <a:endParaRPr lang="en-US" altLang="en-US" dirty="0">
              <a:solidFill>
                <a:srgbClr val="FF0000"/>
              </a:solidFill>
              <a:ea typeface="ＭＳ Ｐゴシック" panose="020B0600070205080204" pitchFamily="34" charset="-128"/>
            </a:endParaRPr>
          </a:p>
          <a:p>
            <a:pPr>
              <a:defRPr/>
            </a:pPr>
            <a:r>
              <a:rPr lang="en-US" altLang="en-US" sz="2000" dirty="0">
                <a:solidFill>
                  <a:srgbClr val="FFFF00"/>
                </a:solidFill>
                <a:ea typeface="ＭＳ Ｐゴシック" panose="020B0600070205080204" pitchFamily="34" charset="-128"/>
              </a:rPr>
              <a:t>Set </a:t>
            </a:r>
            <a:r>
              <a:rPr lang="en-US" altLang="en-US" sz="2000" dirty="0" err="1">
                <a:solidFill>
                  <a:srgbClr val="FFFF00"/>
                </a:solidFill>
                <a:ea typeface="ＭＳ Ｐゴシック" panose="020B0600070205080204" pitchFamily="34" charset="-128"/>
              </a:rPr>
              <a:t>tSC</a:t>
            </a:r>
            <a:r>
              <a:rPr lang="en-US" altLang="en-US" sz="2000" dirty="0">
                <a:solidFill>
                  <a:srgbClr val="FFFF00"/>
                </a:solidFill>
                <a:ea typeface="ＭＳ Ｐゴシック" panose="020B0600070205080204" pitchFamily="34" charset="-128"/>
              </a:rPr>
              <a:t>=..</a:t>
            </a:r>
            <a:r>
              <a:rPr lang="en-US" altLang="en-US" sz="2000" dirty="0" err="1">
                <a:solidFill>
                  <a:srgbClr val="FFFF00"/>
                </a:solidFill>
                <a:ea typeface="ＭＳ Ｐゴシック" panose="020B0600070205080204" pitchFamily="34" charset="-128"/>
              </a:rPr>
              <a:t>SendRequestAsync</a:t>
            </a:r>
            <a:r>
              <a:rPr lang="en-US" altLang="en-US" sz="2000" dirty="0">
                <a:solidFill>
                  <a:srgbClr val="FFFF00"/>
                </a:solidFill>
                <a:ea typeface="ＭＳ Ｐゴシック" panose="020B0600070205080204" pitchFamily="34" charset="-128"/>
              </a:rPr>
              <a:t>("Demo.Loan.</a:t>
            </a:r>
            <a:r>
              <a:rPr lang="en-US" altLang="en-US" sz="2000" dirty="0" err="1">
                <a:solidFill>
                  <a:srgbClr val="FFFF00"/>
                </a:solidFill>
                <a:ea typeface="ＭＳ Ｐゴシック" panose="020B0600070205080204" pitchFamily="34" charset="-128"/>
              </a:rPr>
              <a:t>FindRateFileOperation</a:t>
            </a:r>
            <a:r>
              <a:rPr lang="en-US" altLang="en-US" sz="2000" dirty="0">
                <a:solidFill>
                  <a:srgbClr val="FFFF00"/>
                </a:solidFill>
                <a:ea typeface="ＭＳ Ｐゴシック" panose="020B0600070205080204" pitchFamily="34" charset="-128"/>
              </a:rPr>
              <a:t>",</a:t>
            </a:r>
            <a:r>
              <a:rPr lang="en-US" altLang="en-US" sz="2000" dirty="0" err="1">
                <a:solidFill>
                  <a:srgbClr val="FFFF00"/>
                </a:solidFill>
                <a:ea typeface="ＭＳ Ｐゴシック" panose="020B0600070205080204" pitchFamily="34" charset="-128"/>
              </a:rPr>
              <a:t>tSendReply,0</a:t>
            </a:r>
            <a:r>
              <a:rPr lang="en-US" altLang="en-US" sz="2000" dirty="0">
                <a:solidFill>
                  <a:srgbClr val="FFFF00"/>
                </a:solidFill>
                <a:ea typeface="ＭＳ Ｐゴシック" panose="020B0600070205080204" pitchFamily="34" charset="-128"/>
              </a:rPr>
              <a:t>)</a:t>
            </a:r>
          </a:p>
        </p:txBody>
      </p:sp>
    </p:spTree>
    <p:extLst>
      <p:ext uri="{BB962C8B-B14F-4D97-AF65-F5344CB8AC3E}">
        <p14:creationId xmlns:p14="http://schemas.microsoft.com/office/powerpoint/2010/main" val="274887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FF591-51EC-44E6-95A7-5FD4E0CBDF07}"/>
              </a:ext>
            </a:extLst>
          </p:cNvPr>
          <p:cNvSpPr>
            <a:spLocks noGrp="1"/>
          </p:cNvSpPr>
          <p:nvPr>
            <p:ph type="title"/>
          </p:nvPr>
        </p:nvSpPr>
        <p:spPr/>
        <p:txBody>
          <a:bodyPr/>
          <a:lstStyle/>
          <a:p>
            <a:r>
              <a:rPr lang="zh-CN" altLang="en-US" dirty="0">
                <a:ea typeface="ＭＳ Ｐゴシック" panose="020B0600070205080204" pitchFamily="34" charset="-128"/>
              </a:rPr>
              <a:t>消息发送机制（</a:t>
            </a:r>
            <a:r>
              <a:rPr lang="en-US" altLang="zh-CN" dirty="0">
                <a:ea typeface="ＭＳ Ｐゴシック" panose="020B0600070205080204" pitchFamily="34" charset="-128"/>
              </a:rPr>
              <a:t>4</a:t>
            </a:r>
            <a:r>
              <a:rPr lang="zh-CN" altLang="en-US" dirty="0">
                <a:ea typeface="ＭＳ Ｐゴシック" panose="020B0600070205080204" pitchFamily="34" charset="-128"/>
              </a:rPr>
              <a:t>）</a:t>
            </a:r>
            <a:endParaRPr lang="en-US" dirty="0"/>
          </a:p>
        </p:txBody>
      </p:sp>
      <p:sp>
        <p:nvSpPr>
          <p:cNvPr id="3" name="内容占位符 2">
            <a:extLst>
              <a:ext uri="{FF2B5EF4-FFF2-40B4-BE49-F238E27FC236}">
                <a16:creationId xmlns:a16="http://schemas.microsoft.com/office/drawing/2014/main" id="{D70FC5B7-7E61-4CD2-AF4C-B5452CB8C4DF}"/>
              </a:ext>
            </a:extLst>
          </p:cNvPr>
          <p:cNvSpPr>
            <a:spLocks noGrp="1"/>
          </p:cNvSpPr>
          <p:nvPr>
            <p:ph idx="1"/>
          </p:nvPr>
        </p:nvSpPr>
        <p:spPr/>
        <p:txBody>
          <a:bodyPr/>
          <a:lstStyle/>
          <a:p>
            <a:r>
              <a:rPr lang="zh-CN" altLang="en-US" dirty="0">
                <a:solidFill>
                  <a:srgbClr val="FFFF00"/>
                </a:solidFill>
              </a:rPr>
              <a:t>延迟发送</a:t>
            </a:r>
            <a:r>
              <a:rPr lang="en-US" altLang="zh-CN" dirty="0">
                <a:solidFill>
                  <a:srgbClr val="FFFF00"/>
                </a:solidFill>
              </a:rPr>
              <a:t>(</a:t>
            </a:r>
            <a:r>
              <a:rPr lang="en-US" dirty="0">
                <a:solidFill>
                  <a:srgbClr val="FFFF00"/>
                </a:solidFill>
              </a:rPr>
              <a:t>Deferred Sending)</a:t>
            </a:r>
          </a:p>
          <a:p>
            <a:pPr lvl="1"/>
            <a:r>
              <a:rPr lang="en-US" altLang="zh-CN" dirty="0" err="1"/>
              <a:t>SendDeferredResponse</a:t>
            </a:r>
            <a:r>
              <a:rPr lang="en-US" altLang="zh-CN" dirty="0"/>
              <a:t>()</a:t>
            </a:r>
            <a:r>
              <a:rPr kumimoji="1" lang="zh-CN" altLang="en-US" dirty="0"/>
              <a:t>为前面标示为</a:t>
            </a:r>
            <a:r>
              <a:rPr kumimoji="1" lang="zh-CN" altLang="en-US" dirty="0">
                <a:solidFill>
                  <a:srgbClr val="FF0000"/>
                </a:solidFill>
              </a:rPr>
              <a:t>延时</a:t>
            </a:r>
            <a:r>
              <a:rPr kumimoji="1" lang="zh-CN" altLang="en-US" dirty="0"/>
              <a:t>的消息发送的</a:t>
            </a:r>
            <a:r>
              <a:rPr kumimoji="1" lang="en-US" altLang="zh-CN" dirty="0"/>
              <a:t>response</a:t>
            </a:r>
            <a:r>
              <a:rPr kumimoji="1" lang="zh-CN" altLang="en-US" dirty="0"/>
              <a:t>消息</a:t>
            </a:r>
            <a:endParaRPr kumimoji="1" lang="en-US" altLang="zh-CN" dirty="0"/>
          </a:p>
          <a:p>
            <a:pPr lvl="2"/>
            <a:r>
              <a:rPr lang="en-US" dirty="0"/>
              <a:t>Set </a:t>
            </a:r>
            <a:r>
              <a:rPr lang="en-US" dirty="0" err="1"/>
              <a:t>sc</a:t>
            </a:r>
            <a:r>
              <a:rPr lang="en-US" dirty="0"/>
              <a:t> = ..</a:t>
            </a:r>
            <a:r>
              <a:rPr lang="en-US" dirty="0" err="1"/>
              <a:t>SendDeferredResponse</a:t>
            </a:r>
            <a:r>
              <a:rPr lang="en-US" dirty="0"/>
              <a:t>(token, </a:t>
            </a:r>
            <a:r>
              <a:rPr lang="en-US" dirty="0" err="1"/>
              <a:t>pResponseBody</a:t>
            </a:r>
            <a:r>
              <a:rPr lang="en-US" dirty="0"/>
              <a:t>)</a:t>
            </a:r>
          </a:p>
          <a:p>
            <a:endParaRPr lang="en-US" dirty="0"/>
          </a:p>
          <a:p>
            <a:r>
              <a:rPr lang="en-US" altLang="zh-CN" dirty="0"/>
              <a:t>//</a:t>
            </a:r>
            <a:r>
              <a:rPr lang="en-US" altLang="zh-CN" dirty="0" err="1"/>
              <a:t>EnsLib.Workflow.Engine.cls</a:t>
            </a:r>
            <a:endParaRPr lang="en-US" altLang="zh-CN" dirty="0"/>
          </a:p>
          <a:p>
            <a:endParaRPr lang="en-US" dirty="0"/>
          </a:p>
          <a:p>
            <a:r>
              <a:rPr lang="en-US" sz="1100" dirty="0">
                <a:hlinkClick r:id="rId3"/>
              </a:rPr>
              <a:t>http://localhost:57779/csp/docbook/DocBook.UI.Page.cls?KEY=EGDV_prog_deferred</a:t>
            </a:r>
            <a:endParaRPr lang="en-US" sz="1100" dirty="0"/>
          </a:p>
          <a:p>
            <a:endParaRPr lang="en-US" dirty="0"/>
          </a:p>
        </p:txBody>
      </p:sp>
      <p:pic>
        <p:nvPicPr>
          <p:cNvPr id="1026" name="Picture 2" descr="http://localhost:57779/csp/docbook/images/egdv_deferred_step2.png">
            <a:extLst>
              <a:ext uri="{FF2B5EF4-FFF2-40B4-BE49-F238E27FC236}">
                <a16:creationId xmlns:a16="http://schemas.microsoft.com/office/drawing/2014/main" id="{B6AF5829-CA9C-41D5-A8FD-B96F2F90DA00}"/>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6392069" y="1818481"/>
            <a:ext cx="5029200" cy="36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65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26E1E9F-3A85-48CD-AABD-DB7EA112DE0B}"/>
              </a:ext>
            </a:extLst>
          </p:cNvPr>
          <p:cNvSpPr>
            <a:spLocks noGrp="1" noChangeArrowheads="1"/>
          </p:cNvSpPr>
          <p:nvPr>
            <p:ph type="title"/>
          </p:nvPr>
        </p:nvSpPr>
        <p:spPr/>
        <p:txBody>
          <a:bodyPr/>
          <a:lstStyle/>
          <a:p>
            <a:r>
              <a:rPr lang="zh-CN" altLang="en-US" dirty="0">
                <a:ea typeface="ＭＳ Ｐゴシック" panose="020B0600070205080204" pitchFamily="34" charset="-128"/>
              </a:rPr>
              <a:t>消息发送机制（</a:t>
            </a:r>
            <a:r>
              <a:rPr lang="en-US" altLang="zh-CN" dirty="0">
                <a:ea typeface="ＭＳ Ｐゴシック" panose="020B0600070205080204" pitchFamily="34" charset="-128"/>
              </a:rPr>
              <a:t>5</a:t>
            </a:r>
            <a:r>
              <a:rPr lang="zh-CN" altLang="en-US" dirty="0">
                <a:ea typeface="ＭＳ Ｐゴシック" panose="020B0600070205080204" pitchFamily="34" charset="-128"/>
              </a:rPr>
              <a:t>）</a:t>
            </a:r>
            <a:endParaRPr lang="en-US" altLang="en-US" dirty="0">
              <a:ea typeface="ＭＳ Ｐゴシック" panose="020B0600070205080204" pitchFamily="34" charset="-128"/>
            </a:endParaRPr>
          </a:p>
        </p:txBody>
      </p:sp>
      <p:sp>
        <p:nvSpPr>
          <p:cNvPr id="22531" name="Rectangle 5">
            <a:extLst>
              <a:ext uri="{FF2B5EF4-FFF2-40B4-BE49-F238E27FC236}">
                <a16:creationId xmlns:a16="http://schemas.microsoft.com/office/drawing/2014/main" id="{B879DD2E-4674-46C2-9AAE-DEF3245AFCD1}"/>
              </a:ext>
            </a:extLst>
          </p:cNvPr>
          <p:cNvSpPr>
            <a:spLocks noGrp="1" noChangeArrowheads="1"/>
          </p:cNvSpPr>
          <p:nvPr>
            <p:ph idx="1"/>
          </p:nvPr>
        </p:nvSpPr>
        <p:spPr/>
        <p:txBody>
          <a:bodyPr/>
          <a:lstStyle/>
          <a:p>
            <a:pPr eaLnBrk="1" hangingPunct="1"/>
            <a:r>
              <a:rPr lang="zh-CN" altLang="en-US">
                <a:ea typeface="ＭＳ Ｐゴシック" panose="020B0600070205080204" pitchFamily="34" charset="-128"/>
              </a:rPr>
              <a:t>定义每个业务组件之前先定义发送和接收消息</a:t>
            </a:r>
            <a:r>
              <a:rPr lang="en-US" altLang="en-US">
                <a:ea typeface="ＭＳ Ｐゴシック" panose="020B0600070205080204" pitchFamily="34" charset="-128"/>
              </a:rPr>
              <a:t>.</a:t>
            </a:r>
          </a:p>
          <a:p>
            <a:pPr lvl="1" eaLnBrk="1" hangingPunct="1"/>
            <a:r>
              <a:rPr lang="zh-CN" altLang="en-US">
                <a:ea typeface="ＭＳ Ｐゴシック" panose="020B0600070205080204" pitchFamily="34" charset="-128"/>
              </a:rPr>
              <a:t>有些组件需要首先知道消息类型</a:t>
            </a:r>
            <a:endParaRPr lang="en-US" altLang="zh-CN">
              <a:ea typeface="ＭＳ Ｐゴシック" panose="020B0600070205080204" pitchFamily="34" charset="-128"/>
            </a:endParaRPr>
          </a:p>
          <a:p>
            <a:pPr lvl="1" eaLnBrk="1" hangingPunct="1"/>
            <a:r>
              <a:rPr lang="zh-CN" altLang="en-US">
                <a:ea typeface="ＭＳ Ｐゴシック" panose="020B0600070205080204" pitchFamily="34" charset="-128"/>
              </a:rPr>
              <a:t>可以避免输入错误</a:t>
            </a:r>
            <a:r>
              <a:rPr lang="en-US" altLang="zh-CN">
                <a:ea typeface="ＭＳ Ｐゴシック" panose="020B0600070205080204" pitchFamily="34" charset="-128"/>
              </a:rPr>
              <a:t>typo</a:t>
            </a:r>
          </a:p>
          <a:p>
            <a:pPr eaLnBrk="1" hangingPunct="1"/>
            <a:r>
              <a:rPr lang="zh-CN" altLang="en-US">
                <a:ea typeface="ＭＳ Ｐゴシック" panose="020B0600070205080204" pitchFamily="34" charset="-128"/>
              </a:rPr>
              <a:t>设计消息发送的类型</a:t>
            </a:r>
            <a:endParaRPr lang="en-US" altLang="en-US">
              <a:ea typeface="ＭＳ Ｐゴシック" panose="020B0600070205080204" pitchFamily="34" charset="-128"/>
            </a:endParaRPr>
          </a:p>
        </p:txBody>
      </p:sp>
      <p:pic>
        <p:nvPicPr>
          <p:cNvPr id="22532" name="Picture 4">
            <a:extLst>
              <a:ext uri="{FF2B5EF4-FFF2-40B4-BE49-F238E27FC236}">
                <a16:creationId xmlns:a16="http://schemas.microsoft.com/office/drawing/2014/main" id="{B678303E-CFF0-44B3-9A18-70A2C5629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92" y="3406642"/>
            <a:ext cx="7675563"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6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2EEB212-5171-425A-BC76-C714E257157A}"/>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公有池和私有池（</a:t>
            </a:r>
            <a:r>
              <a:rPr lang="en-US" altLang="en-US">
                <a:ea typeface="ＭＳ Ｐゴシック" panose="020B0600070205080204" pitchFamily="34" charset="-128"/>
              </a:rPr>
              <a:t>Actors and Pools</a:t>
            </a:r>
            <a:r>
              <a:rPr lang="zh-CN" altLang="en-US">
                <a:ea typeface="ＭＳ Ｐゴシック" panose="020B0600070205080204" pitchFamily="34" charset="-128"/>
              </a:rPr>
              <a:t>）</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2AB309B4-01A5-0743-85F4-CB3FED99D645}"/>
              </a:ext>
            </a:extLst>
          </p:cNvPr>
          <p:cNvSpPr>
            <a:spLocks noGrp="1"/>
          </p:cNvSpPr>
          <p:nvPr>
            <p:ph idx="1"/>
          </p:nvPr>
        </p:nvSpPr>
        <p:spPr/>
        <p:txBody>
          <a:bodyPr/>
          <a:lstStyle/>
          <a:p>
            <a:endParaRPr lang="en-CN"/>
          </a:p>
        </p:txBody>
      </p:sp>
      <p:sp>
        <p:nvSpPr>
          <p:cNvPr id="28675" name="Rectangle 14">
            <a:extLst>
              <a:ext uri="{FF2B5EF4-FFF2-40B4-BE49-F238E27FC236}">
                <a16:creationId xmlns:a16="http://schemas.microsoft.com/office/drawing/2014/main" id="{FBC2DCFE-476B-409C-9E17-8A214574A4F8}"/>
              </a:ext>
            </a:extLst>
          </p:cNvPr>
          <p:cNvSpPr>
            <a:spLocks noChangeArrowheads="1"/>
          </p:cNvSpPr>
          <p:nvPr/>
        </p:nvSpPr>
        <p:spPr bwMode="auto">
          <a:xfrm>
            <a:off x="1905000" y="1295400"/>
            <a:ext cx="8382000" cy="4876800"/>
          </a:xfrm>
          <a:prstGeom prst="rect">
            <a:avLst/>
          </a:prstGeom>
          <a:solidFill>
            <a:srgbClr val="007C91"/>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676" name="Rectangle 16">
            <a:extLst>
              <a:ext uri="{FF2B5EF4-FFF2-40B4-BE49-F238E27FC236}">
                <a16:creationId xmlns:a16="http://schemas.microsoft.com/office/drawing/2014/main" id="{3D69FE19-ACE1-4DEF-A899-05504FB1B2BF}"/>
              </a:ext>
            </a:extLst>
          </p:cNvPr>
          <p:cNvSpPr>
            <a:spLocks noChangeArrowheads="1"/>
          </p:cNvSpPr>
          <p:nvPr/>
        </p:nvSpPr>
        <p:spPr bwMode="auto">
          <a:xfrm>
            <a:off x="8686801" y="1600201"/>
            <a:ext cx="1400175" cy="2017713"/>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Operation</a:t>
            </a:r>
          </a:p>
        </p:txBody>
      </p:sp>
      <p:sp>
        <p:nvSpPr>
          <p:cNvPr id="28677" name="Rectangle 17">
            <a:extLst>
              <a:ext uri="{FF2B5EF4-FFF2-40B4-BE49-F238E27FC236}">
                <a16:creationId xmlns:a16="http://schemas.microsoft.com/office/drawing/2014/main" id="{501E82C3-8B47-498F-9D24-5D813BEEEDC5}"/>
              </a:ext>
            </a:extLst>
          </p:cNvPr>
          <p:cNvSpPr>
            <a:spLocks noChangeArrowheads="1"/>
          </p:cNvSpPr>
          <p:nvPr/>
        </p:nvSpPr>
        <p:spPr bwMode="auto">
          <a:xfrm>
            <a:off x="2209800" y="1676401"/>
            <a:ext cx="1143000" cy="1833563"/>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Service</a:t>
            </a:r>
          </a:p>
        </p:txBody>
      </p:sp>
      <p:sp>
        <p:nvSpPr>
          <p:cNvPr id="28678" name="Line 23">
            <a:extLst>
              <a:ext uri="{FF2B5EF4-FFF2-40B4-BE49-F238E27FC236}">
                <a16:creationId xmlns:a16="http://schemas.microsoft.com/office/drawing/2014/main" id="{D8BCCFF2-6C16-4AF3-B484-9CAC7789DF76}"/>
              </a:ext>
            </a:extLst>
          </p:cNvPr>
          <p:cNvSpPr>
            <a:spLocks noChangeShapeType="1"/>
          </p:cNvSpPr>
          <p:nvPr/>
        </p:nvSpPr>
        <p:spPr bwMode="auto">
          <a:xfrm>
            <a:off x="4191000" y="1295400"/>
            <a:ext cx="0" cy="4800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8679" name="Line 24">
            <a:extLst>
              <a:ext uri="{FF2B5EF4-FFF2-40B4-BE49-F238E27FC236}">
                <a16:creationId xmlns:a16="http://schemas.microsoft.com/office/drawing/2014/main" id="{1DC8F607-165D-48BD-81BE-FC8EFFBBB6B8}"/>
              </a:ext>
            </a:extLst>
          </p:cNvPr>
          <p:cNvSpPr>
            <a:spLocks noChangeShapeType="1"/>
          </p:cNvSpPr>
          <p:nvPr/>
        </p:nvSpPr>
        <p:spPr bwMode="auto">
          <a:xfrm>
            <a:off x="7848600" y="1371600"/>
            <a:ext cx="0" cy="4800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8680" name="Group 64">
            <a:extLst>
              <a:ext uri="{FF2B5EF4-FFF2-40B4-BE49-F238E27FC236}">
                <a16:creationId xmlns:a16="http://schemas.microsoft.com/office/drawing/2014/main" id="{778C841E-52D7-43D5-8203-FC1DAC874302}"/>
              </a:ext>
            </a:extLst>
          </p:cNvPr>
          <p:cNvGrpSpPr>
            <a:grpSpLocks/>
          </p:cNvGrpSpPr>
          <p:nvPr/>
        </p:nvGrpSpPr>
        <p:grpSpPr bwMode="auto">
          <a:xfrm>
            <a:off x="3048000" y="2362200"/>
            <a:ext cx="762000" cy="609600"/>
            <a:chOff x="1392" y="1152"/>
            <a:chExt cx="480" cy="384"/>
          </a:xfrm>
        </p:grpSpPr>
        <p:sp>
          <p:nvSpPr>
            <p:cNvPr id="28720" name="Oval 4">
              <a:extLst>
                <a:ext uri="{FF2B5EF4-FFF2-40B4-BE49-F238E27FC236}">
                  <a16:creationId xmlns:a16="http://schemas.microsoft.com/office/drawing/2014/main" id="{519F0EE3-04FC-4DF7-B4B0-6068E732E2C8}"/>
                </a:ext>
              </a:extLst>
            </p:cNvPr>
            <p:cNvSpPr>
              <a:spLocks noChangeArrowheads="1"/>
            </p:cNvSpPr>
            <p:nvPr/>
          </p:nvSpPr>
          <p:spPr bwMode="auto">
            <a:xfrm>
              <a:off x="1392" y="1152"/>
              <a:ext cx="480" cy="384"/>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721" name="Oval 7">
              <a:extLst>
                <a:ext uri="{FF2B5EF4-FFF2-40B4-BE49-F238E27FC236}">
                  <a16:creationId xmlns:a16="http://schemas.microsoft.com/office/drawing/2014/main" id="{FB10391E-F7B7-4E87-BB32-4152950EDB29}"/>
                </a:ext>
              </a:extLst>
            </p:cNvPr>
            <p:cNvSpPr>
              <a:spLocks noChangeArrowheads="1"/>
            </p:cNvSpPr>
            <p:nvPr/>
          </p:nvSpPr>
          <p:spPr bwMode="auto">
            <a:xfrm>
              <a:off x="1579" y="140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22" name="Oval 9">
              <a:extLst>
                <a:ext uri="{FF2B5EF4-FFF2-40B4-BE49-F238E27FC236}">
                  <a16:creationId xmlns:a16="http://schemas.microsoft.com/office/drawing/2014/main" id="{859BEC59-5870-4E55-A0CF-7EA7DE55FFCC}"/>
                </a:ext>
              </a:extLst>
            </p:cNvPr>
            <p:cNvSpPr>
              <a:spLocks noChangeArrowheads="1"/>
            </p:cNvSpPr>
            <p:nvPr/>
          </p:nvSpPr>
          <p:spPr bwMode="auto">
            <a:xfrm>
              <a:off x="1440" y="124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23" name="Oval 10">
              <a:extLst>
                <a:ext uri="{FF2B5EF4-FFF2-40B4-BE49-F238E27FC236}">
                  <a16:creationId xmlns:a16="http://schemas.microsoft.com/office/drawing/2014/main" id="{DDA3CC58-48E1-497A-B159-907F18027254}"/>
                </a:ext>
              </a:extLst>
            </p:cNvPr>
            <p:cNvSpPr>
              <a:spLocks noChangeArrowheads="1"/>
            </p:cNvSpPr>
            <p:nvPr/>
          </p:nvSpPr>
          <p:spPr bwMode="auto">
            <a:xfrm>
              <a:off x="1685" y="1216"/>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grpSp>
      <p:grpSp>
        <p:nvGrpSpPr>
          <p:cNvPr id="28681" name="Group 63">
            <a:extLst>
              <a:ext uri="{FF2B5EF4-FFF2-40B4-BE49-F238E27FC236}">
                <a16:creationId xmlns:a16="http://schemas.microsoft.com/office/drawing/2014/main" id="{2B4B59B2-060E-4143-AB19-FF7FC7CEB80E}"/>
              </a:ext>
            </a:extLst>
          </p:cNvPr>
          <p:cNvGrpSpPr>
            <a:grpSpLocks/>
          </p:cNvGrpSpPr>
          <p:nvPr/>
        </p:nvGrpSpPr>
        <p:grpSpPr bwMode="auto">
          <a:xfrm>
            <a:off x="2286000" y="4800600"/>
            <a:ext cx="762000" cy="609600"/>
            <a:chOff x="1392" y="3024"/>
            <a:chExt cx="480" cy="384"/>
          </a:xfrm>
        </p:grpSpPr>
        <p:sp>
          <p:nvSpPr>
            <p:cNvPr id="28715" name="Oval 26">
              <a:extLst>
                <a:ext uri="{FF2B5EF4-FFF2-40B4-BE49-F238E27FC236}">
                  <a16:creationId xmlns:a16="http://schemas.microsoft.com/office/drawing/2014/main" id="{38FB2BB2-4707-4688-8ADC-5A3253A6DE38}"/>
                </a:ext>
              </a:extLst>
            </p:cNvPr>
            <p:cNvSpPr>
              <a:spLocks noChangeArrowheads="1"/>
            </p:cNvSpPr>
            <p:nvPr/>
          </p:nvSpPr>
          <p:spPr bwMode="auto">
            <a:xfrm>
              <a:off x="1392" y="3024"/>
              <a:ext cx="480" cy="384"/>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716" name="Oval 27">
              <a:extLst>
                <a:ext uri="{FF2B5EF4-FFF2-40B4-BE49-F238E27FC236}">
                  <a16:creationId xmlns:a16="http://schemas.microsoft.com/office/drawing/2014/main" id="{8439CF96-CD59-41E2-9286-2D8E326357C7}"/>
                </a:ext>
              </a:extLst>
            </p:cNvPr>
            <p:cNvSpPr>
              <a:spLocks noChangeArrowheads="1"/>
            </p:cNvSpPr>
            <p:nvPr/>
          </p:nvSpPr>
          <p:spPr bwMode="auto">
            <a:xfrm>
              <a:off x="1728" y="316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17" name="Oval 28">
              <a:extLst>
                <a:ext uri="{FF2B5EF4-FFF2-40B4-BE49-F238E27FC236}">
                  <a16:creationId xmlns:a16="http://schemas.microsoft.com/office/drawing/2014/main" id="{AEB976E6-F634-4126-A66D-F363BFB27C6D}"/>
                </a:ext>
              </a:extLst>
            </p:cNvPr>
            <p:cNvSpPr>
              <a:spLocks noChangeArrowheads="1"/>
            </p:cNvSpPr>
            <p:nvPr/>
          </p:nvSpPr>
          <p:spPr bwMode="auto">
            <a:xfrm>
              <a:off x="1579" y="3280"/>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18" name="Oval 30">
              <a:extLst>
                <a:ext uri="{FF2B5EF4-FFF2-40B4-BE49-F238E27FC236}">
                  <a16:creationId xmlns:a16="http://schemas.microsoft.com/office/drawing/2014/main" id="{38DE12CE-8DDE-4B5E-9A53-AB323E887103}"/>
                </a:ext>
              </a:extLst>
            </p:cNvPr>
            <p:cNvSpPr>
              <a:spLocks noChangeArrowheads="1"/>
            </p:cNvSpPr>
            <p:nvPr/>
          </p:nvSpPr>
          <p:spPr bwMode="auto">
            <a:xfrm>
              <a:off x="1433" y="316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19" name="Oval 31">
              <a:extLst>
                <a:ext uri="{FF2B5EF4-FFF2-40B4-BE49-F238E27FC236}">
                  <a16:creationId xmlns:a16="http://schemas.microsoft.com/office/drawing/2014/main" id="{49906962-F620-4DD7-9026-0A62369FC2DC}"/>
                </a:ext>
              </a:extLst>
            </p:cNvPr>
            <p:cNvSpPr>
              <a:spLocks noChangeArrowheads="1"/>
            </p:cNvSpPr>
            <p:nvPr/>
          </p:nvSpPr>
          <p:spPr bwMode="auto">
            <a:xfrm>
              <a:off x="1542" y="3072"/>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grpSp>
      <p:sp>
        <p:nvSpPr>
          <p:cNvPr id="28682" name="Rectangle 41">
            <a:extLst>
              <a:ext uri="{FF2B5EF4-FFF2-40B4-BE49-F238E27FC236}">
                <a16:creationId xmlns:a16="http://schemas.microsoft.com/office/drawing/2014/main" id="{643EE7FA-EC38-4DD1-A8EF-5107BAEAA8AC}"/>
              </a:ext>
            </a:extLst>
          </p:cNvPr>
          <p:cNvSpPr>
            <a:spLocks noChangeArrowheads="1"/>
          </p:cNvSpPr>
          <p:nvPr/>
        </p:nvSpPr>
        <p:spPr bwMode="auto">
          <a:xfrm>
            <a:off x="2133600" y="4038601"/>
            <a:ext cx="1143000" cy="1833563"/>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Service</a:t>
            </a:r>
          </a:p>
        </p:txBody>
      </p:sp>
      <p:sp>
        <p:nvSpPr>
          <p:cNvPr id="28683" name="Rectangle 43">
            <a:extLst>
              <a:ext uri="{FF2B5EF4-FFF2-40B4-BE49-F238E27FC236}">
                <a16:creationId xmlns:a16="http://schemas.microsoft.com/office/drawing/2014/main" id="{262DFDE6-CF3A-42A1-A17C-B577BE4CEE45}"/>
              </a:ext>
            </a:extLst>
          </p:cNvPr>
          <p:cNvSpPr>
            <a:spLocks noChangeArrowheads="1"/>
          </p:cNvSpPr>
          <p:nvPr/>
        </p:nvSpPr>
        <p:spPr bwMode="auto">
          <a:xfrm>
            <a:off x="8686801" y="3790951"/>
            <a:ext cx="1400175" cy="2017713"/>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Operation</a:t>
            </a:r>
          </a:p>
        </p:txBody>
      </p:sp>
      <p:grpSp>
        <p:nvGrpSpPr>
          <p:cNvPr id="28684" name="Group 52">
            <a:extLst>
              <a:ext uri="{FF2B5EF4-FFF2-40B4-BE49-F238E27FC236}">
                <a16:creationId xmlns:a16="http://schemas.microsoft.com/office/drawing/2014/main" id="{F912133D-402F-400C-B94B-2071E9A9DC79}"/>
              </a:ext>
            </a:extLst>
          </p:cNvPr>
          <p:cNvGrpSpPr>
            <a:grpSpLocks/>
          </p:cNvGrpSpPr>
          <p:nvPr/>
        </p:nvGrpSpPr>
        <p:grpSpPr bwMode="auto">
          <a:xfrm>
            <a:off x="5638800" y="3505200"/>
            <a:ext cx="762000" cy="609600"/>
            <a:chOff x="2784" y="2016"/>
            <a:chExt cx="2832" cy="1728"/>
          </a:xfrm>
        </p:grpSpPr>
        <p:sp>
          <p:nvSpPr>
            <p:cNvPr id="28712" name="Oval 53">
              <a:extLst>
                <a:ext uri="{FF2B5EF4-FFF2-40B4-BE49-F238E27FC236}">
                  <a16:creationId xmlns:a16="http://schemas.microsoft.com/office/drawing/2014/main" id="{10F721DA-4859-42A3-A7B0-ABC85C6B001F}"/>
                </a:ext>
              </a:extLst>
            </p:cNvPr>
            <p:cNvSpPr>
              <a:spLocks noChangeArrowheads="1"/>
            </p:cNvSpPr>
            <p:nvPr/>
          </p:nvSpPr>
          <p:spPr bwMode="auto">
            <a:xfrm>
              <a:off x="2784" y="2016"/>
              <a:ext cx="2832" cy="1728"/>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713" name="Oval 58">
              <a:extLst>
                <a:ext uri="{FF2B5EF4-FFF2-40B4-BE49-F238E27FC236}">
                  <a16:creationId xmlns:a16="http://schemas.microsoft.com/office/drawing/2014/main" id="{7138447D-6675-48AF-ABD8-01F33A02B670}"/>
                </a:ext>
              </a:extLst>
            </p:cNvPr>
            <p:cNvSpPr>
              <a:spLocks noChangeArrowheads="1"/>
            </p:cNvSpPr>
            <p:nvPr/>
          </p:nvSpPr>
          <p:spPr bwMode="auto">
            <a:xfrm>
              <a:off x="4240" y="2772"/>
              <a:ext cx="816" cy="528"/>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14" name="Oval 59">
              <a:extLst>
                <a:ext uri="{FF2B5EF4-FFF2-40B4-BE49-F238E27FC236}">
                  <a16:creationId xmlns:a16="http://schemas.microsoft.com/office/drawing/2014/main" id="{10C4A56D-626D-48B8-AAB9-B7B98B85C94F}"/>
                </a:ext>
              </a:extLst>
            </p:cNvPr>
            <p:cNvSpPr>
              <a:spLocks noChangeArrowheads="1"/>
            </p:cNvSpPr>
            <p:nvPr/>
          </p:nvSpPr>
          <p:spPr bwMode="auto">
            <a:xfrm>
              <a:off x="3384" y="2336"/>
              <a:ext cx="816" cy="528"/>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grpSp>
      <p:grpSp>
        <p:nvGrpSpPr>
          <p:cNvPr id="28685" name="Group 65">
            <a:extLst>
              <a:ext uri="{FF2B5EF4-FFF2-40B4-BE49-F238E27FC236}">
                <a16:creationId xmlns:a16="http://schemas.microsoft.com/office/drawing/2014/main" id="{611163CE-A2F8-4D08-B080-08C43E0F2C9D}"/>
              </a:ext>
            </a:extLst>
          </p:cNvPr>
          <p:cNvGrpSpPr>
            <a:grpSpLocks/>
          </p:cNvGrpSpPr>
          <p:nvPr/>
        </p:nvGrpSpPr>
        <p:grpSpPr bwMode="auto">
          <a:xfrm>
            <a:off x="8305800" y="2286000"/>
            <a:ext cx="762000" cy="609600"/>
            <a:chOff x="1392" y="3024"/>
            <a:chExt cx="480" cy="384"/>
          </a:xfrm>
        </p:grpSpPr>
        <p:sp>
          <p:nvSpPr>
            <p:cNvPr id="28707" name="Oval 66">
              <a:extLst>
                <a:ext uri="{FF2B5EF4-FFF2-40B4-BE49-F238E27FC236}">
                  <a16:creationId xmlns:a16="http://schemas.microsoft.com/office/drawing/2014/main" id="{2B34CDA9-E9FA-4E6B-B248-717AEFAD02CB}"/>
                </a:ext>
              </a:extLst>
            </p:cNvPr>
            <p:cNvSpPr>
              <a:spLocks noChangeArrowheads="1"/>
            </p:cNvSpPr>
            <p:nvPr/>
          </p:nvSpPr>
          <p:spPr bwMode="auto">
            <a:xfrm>
              <a:off x="1392" y="3024"/>
              <a:ext cx="480" cy="384"/>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708" name="Oval 67">
              <a:extLst>
                <a:ext uri="{FF2B5EF4-FFF2-40B4-BE49-F238E27FC236}">
                  <a16:creationId xmlns:a16="http://schemas.microsoft.com/office/drawing/2014/main" id="{C8AA4AD5-7468-4227-B59B-D4553225B3CD}"/>
                </a:ext>
              </a:extLst>
            </p:cNvPr>
            <p:cNvSpPr>
              <a:spLocks noChangeArrowheads="1"/>
            </p:cNvSpPr>
            <p:nvPr/>
          </p:nvSpPr>
          <p:spPr bwMode="auto">
            <a:xfrm>
              <a:off x="1728" y="316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09" name="Oval 68">
              <a:extLst>
                <a:ext uri="{FF2B5EF4-FFF2-40B4-BE49-F238E27FC236}">
                  <a16:creationId xmlns:a16="http://schemas.microsoft.com/office/drawing/2014/main" id="{87357C20-75AB-4733-A3BC-892BE622C613}"/>
                </a:ext>
              </a:extLst>
            </p:cNvPr>
            <p:cNvSpPr>
              <a:spLocks noChangeArrowheads="1"/>
            </p:cNvSpPr>
            <p:nvPr/>
          </p:nvSpPr>
          <p:spPr bwMode="auto">
            <a:xfrm>
              <a:off x="1579" y="3280"/>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10" name="Oval 69">
              <a:extLst>
                <a:ext uri="{FF2B5EF4-FFF2-40B4-BE49-F238E27FC236}">
                  <a16:creationId xmlns:a16="http://schemas.microsoft.com/office/drawing/2014/main" id="{78869C50-5807-46A7-90D1-5D02A4C496F1}"/>
                </a:ext>
              </a:extLst>
            </p:cNvPr>
            <p:cNvSpPr>
              <a:spLocks noChangeArrowheads="1"/>
            </p:cNvSpPr>
            <p:nvPr/>
          </p:nvSpPr>
          <p:spPr bwMode="auto">
            <a:xfrm>
              <a:off x="1433" y="316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11" name="Oval 70">
              <a:extLst>
                <a:ext uri="{FF2B5EF4-FFF2-40B4-BE49-F238E27FC236}">
                  <a16:creationId xmlns:a16="http://schemas.microsoft.com/office/drawing/2014/main" id="{8653CBDB-60B9-4B80-9D1F-9DFD6D2515DF}"/>
                </a:ext>
              </a:extLst>
            </p:cNvPr>
            <p:cNvSpPr>
              <a:spLocks noChangeArrowheads="1"/>
            </p:cNvSpPr>
            <p:nvPr/>
          </p:nvSpPr>
          <p:spPr bwMode="auto">
            <a:xfrm>
              <a:off x="1542" y="3072"/>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grpSp>
      <p:grpSp>
        <p:nvGrpSpPr>
          <p:cNvPr id="28686" name="Group 71">
            <a:extLst>
              <a:ext uri="{FF2B5EF4-FFF2-40B4-BE49-F238E27FC236}">
                <a16:creationId xmlns:a16="http://schemas.microsoft.com/office/drawing/2014/main" id="{CBFC333C-2BD1-400A-B3F6-581688DCD9A0}"/>
              </a:ext>
            </a:extLst>
          </p:cNvPr>
          <p:cNvGrpSpPr>
            <a:grpSpLocks/>
          </p:cNvGrpSpPr>
          <p:nvPr/>
        </p:nvGrpSpPr>
        <p:grpSpPr bwMode="auto">
          <a:xfrm>
            <a:off x="8305800" y="4800600"/>
            <a:ext cx="762000" cy="609600"/>
            <a:chOff x="1392" y="1152"/>
            <a:chExt cx="480" cy="384"/>
          </a:xfrm>
        </p:grpSpPr>
        <p:sp>
          <p:nvSpPr>
            <p:cNvPr id="28703" name="Oval 72">
              <a:extLst>
                <a:ext uri="{FF2B5EF4-FFF2-40B4-BE49-F238E27FC236}">
                  <a16:creationId xmlns:a16="http://schemas.microsoft.com/office/drawing/2014/main" id="{205FC574-C73E-4007-AF0F-83CD3D9169FE}"/>
                </a:ext>
              </a:extLst>
            </p:cNvPr>
            <p:cNvSpPr>
              <a:spLocks noChangeArrowheads="1"/>
            </p:cNvSpPr>
            <p:nvPr/>
          </p:nvSpPr>
          <p:spPr bwMode="auto">
            <a:xfrm>
              <a:off x="1392" y="1152"/>
              <a:ext cx="480" cy="384"/>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704" name="Oval 73">
              <a:extLst>
                <a:ext uri="{FF2B5EF4-FFF2-40B4-BE49-F238E27FC236}">
                  <a16:creationId xmlns:a16="http://schemas.microsoft.com/office/drawing/2014/main" id="{65CBA01A-539F-4E46-8928-8384A37F5D42}"/>
                </a:ext>
              </a:extLst>
            </p:cNvPr>
            <p:cNvSpPr>
              <a:spLocks noChangeArrowheads="1"/>
            </p:cNvSpPr>
            <p:nvPr/>
          </p:nvSpPr>
          <p:spPr bwMode="auto">
            <a:xfrm>
              <a:off x="1579" y="140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05" name="Oval 74">
              <a:extLst>
                <a:ext uri="{FF2B5EF4-FFF2-40B4-BE49-F238E27FC236}">
                  <a16:creationId xmlns:a16="http://schemas.microsoft.com/office/drawing/2014/main" id="{74D81173-F015-4418-A820-BF858746A07E}"/>
                </a:ext>
              </a:extLst>
            </p:cNvPr>
            <p:cNvSpPr>
              <a:spLocks noChangeArrowheads="1"/>
            </p:cNvSpPr>
            <p:nvPr/>
          </p:nvSpPr>
          <p:spPr bwMode="auto">
            <a:xfrm>
              <a:off x="1440" y="124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06" name="Oval 75">
              <a:extLst>
                <a:ext uri="{FF2B5EF4-FFF2-40B4-BE49-F238E27FC236}">
                  <a16:creationId xmlns:a16="http://schemas.microsoft.com/office/drawing/2014/main" id="{DE5EE733-99FD-45FD-BA36-90E263FFA1EF}"/>
                </a:ext>
              </a:extLst>
            </p:cNvPr>
            <p:cNvSpPr>
              <a:spLocks noChangeArrowheads="1"/>
            </p:cNvSpPr>
            <p:nvPr/>
          </p:nvSpPr>
          <p:spPr bwMode="auto">
            <a:xfrm>
              <a:off x="1685" y="1216"/>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grpSp>
      <p:sp>
        <p:nvSpPr>
          <p:cNvPr id="28687" name="Rectangle 83">
            <a:extLst>
              <a:ext uri="{FF2B5EF4-FFF2-40B4-BE49-F238E27FC236}">
                <a16:creationId xmlns:a16="http://schemas.microsoft.com/office/drawing/2014/main" id="{011A83BD-702F-4BA3-BCFA-FC69898D7608}"/>
              </a:ext>
            </a:extLst>
          </p:cNvPr>
          <p:cNvSpPr>
            <a:spLocks noChangeArrowheads="1"/>
          </p:cNvSpPr>
          <p:nvPr/>
        </p:nvSpPr>
        <p:spPr bwMode="auto">
          <a:xfrm>
            <a:off x="5446714" y="1600201"/>
            <a:ext cx="1298575" cy="1254125"/>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Process</a:t>
            </a:r>
          </a:p>
        </p:txBody>
      </p:sp>
      <p:sp>
        <p:nvSpPr>
          <p:cNvPr id="28688" name="Rectangle 84">
            <a:extLst>
              <a:ext uri="{FF2B5EF4-FFF2-40B4-BE49-F238E27FC236}">
                <a16:creationId xmlns:a16="http://schemas.microsoft.com/office/drawing/2014/main" id="{1D80C790-9AB8-429B-BE43-B5E29EEDE2EC}"/>
              </a:ext>
            </a:extLst>
          </p:cNvPr>
          <p:cNvSpPr>
            <a:spLocks noChangeArrowheads="1"/>
          </p:cNvSpPr>
          <p:nvPr/>
        </p:nvSpPr>
        <p:spPr bwMode="auto">
          <a:xfrm>
            <a:off x="6477001" y="3317876"/>
            <a:ext cx="1298575" cy="1254125"/>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Process</a:t>
            </a:r>
          </a:p>
        </p:txBody>
      </p:sp>
      <p:sp>
        <p:nvSpPr>
          <p:cNvPr id="28689" name="Rectangle 85">
            <a:extLst>
              <a:ext uri="{FF2B5EF4-FFF2-40B4-BE49-F238E27FC236}">
                <a16:creationId xmlns:a16="http://schemas.microsoft.com/office/drawing/2014/main" id="{4AF58A80-AFA0-4206-9C45-59F239FEB671}"/>
              </a:ext>
            </a:extLst>
          </p:cNvPr>
          <p:cNvSpPr>
            <a:spLocks noChangeArrowheads="1"/>
          </p:cNvSpPr>
          <p:nvPr/>
        </p:nvSpPr>
        <p:spPr bwMode="auto">
          <a:xfrm>
            <a:off x="4267201" y="3276601"/>
            <a:ext cx="1298575" cy="1254125"/>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Process</a:t>
            </a:r>
          </a:p>
        </p:txBody>
      </p:sp>
      <p:sp>
        <p:nvSpPr>
          <p:cNvPr id="28690" name="Rectangle 86">
            <a:extLst>
              <a:ext uri="{FF2B5EF4-FFF2-40B4-BE49-F238E27FC236}">
                <a16:creationId xmlns:a16="http://schemas.microsoft.com/office/drawing/2014/main" id="{BD3983B1-4BBB-4D0D-9E3F-A4F7CFB8C6C1}"/>
              </a:ext>
            </a:extLst>
          </p:cNvPr>
          <p:cNvSpPr>
            <a:spLocks noChangeArrowheads="1"/>
          </p:cNvSpPr>
          <p:nvPr/>
        </p:nvSpPr>
        <p:spPr bwMode="auto">
          <a:xfrm>
            <a:off x="5446714" y="4800601"/>
            <a:ext cx="1298575" cy="1254125"/>
          </a:xfrm>
          <a:prstGeom prst="rect">
            <a:avLst/>
          </a:prstGeom>
          <a:solidFill>
            <a:srgbClr val="B2B2B2"/>
          </a:solidFill>
          <a:ln w="9525">
            <a:solidFill>
              <a:schemeClr val="bg2"/>
            </a:solidFill>
            <a:miter lim="800000"/>
            <a:headEnd/>
            <a:tailEnd/>
          </a:ln>
        </p:spPr>
        <p:txBody>
          <a:bodyPr wrap="none"/>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Process</a:t>
            </a:r>
          </a:p>
        </p:txBody>
      </p:sp>
      <p:sp>
        <p:nvSpPr>
          <p:cNvPr id="28691" name="Text Box 87">
            <a:extLst>
              <a:ext uri="{FF2B5EF4-FFF2-40B4-BE49-F238E27FC236}">
                <a16:creationId xmlns:a16="http://schemas.microsoft.com/office/drawing/2014/main" id="{EF5CFC2F-9729-4329-852F-AD4637020E97}"/>
              </a:ext>
            </a:extLst>
          </p:cNvPr>
          <p:cNvSpPr txBox="1">
            <a:spLocks noChangeArrowheads="1"/>
          </p:cNvSpPr>
          <p:nvPr/>
        </p:nvSpPr>
        <p:spPr bwMode="auto">
          <a:xfrm>
            <a:off x="5562600" y="40386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t>Actors</a:t>
            </a:r>
          </a:p>
        </p:txBody>
      </p:sp>
      <p:grpSp>
        <p:nvGrpSpPr>
          <p:cNvPr id="28692" name="Group 100">
            <a:extLst>
              <a:ext uri="{FF2B5EF4-FFF2-40B4-BE49-F238E27FC236}">
                <a16:creationId xmlns:a16="http://schemas.microsoft.com/office/drawing/2014/main" id="{67C53F8D-53F0-4C95-9164-C7BE8B07FDA2}"/>
              </a:ext>
            </a:extLst>
          </p:cNvPr>
          <p:cNvGrpSpPr>
            <a:grpSpLocks/>
          </p:cNvGrpSpPr>
          <p:nvPr/>
        </p:nvGrpSpPr>
        <p:grpSpPr bwMode="auto">
          <a:xfrm>
            <a:off x="6400801" y="5334000"/>
            <a:ext cx="652463" cy="579438"/>
            <a:chOff x="2688" y="3408"/>
            <a:chExt cx="411" cy="365"/>
          </a:xfrm>
        </p:grpSpPr>
        <p:sp>
          <p:nvSpPr>
            <p:cNvPr id="28701" name="Oval 88">
              <a:extLst>
                <a:ext uri="{FF2B5EF4-FFF2-40B4-BE49-F238E27FC236}">
                  <a16:creationId xmlns:a16="http://schemas.microsoft.com/office/drawing/2014/main" id="{F3DFAACB-42BD-45CF-A3C6-B047FB1E77BF}"/>
                </a:ext>
              </a:extLst>
            </p:cNvPr>
            <p:cNvSpPr>
              <a:spLocks noChangeArrowheads="1"/>
            </p:cNvSpPr>
            <p:nvPr/>
          </p:nvSpPr>
          <p:spPr bwMode="auto">
            <a:xfrm>
              <a:off x="2688" y="3408"/>
              <a:ext cx="411" cy="365"/>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702" name="Oval 89">
              <a:extLst>
                <a:ext uri="{FF2B5EF4-FFF2-40B4-BE49-F238E27FC236}">
                  <a16:creationId xmlns:a16="http://schemas.microsoft.com/office/drawing/2014/main" id="{4E32F9FD-7866-4E12-BA5C-5862F478F6B6}"/>
                </a:ext>
              </a:extLst>
            </p:cNvPr>
            <p:cNvSpPr>
              <a:spLocks noChangeArrowheads="1"/>
            </p:cNvSpPr>
            <p:nvPr/>
          </p:nvSpPr>
          <p:spPr bwMode="auto">
            <a:xfrm>
              <a:off x="2736" y="3514"/>
              <a:ext cx="118" cy="112"/>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grpSp>
      <p:grpSp>
        <p:nvGrpSpPr>
          <p:cNvPr id="28693" name="Group 90">
            <a:extLst>
              <a:ext uri="{FF2B5EF4-FFF2-40B4-BE49-F238E27FC236}">
                <a16:creationId xmlns:a16="http://schemas.microsoft.com/office/drawing/2014/main" id="{923E1F99-700D-462D-86E9-6445C09148ED}"/>
              </a:ext>
            </a:extLst>
          </p:cNvPr>
          <p:cNvGrpSpPr>
            <a:grpSpLocks/>
          </p:cNvGrpSpPr>
          <p:nvPr/>
        </p:nvGrpSpPr>
        <p:grpSpPr bwMode="auto">
          <a:xfrm>
            <a:off x="6400800" y="2209800"/>
            <a:ext cx="762000" cy="609600"/>
            <a:chOff x="1392" y="1152"/>
            <a:chExt cx="480" cy="384"/>
          </a:xfrm>
        </p:grpSpPr>
        <p:sp>
          <p:nvSpPr>
            <p:cNvPr id="28697" name="Oval 91">
              <a:extLst>
                <a:ext uri="{FF2B5EF4-FFF2-40B4-BE49-F238E27FC236}">
                  <a16:creationId xmlns:a16="http://schemas.microsoft.com/office/drawing/2014/main" id="{F453F6DC-4DDC-4DB5-BF99-67621C0682EC}"/>
                </a:ext>
              </a:extLst>
            </p:cNvPr>
            <p:cNvSpPr>
              <a:spLocks noChangeArrowheads="1"/>
            </p:cNvSpPr>
            <p:nvPr/>
          </p:nvSpPr>
          <p:spPr bwMode="auto">
            <a:xfrm>
              <a:off x="1392" y="1152"/>
              <a:ext cx="480" cy="384"/>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698" name="Oval 92">
              <a:extLst>
                <a:ext uri="{FF2B5EF4-FFF2-40B4-BE49-F238E27FC236}">
                  <a16:creationId xmlns:a16="http://schemas.microsoft.com/office/drawing/2014/main" id="{B4AD1BAF-2108-47B7-9FF1-B72D704768F5}"/>
                </a:ext>
              </a:extLst>
            </p:cNvPr>
            <p:cNvSpPr>
              <a:spLocks noChangeArrowheads="1"/>
            </p:cNvSpPr>
            <p:nvPr/>
          </p:nvSpPr>
          <p:spPr bwMode="auto">
            <a:xfrm>
              <a:off x="1579" y="140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699" name="Oval 93">
              <a:extLst>
                <a:ext uri="{FF2B5EF4-FFF2-40B4-BE49-F238E27FC236}">
                  <a16:creationId xmlns:a16="http://schemas.microsoft.com/office/drawing/2014/main" id="{35DABF0F-115E-4925-9F4D-BB2CE9147B4A}"/>
                </a:ext>
              </a:extLst>
            </p:cNvPr>
            <p:cNvSpPr>
              <a:spLocks noChangeArrowheads="1"/>
            </p:cNvSpPr>
            <p:nvPr/>
          </p:nvSpPr>
          <p:spPr bwMode="auto">
            <a:xfrm>
              <a:off x="1440" y="1248"/>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700" name="Oval 94">
              <a:extLst>
                <a:ext uri="{FF2B5EF4-FFF2-40B4-BE49-F238E27FC236}">
                  <a16:creationId xmlns:a16="http://schemas.microsoft.com/office/drawing/2014/main" id="{CD9DEB54-3627-4922-985B-E099D65240BB}"/>
                </a:ext>
              </a:extLst>
            </p:cNvPr>
            <p:cNvSpPr>
              <a:spLocks noChangeArrowheads="1"/>
            </p:cNvSpPr>
            <p:nvPr/>
          </p:nvSpPr>
          <p:spPr bwMode="auto">
            <a:xfrm>
              <a:off x="1685" y="1216"/>
              <a:ext cx="138" cy="117"/>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grpSp>
      <p:sp>
        <p:nvSpPr>
          <p:cNvPr id="28694" name="Oval 96">
            <a:extLst>
              <a:ext uri="{FF2B5EF4-FFF2-40B4-BE49-F238E27FC236}">
                <a16:creationId xmlns:a16="http://schemas.microsoft.com/office/drawing/2014/main" id="{984240BD-E5D0-4304-8C65-4D0F5DFCB7A6}"/>
              </a:ext>
            </a:extLst>
          </p:cNvPr>
          <p:cNvSpPr>
            <a:spLocks noChangeArrowheads="1"/>
          </p:cNvSpPr>
          <p:nvPr/>
        </p:nvSpPr>
        <p:spPr bwMode="auto">
          <a:xfrm>
            <a:off x="2895600" y="4800600"/>
            <a:ext cx="762000" cy="609600"/>
          </a:xfrm>
          <a:prstGeom prst="ellipse">
            <a:avLst/>
          </a:prstGeom>
          <a:solidFill>
            <a:srgbClr val="007C91"/>
          </a:solidFill>
          <a:ln w="12700" cap="sq">
            <a:solidFill>
              <a:schemeClr val="bg2"/>
            </a:solidFill>
            <a:round/>
            <a:headEnd type="none" w="sm" len="sm"/>
            <a:tailEnd type="none" w="sm" len="sm"/>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8695" name="Oval 98">
            <a:extLst>
              <a:ext uri="{FF2B5EF4-FFF2-40B4-BE49-F238E27FC236}">
                <a16:creationId xmlns:a16="http://schemas.microsoft.com/office/drawing/2014/main" id="{447940D3-9385-4735-871F-2F5579D81125}"/>
              </a:ext>
            </a:extLst>
          </p:cNvPr>
          <p:cNvSpPr>
            <a:spLocks noChangeArrowheads="1"/>
          </p:cNvSpPr>
          <p:nvPr/>
        </p:nvSpPr>
        <p:spPr bwMode="auto">
          <a:xfrm>
            <a:off x="2971801" y="4953000"/>
            <a:ext cx="219075" cy="185738"/>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
        <p:nvSpPr>
          <p:cNvPr id="28696" name="Oval 99">
            <a:extLst>
              <a:ext uri="{FF2B5EF4-FFF2-40B4-BE49-F238E27FC236}">
                <a16:creationId xmlns:a16="http://schemas.microsoft.com/office/drawing/2014/main" id="{047161ED-A411-4BD3-A548-BC38D1C71CC1}"/>
              </a:ext>
            </a:extLst>
          </p:cNvPr>
          <p:cNvSpPr>
            <a:spLocks noChangeArrowheads="1"/>
          </p:cNvSpPr>
          <p:nvPr/>
        </p:nvSpPr>
        <p:spPr bwMode="auto">
          <a:xfrm>
            <a:off x="3360739" y="4902200"/>
            <a:ext cx="219075" cy="185738"/>
          </a:xfrm>
          <a:prstGeom prst="ellipse">
            <a:avLst/>
          </a:prstGeom>
          <a:solidFill>
            <a:srgbClr val="B2B2B2"/>
          </a:solidFill>
          <a:ln w="6350">
            <a:solidFill>
              <a:srgbClr val="000000"/>
            </a:solidFill>
            <a:round/>
            <a:headEnd/>
            <a:tailEnd/>
          </a:ln>
        </p:spPr>
        <p:txBody>
          <a:bodyPr lIns="0" rIns="0"/>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a:spcBef>
                <a:spcPct val="0"/>
              </a:spcBef>
              <a:buClrTx/>
              <a:buSzTx/>
              <a:buFontTx/>
              <a:buNone/>
            </a:pPr>
            <a:endParaRPr lang="en-US" altLang="en-US" sz="1200">
              <a:solidFill>
                <a:schemeClr val="bg2"/>
              </a:solidFill>
            </a:endParaRPr>
          </a:p>
        </p:txBody>
      </p:sp>
    </p:spTree>
    <p:extLst>
      <p:ext uri="{BB962C8B-B14F-4D97-AF65-F5344CB8AC3E}">
        <p14:creationId xmlns:p14="http://schemas.microsoft.com/office/powerpoint/2010/main" val="65630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5FD3CEF-07AC-47DA-8389-47401787EED2}"/>
              </a:ext>
            </a:extLst>
          </p:cNvPr>
          <p:cNvSpPr>
            <a:spLocks noGrp="1" noChangeArrowheads="1"/>
          </p:cNvSpPr>
          <p:nvPr>
            <p:ph type="title"/>
          </p:nvPr>
        </p:nvSpPr>
        <p:spPr/>
        <p:txBody>
          <a:bodyPr/>
          <a:lstStyle/>
          <a:p>
            <a:r>
              <a:rPr lang="zh-CN" altLang="en-US">
                <a:ea typeface="ＭＳ Ｐゴシック" panose="020B0600070205080204" pitchFamily="34" charset="-128"/>
              </a:rPr>
              <a:t>消息的清除</a:t>
            </a:r>
            <a:endParaRPr lang="en-US" altLang="en-US">
              <a:ea typeface="ＭＳ Ｐゴシック" panose="020B0600070205080204" pitchFamily="34" charset="-128"/>
            </a:endParaRPr>
          </a:p>
        </p:txBody>
      </p:sp>
      <p:pic>
        <p:nvPicPr>
          <p:cNvPr id="32772" name="Content Placeholder 4">
            <a:extLst>
              <a:ext uri="{FF2B5EF4-FFF2-40B4-BE49-F238E27FC236}">
                <a16:creationId xmlns:a16="http://schemas.microsoft.com/office/drawing/2014/main" id="{8A34F024-B2EB-42DF-A016-E948304ADF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31950" y="1767681"/>
            <a:ext cx="2959100" cy="3733800"/>
          </a:xfrm>
        </p:spPr>
      </p:pic>
      <p:sp>
        <p:nvSpPr>
          <p:cNvPr id="32771" name="Text Placeholder 2">
            <a:extLst>
              <a:ext uri="{FF2B5EF4-FFF2-40B4-BE49-F238E27FC236}">
                <a16:creationId xmlns:a16="http://schemas.microsoft.com/office/drawing/2014/main" id="{09830622-3746-434C-8EAC-9DC6021CD277}"/>
              </a:ext>
            </a:extLst>
          </p:cNvPr>
          <p:cNvSpPr>
            <a:spLocks noGrp="1" noChangeArrowheads="1"/>
          </p:cNvSpPr>
          <p:nvPr>
            <p:ph sz="quarter" idx="10"/>
          </p:nvPr>
        </p:nvSpPr>
        <p:spPr/>
        <p:txBody>
          <a:bodyPr/>
          <a:lstStyle/>
          <a:p>
            <a:r>
              <a:rPr lang="zh-CN" altLang="en-US" dirty="0">
                <a:ea typeface="ＭＳ Ｐゴシック" panose="020B0600070205080204" pitchFamily="34" charset="-128"/>
              </a:rPr>
              <a:t>设置保留天数</a:t>
            </a:r>
            <a:endParaRPr lang="en-US" altLang="zh-CN" dirty="0">
              <a:ea typeface="ＭＳ Ｐゴシック" panose="020B0600070205080204" pitchFamily="34" charset="-128"/>
            </a:endParaRPr>
          </a:p>
          <a:p>
            <a:r>
              <a:rPr lang="zh-CN" altLang="en-US" dirty="0">
                <a:ea typeface="ＭＳ Ｐゴシック" panose="020B0600070205080204" pitchFamily="34" charset="-128"/>
              </a:rPr>
              <a:t>设置任务清除消息</a:t>
            </a:r>
            <a:endParaRPr lang="en-US" altLang="zh-CN" dirty="0">
              <a:ea typeface="ＭＳ Ｐゴシック" panose="020B0600070205080204" pitchFamily="34" charset="-128"/>
            </a:endParaRPr>
          </a:p>
          <a:p>
            <a:r>
              <a:rPr lang="zh-CN" altLang="en-US" dirty="0">
                <a:ea typeface="ＭＳ Ｐゴシック" panose="020B0600070205080204" pitchFamily="34" charset="-128"/>
              </a:rPr>
              <a:t>手工清除消息</a:t>
            </a:r>
            <a:endParaRPr lang="en-US" altLang="zh-CN" dirty="0">
              <a:ea typeface="ＭＳ Ｐゴシック" panose="020B0600070205080204" pitchFamily="34" charset="-128"/>
            </a:endParaRPr>
          </a:p>
          <a:p>
            <a:pPr lvl="1"/>
            <a:r>
              <a:rPr lang="zh-CN" altLang="en-US" dirty="0">
                <a:solidFill>
                  <a:srgbClr val="FFFF00"/>
                </a:solidFill>
                <a:ea typeface="ＭＳ Ｐゴシック" panose="020B0600070205080204" pitchFamily="34" charset="-128"/>
              </a:rPr>
              <a:t>包括消息正文</a:t>
            </a:r>
            <a:endParaRPr lang="en-US" altLang="zh-CN" dirty="0">
              <a:solidFill>
                <a:srgbClr val="FFFF00"/>
              </a:solidFill>
              <a:ea typeface="ＭＳ Ｐゴシック" panose="020B0600070205080204" pitchFamily="34" charset="-128"/>
            </a:endParaRPr>
          </a:p>
          <a:p>
            <a:pPr lvl="2"/>
            <a:r>
              <a:rPr lang="zh-CN" altLang="en-US" dirty="0">
                <a:solidFill>
                  <a:srgbClr val="FFFF00"/>
                </a:solidFill>
                <a:ea typeface="ＭＳ Ｐゴシック" panose="020B0600070205080204" pitchFamily="34" charset="-128"/>
              </a:rPr>
              <a:t>不是默认选项，但很多场景下需要选中，否则会大量保留没有消息头的消息体，长时间后会占用磁盘空间。 </a:t>
            </a:r>
            <a:endParaRPr lang="en-US" altLang="zh-CN" dirty="0">
              <a:solidFill>
                <a:srgbClr val="FFFF00"/>
              </a:solidFill>
              <a:ea typeface="ＭＳ Ｐゴシック" panose="020B0600070205080204" pitchFamily="34" charset="-128"/>
            </a:endParaRPr>
          </a:p>
          <a:p>
            <a:pPr lvl="1"/>
            <a:r>
              <a:rPr lang="zh-CN" altLang="en-US" dirty="0">
                <a:ea typeface="ＭＳ Ｐゴシック" panose="020B0600070205080204" pitchFamily="34" charset="-128"/>
              </a:rPr>
              <a:t>保持数据完整性</a:t>
            </a:r>
            <a:endParaRPr lang="en-US" altLang="zh-CN" dirty="0">
              <a:ea typeface="ＭＳ Ｐゴシック" panose="020B0600070205080204" pitchFamily="34" charset="-128"/>
            </a:endParaRP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a:t>
            </a:r>
            <a:r>
              <a:rPr lang="en-US" altLang="en-US" dirty="0" err="1">
                <a:ea typeface="ＭＳ Ｐゴシック" panose="020B0600070205080204" pitchFamily="34" charset="-128"/>
              </a:rPr>
              <a:t>Ens.MessageBodyD</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a:t>
            </a:r>
            <a:r>
              <a:rPr lang="en-US" altLang="en-US" dirty="0" err="1">
                <a:ea typeface="ＭＳ Ｐゴシック" panose="020B0600070205080204" pitchFamily="34" charset="-128"/>
              </a:rPr>
              <a:t>Ens.MessageHeaderD</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8904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4">
            <a:extLst>
              <a:ext uri="{FF2B5EF4-FFF2-40B4-BE49-F238E27FC236}">
                <a16:creationId xmlns:a16="http://schemas.microsoft.com/office/drawing/2014/main" id="{C6DFF2DB-0B26-460C-856A-0FA68E8AED8C}"/>
              </a:ext>
            </a:extLst>
          </p:cNvPr>
          <p:cNvSpPr>
            <a:spLocks noGrp="1" noChangeArrowheads="1"/>
          </p:cNvSpPr>
          <p:nvPr>
            <p:ph type="title"/>
          </p:nvPr>
        </p:nvSpPr>
        <p:spPr/>
        <p:txBody>
          <a:bodyPr/>
          <a:lstStyle/>
          <a:p>
            <a:r>
              <a:rPr lang="zh-CN" altLang="en-US" dirty="0">
                <a:ea typeface="ＭＳ Ｐゴシック" panose="020B0600070205080204" pitchFamily="34" charset="-128"/>
              </a:rPr>
              <a:t>消息的非持久化</a:t>
            </a:r>
            <a:endParaRPr lang="en-US" altLang="en-US" dirty="0">
              <a:ea typeface="ＭＳ Ｐゴシック" panose="020B0600070205080204" pitchFamily="34" charset="-128"/>
            </a:endParaRPr>
          </a:p>
        </p:txBody>
      </p:sp>
      <p:sp>
        <p:nvSpPr>
          <p:cNvPr id="16386" name="Content Placeholder 5">
            <a:extLst>
              <a:ext uri="{FF2B5EF4-FFF2-40B4-BE49-F238E27FC236}">
                <a16:creationId xmlns:a16="http://schemas.microsoft.com/office/drawing/2014/main" id="{8E809180-76E5-4E9F-A04C-F3215DDEFB47}"/>
              </a:ext>
            </a:extLst>
          </p:cNvPr>
          <p:cNvSpPr>
            <a:spLocks noGrp="1" noChangeArrowheads="1"/>
          </p:cNvSpPr>
          <p:nvPr>
            <p:ph idx="1"/>
          </p:nvPr>
        </p:nvSpPr>
        <p:spPr/>
        <p:txBody>
          <a:bodyPr/>
          <a:lstStyle/>
          <a:p>
            <a:r>
              <a:rPr lang="zh-CN" altLang="en-US" dirty="0">
                <a:ea typeface="ＭＳ Ｐゴシック" panose="020B0600070205080204" pitchFamily="34" charset="-128"/>
              </a:rPr>
              <a:t>业务组件的</a:t>
            </a:r>
            <a:r>
              <a:rPr lang="en-US" altLang="zh-CN" dirty="0">
                <a:ea typeface="ＭＳ Ｐゴシック" panose="020B0600070205080204" pitchFamily="34" charset="-128"/>
              </a:rPr>
              <a:t>Parameter:</a:t>
            </a:r>
            <a:r>
              <a:rPr lang="zh-CN" altLang="en-US" dirty="0">
                <a:ea typeface="ＭＳ Ｐゴシック" panose="020B0600070205080204" pitchFamily="34" charset="-128"/>
              </a:rPr>
              <a:t>ＩＮＶＯＣＡＴＩＯＮ</a:t>
            </a:r>
            <a:endParaRPr lang="en-US" altLang="zh-CN" dirty="0">
              <a:ea typeface="ＭＳ Ｐゴシック" panose="020B0600070205080204" pitchFamily="34" charset="-128"/>
            </a:endParaRPr>
          </a:p>
          <a:p>
            <a:r>
              <a:rPr lang="en-US" altLang="zh-CN" dirty="0">
                <a:ea typeface="ＭＳ Ｐゴシック" panose="020B0600070205080204" pitchFamily="34" charset="-128"/>
              </a:rPr>
              <a:t>"queue" and "</a:t>
            </a:r>
            <a:r>
              <a:rPr lang="en-US" altLang="zh-CN" dirty="0" err="1">
                <a:ea typeface="ＭＳ Ｐゴシック" panose="020B0600070205080204" pitchFamily="34" charset="-128"/>
              </a:rPr>
              <a:t>inProc</a:t>
            </a:r>
            <a:r>
              <a:rPr lang="en-US" altLang="zh-CN" dirty="0">
                <a:ea typeface="ＭＳ Ｐゴシック" panose="020B0600070205080204" pitchFamily="34" charset="-128"/>
              </a:rPr>
              <a:t>"</a:t>
            </a:r>
          </a:p>
          <a:p>
            <a:r>
              <a:rPr lang="zh-CN" altLang="en-US" dirty="0">
                <a:ea typeface="ＭＳ Ｐゴシック" panose="020B0600070205080204" pitchFamily="34" charset="-128"/>
              </a:rPr>
              <a:t>每个消息有个</a:t>
            </a:r>
            <a:r>
              <a:rPr lang="en-US" altLang="zh-CN" dirty="0">
                <a:ea typeface="ＭＳ Ｐゴシック" panose="020B0600070205080204" pitchFamily="34" charset="-128"/>
              </a:rPr>
              <a:t>INVOCATION</a:t>
            </a:r>
          </a:p>
          <a:p>
            <a:pPr lvl="1"/>
            <a:r>
              <a:rPr lang="en-US" altLang="en-US" dirty="0">
                <a:ea typeface="ＭＳ Ｐゴシック" panose="020B0600070205080204" pitchFamily="34" charset="-128"/>
              </a:rPr>
              <a:t>Queue: </a:t>
            </a:r>
            <a:r>
              <a:rPr lang="zh-CN" altLang="en-US" dirty="0">
                <a:ea typeface="ＭＳ Ｐゴシック" panose="020B0600070205080204" pitchFamily="34" charset="-128"/>
              </a:rPr>
              <a:t>一个消息在一个</a:t>
            </a:r>
            <a:r>
              <a:rPr lang="en-US" altLang="zh-CN" dirty="0">
                <a:ea typeface="ＭＳ Ｐゴシック" panose="020B0600070205080204" pitchFamily="34" charset="-128"/>
              </a:rPr>
              <a:t>job</a:t>
            </a:r>
            <a:r>
              <a:rPr lang="zh-CN" altLang="en-US" dirty="0">
                <a:ea typeface="ＭＳ Ｐゴシック" panose="020B0600070205080204" pitchFamily="34" charset="-128"/>
              </a:rPr>
              <a:t>里创建，然后放到队列，同时原</a:t>
            </a:r>
            <a:r>
              <a:rPr lang="en-US" altLang="zh-CN" dirty="0">
                <a:ea typeface="ＭＳ Ｐゴシック" panose="020B0600070205080204" pitchFamily="34" charset="-128"/>
              </a:rPr>
              <a:t>job</a:t>
            </a:r>
            <a:r>
              <a:rPr lang="zh-CN" altLang="en-US" dirty="0">
                <a:ea typeface="ＭＳ Ｐゴシック" panose="020B0600070205080204" pitchFamily="34" charset="-128"/>
              </a:rPr>
              <a:t>释放。（默认处理方式</a:t>
            </a:r>
            <a:r>
              <a:rPr lang="en-US" altLang="zh-CN" dirty="0">
                <a:ea typeface="ＭＳ Ｐゴシック" panose="020B0600070205080204" pitchFamily="34" charset="-128"/>
              </a:rPr>
              <a:t>)</a:t>
            </a:r>
          </a:p>
          <a:p>
            <a:pPr lvl="1"/>
            <a:r>
              <a:rPr lang="en-US" altLang="en-US" dirty="0" err="1">
                <a:ea typeface="ＭＳ Ｐゴシック" panose="020B0600070205080204" pitchFamily="34" charset="-128"/>
              </a:rPr>
              <a:t>Inproc</a:t>
            </a:r>
            <a:r>
              <a:rPr lang="en-US" altLang="en-US" dirty="0">
                <a:ea typeface="ＭＳ Ｐゴシック" panose="020B0600070205080204" pitchFamily="34" charset="-128"/>
              </a:rPr>
              <a:t>: </a:t>
            </a:r>
            <a:r>
              <a:rPr lang="zh-CN" altLang="en-US" dirty="0">
                <a:ea typeface="ＭＳ Ｐゴシック" panose="020B0600070205080204" pitchFamily="34" charset="-128"/>
              </a:rPr>
              <a:t>一个消息创建，发送，接收都是一个</a:t>
            </a:r>
            <a:r>
              <a:rPr lang="en-US" altLang="zh-CN" dirty="0">
                <a:ea typeface="ＭＳ Ｐゴシック" panose="020B0600070205080204" pitchFamily="34" charset="-128"/>
              </a:rPr>
              <a:t>job.</a:t>
            </a:r>
          </a:p>
          <a:p>
            <a:pPr lvl="1"/>
            <a:endParaRPr lang="en-US" altLang="en-US" dirty="0">
              <a:ea typeface="ＭＳ Ｐゴシック" panose="020B0600070205080204" pitchFamily="34" charset="-128"/>
            </a:endParaRPr>
          </a:p>
          <a:p>
            <a:pPr marL="342900" indent="-342900">
              <a:buFont typeface="Arial" panose="020B0604020202020204" pitchFamily="34" charset="0"/>
              <a:buChar char="•"/>
            </a:pPr>
            <a:r>
              <a:rPr kumimoji="1" lang="zh-CN" altLang="en-US" dirty="0"/>
              <a:t>消息有</a:t>
            </a:r>
            <a:r>
              <a:rPr kumimoji="1" lang="en-US" altLang="zh-CN" dirty="0"/>
              <a:t>2</a:t>
            </a:r>
            <a:r>
              <a:rPr kumimoji="1" lang="zh-CN" altLang="en-US" dirty="0"/>
              <a:t>种处理方式</a:t>
            </a:r>
            <a:endParaRPr kumimoji="1" lang="en-US" altLang="zh-CN" dirty="0"/>
          </a:p>
          <a:p>
            <a:pPr marL="569913" lvl="1" indent="-342900">
              <a:buFont typeface="Arial" panose="020B0604020202020204" pitchFamily="34" charset="0"/>
              <a:buChar char="•"/>
            </a:pPr>
            <a:r>
              <a:rPr kumimoji="1" lang="zh-CN" altLang="en-US" sz="2000" dirty="0"/>
              <a:t>排队</a:t>
            </a:r>
            <a:r>
              <a:rPr kumimoji="1" lang="en-US" altLang="zh-CN" sz="2000" dirty="0"/>
              <a:t>(Queue):</a:t>
            </a:r>
            <a:r>
              <a:rPr kumimoji="1" lang="zh-CN" altLang="en-US" sz="2000" dirty="0"/>
              <a:t> 消息由一个后台进程产生，并放入队列。之后由其它后台进程处理、发送</a:t>
            </a:r>
            <a:endParaRPr kumimoji="1" lang="en-US" altLang="zh-CN" sz="2000" dirty="0"/>
          </a:p>
          <a:p>
            <a:pPr marL="569913" lvl="1" indent="-342900">
              <a:buFont typeface="Arial" panose="020B0604020202020204" pitchFamily="34" charset="0"/>
              <a:buChar char="•"/>
            </a:pPr>
            <a:r>
              <a:rPr kumimoji="1" lang="zh-CN" altLang="en-US" sz="2000" dirty="0"/>
              <a:t>直接处理</a:t>
            </a:r>
            <a:r>
              <a:rPr kumimoji="1" lang="en-US" altLang="zh-CN" sz="2000" dirty="0"/>
              <a:t>(</a:t>
            </a:r>
            <a:r>
              <a:rPr kumimoji="1" lang="en-US" altLang="zh-CN" sz="2000" dirty="0" err="1"/>
              <a:t>Inproc</a:t>
            </a:r>
            <a:r>
              <a:rPr kumimoji="1" lang="en-US" altLang="zh-CN" sz="2000" dirty="0"/>
              <a:t>):</a:t>
            </a:r>
            <a:r>
              <a:rPr kumimoji="1" lang="zh-CN" altLang="en-US" sz="2000" dirty="0"/>
              <a:t>消息由一个后台进程产生、处理、发送</a:t>
            </a:r>
            <a:endParaRPr kumimoji="1" lang="en-US" altLang="zh-CN" sz="2000" dirty="0"/>
          </a:p>
          <a:p>
            <a:pPr marL="804863" lvl="2" indent="-342900">
              <a:buFont typeface="Arial" panose="020B0604020202020204" pitchFamily="34" charset="0"/>
              <a:buChar char="•"/>
            </a:pPr>
            <a:r>
              <a:rPr kumimoji="1" lang="zh-CN" altLang="en-US" sz="1800" dirty="0"/>
              <a:t>此时消息不会放入队列</a:t>
            </a:r>
            <a:endParaRPr kumimoji="1" lang="en-US" altLang="zh-CN" sz="1800"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1222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2413F51C-5770-43D7-A6D0-3AD90A041EEC}"/>
              </a:ext>
            </a:extLst>
          </p:cNvPr>
          <p:cNvSpPr>
            <a:spLocks noGrp="1" noChangeArrowheads="1"/>
          </p:cNvSpPr>
          <p:nvPr>
            <p:ph type="title"/>
          </p:nvPr>
        </p:nvSpPr>
        <p:spPr/>
        <p:txBody>
          <a:bodyPr/>
          <a:lstStyle/>
          <a:p>
            <a:pPr eaLnBrk="1" hangingPunct="1"/>
            <a:r>
              <a:rPr lang="zh-CN" altLang="en-US" dirty="0">
                <a:ea typeface="ＭＳ Ｐゴシック" panose="020B0600070205080204" pitchFamily="34" charset="-128"/>
              </a:rPr>
              <a:t>删除消息体</a:t>
            </a:r>
            <a:endParaRPr lang="en-US" altLang="en-US" dirty="0">
              <a:ea typeface="ＭＳ Ｐゴシック" panose="020B0600070205080204" pitchFamily="34" charset="-128"/>
            </a:endParaRPr>
          </a:p>
        </p:txBody>
      </p:sp>
      <p:sp>
        <p:nvSpPr>
          <p:cNvPr id="13314" name="Rectangle 3">
            <a:extLst>
              <a:ext uri="{FF2B5EF4-FFF2-40B4-BE49-F238E27FC236}">
                <a16:creationId xmlns:a16="http://schemas.microsoft.com/office/drawing/2014/main" id="{0606DEC9-A0A2-4484-AEAD-440BE057A45F}"/>
              </a:ext>
            </a:extLst>
          </p:cNvPr>
          <p:cNvSpPr>
            <a:spLocks noGrp="1" noChangeArrowheads="1"/>
          </p:cNvSpPr>
          <p:nvPr>
            <p:ph idx="1"/>
          </p:nvPr>
        </p:nvSpPr>
        <p:spPr/>
        <p:txBody>
          <a:bodyPr/>
          <a:lstStyle/>
          <a:p>
            <a:pPr lvl="1"/>
            <a:r>
              <a:rPr lang="zh-CN" altLang="en-US" dirty="0">
                <a:ea typeface="ＭＳ Ｐゴシック" panose="020B0600070205080204" pitchFamily="34" charset="-128"/>
              </a:rPr>
              <a:t>删除消息（</a:t>
            </a:r>
            <a:r>
              <a:rPr lang="en-US" altLang="zh-CN" dirty="0">
                <a:ea typeface="ＭＳ Ｐゴシック" panose="020B0600070205080204" pitchFamily="34" charset="-128"/>
              </a:rPr>
              <a:t>Purging)</a:t>
            </a:r>
            <a:r>
              <a:rPr lang="zh-CN" altLang="en-US" dirty="0">
                <a:ea typeface="ＭＳ Ｐゴシック" panose="020B0600070205080204" pitchFamily="34" charset="-128"/>
              </a:rPr>
              <a:t>自动删除消息体中嵌入的各个对象</a:t>
            </a:r>
            <a:endParaRPr lang="en-US" altLang="en-US" dirty="0">
              <a:ea typeface="ＭＳ Ｐゴシック" panose="020B0600070205080204" pitchFamily="34" charset="-128"/>
            </a:endParaRPr>
          </a:p>
          <a:p>
            <a:pPr lvl="1"/>
            <a:r>
              <a:rPr lang="zh-CN" altLang="en-US" dirty="0">
                <a:ea typeface="ＭＳ Ｐゴシック" panose="020B0600070205080204" pitchFamily="34" charset="-128"/>
              </a:rPr>
              <a:t>删除消息（</a:t>
            </a:r>
            <a:r>
              <a:rPr lang="en-US" altLang="zh-CN" dirty="0">
                <a:ea typeface="ＭＳ Ｐゴシック" panose="020B0600070205080204" pitchFamily="34" charset="-128"/>
              </a:rPr>
              <a:t>Purging) </a:t>
            </a:r>
            <a:r>
              <a:rPr lang="zh-CN" altLang="en-US" dirty="0">
                <a:ea typeface="ＭＳ Ｐゴシック" panose="020B0600070205080204" pitchFamily="34" charset="-128"/>
              </a:rPr>
              <a:t>不自动删除嵌入对象属性引用的持久化对象（</a:t>
            </a:r>
            <a:r>
              <a:rPr lang="en-US" altLang="en-US" dirty="0">
                <a:ea typeface="ＭＳ Ｐゴシック" panose="020B0600070205080204" pitchFamily="34" charset="-128"/>
              </a:rPr>
              <a:t>Purging does not automatically purge persistent objects referenced by properties.</a:t>
            </a:r>
            <a:r>
              <a:rPr lang="zh-CN" altLang="en-US" dirty="0">
                <a:ea typeface="ＭＳ Ｐゴシック" panose="020B0600070205080204" pitchFamily="34" charset="-128"/>
              </a:rPr>
              <a:t>）</a:t>
            </a:r>
            <a:endParaRPr lang="en-US" altLang="en-US" dirty="0">
              <a:ea typeface="ＭＳ Ｐゴシック" panose="020B0600070205080204" pitchFamily="34" charset="-128"/>
            </a:endParaRPr>
          </a:p>
          <a:p>
            <a:pPr lvl="2"/>
            <a:r>
              <a:rPr lang="en-US" altLang="en-US" dirty="0">
                <a:ea typeface="ＭＳ Ｐゴシック" panose="020B0600070205080204" pitchFamily="34" charset="-128"/>
              </a:rPr>
              <a:t>Options to purge persistent objects referenced by message properties that extend %Persistent:</a:t>
            </a:r>
          </a:p>
          <a:p>
            <a:pPr lvl="3"/>
            <a:r>
              <a:rPr lang="en-US" altLang="en-US" dirty="0">
                <a:ea typeface="ＭＳ Ｐゴシック" panose="020B0600070205080204" pitchFamily="34" charset="-128"/>
              </a:rPr>
              <a:t>Create custom purge routine.</a:t>
            </a:r>
          </a:p>
          <a:p>
            <a:pPr lvl="3"/>
            <a:r>
              <a:rPr lang="en-US" altLang="en-US" dirty="0">
                <a:ea typeface="ＭＳ Ｐゴシック" panose="020B0600070205080204" pitchFamily="34" charset="-128"/>
              </a:rPr>
              <a:t>Add delete triggers.</a:t>
            </a:r>
          </a:p>
          <a:p>
            <a:pPr lvl="3"/>
            <a:r>
              <a:rPr lang="en-US" altLang="en-US" dirty="0">
                <a:ea typeface="ＭＳ Ｐゴシック" panose="020B0600070205080204" pitchFamily="34" charset="-128"/>
              </a:rPr>
              <a:t>Add %</a:t>
            </a:r>
            <a:r>
              <a:rPr lang="en-US" altLang="en-US" dirty="0" err="1">
                <a:ea typeface="ＭＳ Ｐゴシック" panose="020B0600070205080204" pitchFamily="34" charset="-128"/>
              </a:rPr>
              <a:t>OnDelete</a:t>
            </a:r>
            <a:r>
              <a:rPr lang="en-US" altLang="en-US" dirty="0">
                <a:ea typeface="ＭＳ Ｐゴシック" panose="020B0600070205080204" pitchFamily="34" charset="-128"/>
              </a:rPr>
              <a:t>() callbacks.</a:t>
            </a:r>
          </a:p>
          <a:p>
            <a:pPr lvl="1"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4461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C4DB98F5-E667-4FE7-AE99-03E4DA9729C1}"/>
              </a:ext>
            </a:extLst>
          </p:cNvPr>
          <p:cNvSpPr>
            <a:spLocks noGrp="1" noChangeArrowheads="1"/>
          </p:cNvSpPr>
          <p:nvPr>
            <p:ph type="title"/>
          </p:nvPr>
        </p:nvSpPr>
        <p:spPr/>
        <p:txBody>
          <a:bodyPr/>
          <a:lstStyle/>
          <a:p>
            <a:pPr eaLnBrk="1" hangingPunct="1"/>
            <a:r>
              <a:rPr lang="zh-CN" altLang="en-US" dirty="0"/>
              <a:t>业务组件与消息</a:t>
            </a:r>
            <a:endParaRPr lang="en-US" altLang="en-US" dirty="0"/>
          </a:p>
        </p:txBody>
      </p:sp>
      <p:sp>
        <p:nvSpPr>
          <p:cNvPr id="19459" name="Rectangle 1027">
            <a:extLst>
              <a:ext uri="{FF2B5EF4-FFF2-40B4-BE49-F238E27FC236}">
                <a16:creationId xmlns:a16="http://schemas.microsoft.com/office/drawing/2014/main" id="{EAD84F07-06F4-439C-A9AA-5E3AF489FBA8}"/>
              </a:ext>
            </a:extLst>
          </p:cNvPr>
          <p:cNvSpPr>
            <a:spLocks noChangeArrowheads="1"/>
          </p:cNvSpPr>
          <p:nvPr/>
        </p:nvSpPr>
        <p:spPr bwMode="auto">
          <a:xfrm>
            <a:off x="3206583" y="1590294"/>
            <a:ext cx="6063601" cy="4397243"/>
          </a:xfrm>
          <a:prstGeom prst="rect">
            <a:avLst/>
          </a:prstGeom>
          <a:solidFill>
            <a:srgbClr val="007C9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dirty="0">
              <a:solidFill>
                <a:schemeClr val="tx1"/>
              </a:solidFill>
            </a:endParaRPr>
          </a:p>
        </p:txBody>
      </p:sp>
      <p:sp>
        <p:nvSpPr>
          <p:cNvPr id="19460" name="Rectangle 1028">
            <a:extLst>
              <a:ext uri="{FF2B5EF4-FFF2-40B4-BE49-F238E27FC236}">
                <a16:creationId xmlns:a16="http://schemas.microsoft.com/office/drawing/2014/main" id="{031C9138-A80D-4668-B716-B2C763B7B689}"/>
              </a:ext>
            </a:extLst>
          </p:cNvPr>
          <p:cNvSpPr>
            <a:spLocks noChangeArrowheads="1"/>
          </p:cNvSpPr>
          <p:nvPr/>
        </p:nvSpPr>
        <p:spPr bwMode="auto">
          <a:xfrm>
            <a:off x="3606693" y="2047494"/>
            <a:ext cx="1244524" cy="1676400"/>
          </a:xfrm>
          <a:prstGeom prst="rect">
            <a:avLst/>
          </a:prstGeom>
          <a:solidFill>
            <a:schemeClr val="tx1"/>
          </a:solidFill>
          <a:ln w="9525">
            <a:solidFill>
              <a:schemeClr val="bg2"/>
            </a:solidFill>
            <a:miter lim="800000"/>
            <a:headEnd/>
            <a:tailEnd/>
          </a:ln>
          <a:effec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rgbClr val="FFFF00"/>
                </a:solidFill>
                <a:latin typeface="Arial" panose="020B0604020202020204" pitchFamily="34" charset="0"/>
                <a:cs typeface="Times New Roman" panose="02020603050405020304" pitchFamily="18" charset="0"/>
              </a:rPr>
              <a:t>业务服务</a:t>
            </a:r>
            <a:endParaRPr lang="en-US" altLang="en-US" sz="2000" dirty="0">
              <a:solidFill>
                <a:srgbClr val="FFFF00"/>
              </a:solidFill>
              <a:latin typeface="Arial" panose="020B0604020202020204" pitchFamily="34" charset="0"/>
              <a:cs typeface="Times New Roman" panose="02020603050405020304" pitchFamily="18" charset="0"/>
            </a:endParaRPr>
          </a:p>
        </p:txBody>
      </p:sp>
      <p:sp>
        <p:nvSpPr>
          <p:cNvPr id="19461" name="Rectangle 1029">
            <a:extLst>
              <a:ext uri="{FF2B5EF4-FFF2-40B4-BE49-F238E27FC236}">
                <a16:creationId xmlns:a16="http://schemas.microsoft.com/office/drawing/2014/main" id="{E94688FD-25A7-4250-B634-0AF7504FB805}"/>
              </a:ext>
            </a:extLst>
          </p:cNvPr>
          <p:cNvSpPr>
            <a:spLocks noChangeArrowheads="1"/>
          </p:cNvSpPr>
          <p:nvPr/>
        </p:nvSpPr>
        <p:spPr bwMode="auto">
          <a:xfrm>
            <a:off x="3206583" y="2047494"/>
            <a:ext cx="400110" cy="167640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400" dirty="0">
                <a:solidFill>
                  <a:schemeClr val="bg2"/>
                </a:solidFill>
                <a:latin typeface="Arial" panose="020B0604020202020204" pitchFamily="34" charset="0"/>
                <a:cs typeface="Times New Roman" panose="02020603050405020304" pitchFamily="18" charset="0"/>
              </a:rPr>
              <a:t>输入型适配器</a:t>
            </a:r>
            <a:endParaRPr lang="en-US" altLang="en-US" sz="1400" dirty="0">
              <a:solidFill>
                <a:schemeClr val="bg2"/>
              </a:solidFill>
              <a:latin typeface="Arial" panose="020B0604020202020204" pitchFamily="34" charset="0"/>
              <a:cs typeface="Times New Roman" panose="02020603050405020304" pitchFamily="18" charset="0"/>
            </a:endParaRPr>
          </a:p>
        </p:txBody>
      </p:sp>
      <p:sp>
        <p:nvSpPr>
          <p:cNvPr id="19462" name="Rectangle 1030">
            <a:extLst>
              <a:ext uri="{FF2B5EF4-FFF2-40B4-BE49-F238E27FC236}">
                <a16:creationId xmlns:a16="http://schemas.microsoft.com/office/drawing/2014/main" id="{7B65D477-D56A-4216-8D8B-650ADE6887FC}"/>
              </a:ext>
            </a:extLst>
          </p:cNvPr>
          <p:cNvSpPr>
            <a:spLocks noChangeArrowheads="1"/>
          </p:cNvSpPr>
          <p:nvPr/>
        </p:nvSpPr>
        <p:spPr bwMode="auto">
          <a:xfrm>
            <a:off x="8868164" y="2047494"/>
            <a:ext cx="400110" cy="306248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400" dirty="0">
                <a:solidFill>
                  <a:schemeClr val="bg2"/>
                </a:solidFill>
                <a:latin typeface="Arial" panose="020B0604020202020204" pitchFamily="34" charset="0"/>
                <a:cs typeface="Times New Roman" panose="02020603050405020304" pitchFamily="18" charset="0"/>
              </a:rPr>
              <a:t>输出型适配器</a:t>
            </a:r>
            <a:endParaRPr lang="en-US" altLang="en-US" sz="1400" dirty="0">
              <a:solidFill>
                <a:schemeClr val="bg2"/>
              </a:solidFill>
              <a:latin typeface="Arial" panose="020B0604020202020204" pitchFamily="34" charset="0"/>
              <a:cs typeface="Times New Roman" panose="02020603050405020304" pitchFamily="18" charset="0"/>
            </a:endParaRPr>
          </a:p>
        </p:txBody>
      </p:sp>
      <p:sp>
        <p:nvSpPr>
          <p:cNvPr id="19463" name="Freeform 1031">
            <a:extLst>
              <a:ext uri="{FF2B5EF4-FFF2-40B4-BE49-F238E27FC236}">
                <a16:creationId xmlns:a16="http://schemas.microsoft.com/office/drawing/2014/main" id="{0EF27F71-FAF9-4B60-A123-3FCA186584D5}"/>
              </a:ext>
            </a:extLst>
          </p:cNvPr>
          <p:cNvSpPr>
            <a:spLocks/>
          </p:cNvSpPr>
          <p:nvPr/>
        </p:nvSpPr>
        <p:spPr bwMode="auto">
          <a:xfrm>
            <a:off x="4837442" y="3038094"/>
            <a:ext cx="533400" cy="76200"/>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Freeform 1032">
            <a:extLst>
              <a:ext uri="{FF2B5EF4-FFF2-40B4-BE49-F238E27FC236}">
                <a16:creationId xmlns:a16="http://schemas.microsoft.com/office/drawing/2014/main" id="{AB0D8153-14EE-4BE0-9A5F-1FD401654D75}"/>
              </a:ext>
            </a:extLst>
          </p:cNvPr>
          <p:cNvSpPr>
            <a:spLocks/>
          </p:cNvSpPr>
          <p:nvPr/>
        </p:nvSpPr>
        <p:spPr bwMode="auto">
          <a:xfrm flipV="1">
            <a:off x="4851216" y="2504693"/>
            <a:ext cx="2571773" cy="91943"/>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1033">
            <a:extLst>
              <a:ext uri="{FF2B5EF4-FFF2-40B4-BE49-F238E27FC236}">
                <a16:creationId xmlns:a16="http://schemas.microsoft.com/office/drawing/2014/main" id="{B6D76F3D-35F0-4347-82B5-7EA4EE62E160}"/>
              </a:ext>
            </a:extLst>
          </p:cNvPr>
          <p:cNvSpPr>
            <a:spLocks/>
          </p:cNvSpPr>
          <p:nvPr/>
        </p:nvSpPr>
        <p:spPr bwMode="auto">
          <a:xfrm flipV="1">
            <a:off x="6889590" y="3571494"/>
            <a:ext cx="533400" cy="76200"/>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Rectangle 1034">
            <a:extLst>
              <a:ext uri="{FF2B5EF4-FFF2-40B4-BE49-F238E27FC236}">
                <a16:creationId xmlns:a16="http://schemas.microsoft.com/office/drawing/2014/main" id="{AE16B962-D2F6-40A6-972E-1CF179B1AF64}"/>
              </a:ext>
            </a:extLst>
          </p:cNvPr>
          <p:cNvSpPr>
            <a:spLocks noChangeArrowheads="1"/>
          </p:cNvSpPr>
          <p:nvPr/>
        </p:nvSpPr>
        <p:spPr bwMode="auto">
          <a:xfrm>
            <a:off x="10143856" y="2047494"/>
            <a:ext cx="430887" cy="358140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600" dirty="0">
                <a:solidFill>
                  <a:schemeClr val="bg2"/>
                </a:solidFill>
                <a:latin typeface="Arial" panose="020B0604020202020204" pitchFamily="34" charset="0"/>
                <a:cs typeface="Times New Roman" panose="02020603050405020304" pitchFamily="18" charset="0"/>
              </a:rPr>
              <a:t>外部应用</a:t>
            </a:r>
            <a:endParaRPr lang="en-US" altLang="en-US" sz="1600" dirty="0">
              <a:solidFill>
                <a:schemeClr val="bg2"/>
              </a:solidFill>
              <a:latin typeface="Arial" panose="020B0604020202020204" pitchFamily="34" charset="0"/>
              <a:cs typeface="Times New Roman" panose="02020603050405020304" pitchFamily="18" charset="0"/>
            </a:endParaRPr>
          </a:p>
        </p:txBody>
      </p:sp>
      <p:grpSp>
        <p:nvGrpSpPr>
          <p:cNvPr id="19467" name="Group 1035">
            <a:extLst>
              <a:ext uri="{FF2B5EF4-FFF2-40B4-BE49-F238E27FC236}">
                <a16:creationId xmlns:a16="http://schemas.microsoft.com/office/drawing/2014/main" id="{848C1D6C-B5C5-42A3-9206-33F7C06A7C4C}"/>
              </a:ext>
            </a:extLst>
          </p:cNvPr>
          <p:cNvGrpSpPr>
            <a:grpSpLocks/>
          </p:cNvGrpSpPr>
          <p:nvPr/>
        </p:nvGrpSpPr>
        <p:grpSpPr bwMode="auto">
          <a:xfrm>
            <a:off x="9308284" y="3266694"/>
            <a:ext cx="797472" cy="990600"/>
            <a:chOff x="4968" y="1920"/>
            <a:chExt cx="264" cy="624"/>
          </a:xfrm>
        </p:grpSpPr>
        <p:sp>
          <p:nvSpPr>
            <p:cNvPr id="19491" name="Freeform 1036">
              <a:extLst>
                <a:ext uri="{FF2B5EF4-FFF2-40B4-BE49-F238E27FC236}">
                  <a16:creationId xmlns:a16="http://schemas.microsoft.com/office/drawing/2014/main" id="{6C2D7AE2-E10E-404A-A7F8-1CC19F5A76F6}"/>
                </a:ext>
              </a:extLst>
            </p:cNvPr>
            <p:cNvSpPr>
              <a:spLocks/>
            </p:cNvSpPr>
            <p:nvPr/>
          </p:nvSpPr>
          <p:spPr bwMode="auto">
            <a:xfrm>
              <a:off x="4968" y="1920"/>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triangl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sp>
          <p:nvSpPr>
            <p:cNvPr id="19492" name="Freeform 1037">
              <a:extLst>
                <a:ext uri="{FF2B5EF4-FFF2-40B4-BE49-F238E27FC236}">
                  <a16:creationId xmlns:a16="http://schemas.microsoft.com/office/drawing/2014/main" id="{3D1F6C58-7579-4B5A-A1D8-DE16AE55A747}"/>
                </a:ext>
              </a:extLst>
            </p:cNvPr>
            <p:cNvSpPr>
              <a:spLocks/>
            </p:cNvSpPr>
            <p:nvPr/>
          </p:nvSpPr>
          <p:spPr bwMode="auto">
            <a:xfrm>
              <a:off x="4968" y="2208"/>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triangl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sp>
          <p:nvSpPr>
            <p:cNvPr id="19493" name="Freeform 1038">
              <a:extLst>
                <a:ext uri="{FF2B5EF4-FFF2-40B4-BE49-F238E27FC236}">
                  <a16:creationId xmlns:a16="http://schemas.microsoft.com/office/drawing/2014/main" id="{966211F8-232C-45F7-B10F-D2A886D2EDC9}"/>
                </a:ext>
              </a:extLst>
            </p:cNvPr>
            <p:cNvSpPr>
              <a:spLocks/>
            </p:cNvSpPr>
            <p:nvPr/>
          </p:nvSpPr>
          <p:spPr bwMode="auto">
            <a:xfrm>
              <a:off x="4968" y="2496"/>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triangl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grpSp>
      <p:sp>
        <p:nvSpPr>
          <p:cNvPr id="19468" name="Rectangle 1039">
            <a:extLst>
              <a:ext uri="{FF2B5EF4-FFF2-40B4-BE49-F238E27FC236}">
                <a16:creationId xmlns:a16="http://schemas.microsoft.com/office/drawing/2014/main" id="{938DD972-B0D8-47F6-B43F-76C50F825623}"/>
              </a:ext>
            </a:extLst>
          </p:cNvPr>
          <p:cNvSpPr>
            <a:spLocks noChangeArrowheads="1"/>
          </p:cNvSpPr>
          <p:nvPr/>
        </p:nvSpPr>
        <p:spPr bwMode="auto">
          <a:xfrm>
            <a:off x="3209930" y="4028694"/>
            <a:ext cx="1963536" cy="1066800"/>
          </a:xfrm>
          <a:prstGeom prst="rect">
            <a:avLst/>
          </a:prstGeom>
          <a:solidFill>
            <a:srgbClr val="B2B2B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chemeClr val="bg2"/>
                </a:solidFill>
                <a:latin typeface="Arial" panose="020B0604020202020204" pitchFamily="34" charset="0"/>
                <a:cs typeface="Times New Roman" panose="02020603050405020304" pitchFamily="18" charset="0"/>
              </a:rPr>
              <a:t>复合应用</a:t>
            </a:r>
            <a:endParaRPr lang="en-US" altLang="en-US" sz="2000" dirty="0">
              <a:solidFill>
                <a:schemeClr val="bg2"/>
              </a:solidFill>
              <a:latin typeface="Arial" panose="020B0604020202020204" pitchFamily="34" charset="0"/>
              <a:cs typeface="Times New Roman" panose="02020603050405020304" pitchFamily="18" charset="0"/>
            </a:endParaRPr>
          </a:p>
        </p:txBody>
      </p:sp>
      <p:sp>
        <p:nvSpPr>
          <p:cNvPr id="19469" name="Rectangle 1040">
            <a:extLst>
              <a:ext uri="{FF2B5EF4-FFF2-40B4-BE49-F238E27FC236}">
                <a16:creationId xmlns:a16="http://schemas.microsoft.com/office/drawing/2014/main" id="{09B393A9-5EA9-4950-99A8-8019433DB7C9}"/>
              </a:ext>
            </a:extLst>
          </p:cNvPr>
          <p:cNvSpPr>
            <a:spLocks noChangeArrowheads="1"/>
          </p:cNvSpPr>
          <p:nvPr/>
        </p:nvSpPr>
        <p:spPr bwMode="auto">
          <a:xfrm>
            <a:off x="3283337" y="5568437"/>
            <a:ext cx="5410200" cy="333270"/>
          </a:xfrm>
          <a:prstGeom prst="rect">
            <a:avLst/>
          </a:prstGeom>
          <a:solidFill>
            <a:srgbClr val="B2B2B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chemeClr val="bg2"/>
                </a:solidFill>
                <a:latin typeface="Arial" panose="020B0604020202020204" pitchFamily="34" charset="0"/>
                <a:cs typeface="Times New Roman" panose="02020603050405020304" pitchFamily="18" charset="0"/>
              </a:rPr>
              <a:t>数据库</a:t>
            </a:r>
            <a:endParaRPr lang="en-US" altLang="en-US" sz="2000" dirty="0">
              <a:solidFill>
                <a:schemeClr val="bg2"/>
              </a:solidFill>
              <a:latin typeface="Arial" panose="020B0604020202020204" pitchFamily="34" charset="0"/>
              <a:cs typeface="Times New Roman" panose="02020603050405020304" pitchFamily="18" charset="0"/>
            </a:endParaRPr>
          </a:p>
        </p:txBody>
      </p:sp>
      <p:sp>
        <p:nvSpPr>
          <p:cNvPr id="19470" name="Line 1041">
            <a:extLst>
              <a:ext uri="{FF2B5EF4-FFF2-40B4-BE49-F238E27FC236}">
                <a16:creationId xmlns:a16="http://schemas.microsoft.com/office/drawing/2014/main" id="{BC3C4E58-5EEA-49E4-8FA1-548C3718EEB2}"/>
              </a:ext>
            </a:extLst>
          </p:cNvPr>
          <p:cNvSpPr>
            <a:spLocks noChangeShapeType="1"/>
          </p:cNvSpPr>
          <p:nvPr/>
        </p:nvSpPr>
        <p:spPr bwMode="auto">
          <a:xfrm>
            <a:off x="5882635" y="4684762"/>
            <a:ext cx="0" cy="944131"/>
          </a:xfrm>
          <a:prstGeom prst="line">
            <a:avLst/>
          </a:prstGeom>
          <a:noFill/>
          <a:ln w="28575">
            <a:solidFill>
              <a:schemeClr val="bg2"/>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71" name="Line 1042">
            <a:extLst>
              <a:ext uri="{FF2B5EF4-FFF2-40B4-BE49-F238E27FC236}">
                <a16:creationId xmlns:a16="http://schemas.microsoft.com/office/drawing/2014/main" id="{A39CF7DC-5EAE-40AC-BBF5-C7F74136AFC8}"/>
              </a:ext>
            </a:extLst>
          </p:cNvPr>
          <p:cNvSpPr>
            <a:spLocks noChangeShapeType="1"/>
          </p:cNvSpPr>
          <p:nvPr/>
        </p:nvSpPr>
        <p:spPr bwMode="auto">
          <a:xfrm>
            <a:off x="3859984" y="5063507"/>
            <a:ext cx="0" cy="504930"/>
          </a:xfrm>
          <a:prstGeom prst="line">
            <a:avLst/>
          </a:prstGeom>
          <a:noFill/>
          <a:ln w="28575">
            <a:solidFill>
              <a:schemeClr val="bg2"/>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72" name="Line 1043">
            <a:extLst>
              <a:ext uri="{FF2B5EF4-FFF2-40B4-BE49-F238E27FC236}">
                <a16:creationId xmlns:a16="http://schemas.microsoft.com/office/drawing/2014/main" id="{B9E663D8-CE4C-4BFD-ABBE-570515976160}"/>
              </a:ext>
            </a:extLst>
          </p:cNvPr>
          <p:cNvSpPr>
            <a:spLocks noChangeShapeType="1"/>
          </p:cNvSpPr>
          <p:nvPr/>
        </p:nvSpPr>
        <p:spPr bwMode="auto">
          <a:xfrm>
            <a:off x="8135311" y="5109975"/>
            <a:ext cx="0" cy="458461"/>
          </a:xfrm>
          <a:prstGeom prst="line">
            <a:avLst/>
          </a:prstGeom>
          <a:noFill/>
          <a:ln w="28575">
            <a:solidFill>
              <a:schemeClr val="bg2"/>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73" name="Text Box 1044">
            <a:extLst>
              <a:ext uri="{FF2B5EF4-FFF2-40B4-BE49-F238E27FC236}">
                <a16:creationId xmlns:a16="http://schemas.microsoft.com/office/drawing/2014/main" id="{D9C126B2-064F-4C42-A481-6D02970698AE}"/>
              </a:ext>
            </a:extLst>
          </p:cNvPr>
          <p:cNvSpPr txBox="1">
            <a:spLocks noChangeArrowheads="1"/>
          </p:cNvSpPr>
          <p:nvPr/>
        </p:nvSpPr>
        <p:spPr bwMode="auto">
          <a:xfrm>
            <a:off x="4926784" y="1514094"/>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400" dirty="0"/>
              <a:t>Ensemble</a:t>
            </a:r>
          </a:p>
        </p:txBody>
      </p:sp>
      <p:grpSp>
        <p:nvGrpSpPr>
          <p:cNvPr id="19474" name="Group 1045">
            <a:extLst>
              <a:ext uri="{FF2B5EF4-FFF2-40B4-BE49-F238E27FC236}">
                <a16:creationId xmlns:a16="http://schemas.microsoft.com/office/drawing/2014/main" id="{B565203D-E931-4D1A-B9D9-546DCC258483}"/>
              </a:ext>
            </a:extLst>
          </p:cNvPr>
          <p:cNvGrpSpPr>
            <a:grpSpLocks/>
          </p:cNvGrpSpPr>
          <p:nvPr/>
        </p:nvGrpSpPr>
        <p:grpSpPr bwMode="auto">
          <a:xfrm>
            <a:off x="2228247" y="2428494"/>
            <a:ext cx="960661" cy="990600"/>
            <a:chOff x="4968" y="1920"/>
            <a:chExt cx="264" cy="624"/>
          </a:xfrm>
        </p:grpSpPr>
        <p:sp>
          <p:nvSpPr>
            <p:cNvPr id="19488" name="Freeform 1046">
              <a:extLst>
                <a:ext uri="{FF2B5EF4-FFF2-40B4-BE49-F238E27FC236}">
                  <a16:creationId xmlns:a16="http://schemas.microsoft.com/office/drawing/2014/main" id="{F0E1A947-C50E-43C9-AF6E-E33BB4125A82}"/>
                </a:ext>
              </a:extLst>
            </p:cNvPr>
            <p:cNvSpPr>
              <a:spLocks/>
            </p:cNvSpPr>
            <p:nvPr/>
          </p:nvSpPr>
          <p:spPr bwMode="auto">
            <a:xfrm>
              <a:off x="4968" y="1920"/>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sp>
          <p:nvSpPr>
            <p:cNvPr id="19489" name="Freeform 1047">
              <a:extLst>
                <a:ext uri="{FF2B5EF4-FFF2-40B4-BE49-F238E27FC236}">
                  <a16:creationId xmlns:a16="http://schemas.microsoft.com/office/drawing/2014/main" id="{A7F82A98-6CB1-47A9-AF9A-BE5471C52259}"/>
                </a:ext>
              </a:extLst>
            </p:cNvPr>
            <p:cNvSpPr>
              <a:spLocks/>
            </p:cNvSpPr>
            <p:nvPr/>
          </p:nvSpPr>
          <p:spPr bwMode="auto">
            <a:xfrm>
              <a:off x="4968" y="2208"/>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sp>
          <p:nvSpPr>
            <p:cNvPr id="19490" name="Freeform 1048">
              <a:extLst>
                <a:ext uri="{FF2B5EF4-FFF2-40B4-BE49-F238E27FC236}">
                  <a16:creationId xmlns:a16="http://schemas.microsoft.com/office/drawing/2014/main" id="{CB65CF5B-2315-483F-B982-07203DC87222}"/>
                </a:ext>
              </a:extLst>
            </p:cNvPr>
            <p:cNvSpPr>
              <a:spLocks/>
            </p:cNvSpPr>
            <p:nvPr/>
          </p:nvSpPr>
          <p:spPr bwMode="auto">
            <a:xfrm>
              <a:off x="4968" y="2496"/>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grpSp>
      <p:sp>
        <p:nvSpPr>
          <p:cNvPr id="19475" name="Oval 1049">
            <a:extLst>
              <a:ext uri="{FF2B5EF4-FFF2-40B4-BE49-F238E27FC236}">
                <a16:creationId xmlns:a16="http://schemas.microsoft.com/office/drawing/2014/main" id="{0E93F8C3-68C9-4C39-A451-29E0C3CDC0FB}"/>
              </a:ext>
            </a:extLst>
          </p:cNvPr>
          <p:cNvSpPr>
            <a:spLocks noChangeArrowheads="1"/>
          </p:cNvSpPr>
          <p:nvPr/>
        </p:nvSpPr>
        <p:spPr bwMode="auto">
          <a:xfrm>
            <a:off x="6432390" y="4181094"/>
            <a:ext cx="762000" cy="762000"/>
          </a:xfrm>
          <a:prstGeom prst="ellipse">
            <a:avLst/>
          </a:prstGeom>
          <a:solidFill>
            <a:srgbClr val="007C9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19476" name="Rectangle 1050">
            <a:extLst>
              <a:ext uri="{FF2B5EF4-FFF2-40B4-BE49-F238E27FC236}">
                <a16:creationId xmlns:a16="http://schemas.microsoft.com/office/drawing/2014/main" id="{BCA9A6AE-7C14-4425-B9C3-AB490CF4E8BE}"/>
              </a:ext>
            </a:extLst>
          </p:cNvPr>
          <p:cNvSpPr>
            <a:spLocks noChangeArrowheads="1"/>
          </p:cNvSpPr>
          <p:nvPr/>
        </p:nvSpPr>
        <p:spPr bwMode="auto">
          <a:xfrm>
            <a:off x="1821849" y="1919478"/>
            <a:ext cx="430887" cy="198120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1600" dirty="0">
                <a:solidFill>
                  <a:schemeClr val="bg2"/>
                </a:solidFill>
                <a:latin typeface="Arial" panose="020B0604020202020204" pitchFamily="34" charset="0"/>
                <a:cs typeface="Times New Roman" panose="02020603050405020304" pitchFamily="18" charset="0"/>
              </a:rPr>
              <a:t>外部应用</a:t>
            </a:r>
            <a:endParaRPr lang="en-US" altLang="en-US" sz="1600" dirty="0">
              <a:solidFill>
                <a:schemeClr val="bg2"/>
              </a:solidFill>
              <a:latin typeface="Arial" panose="020B0604020202020204" pitchFamily="34" charset="0"/>
              <a:cs typeface="Times New Roman" panose="02020603050405020304" pitchFamily="18" charset="0"/>
            </a:endParaRPr>
          </a:p>
        </p:txBody>
      </p:sp>
      <p:sp>
        <p:nvSpPr>
          <p:cNvPr id="19477" name="Rectangle 1051">
            <a:extLst>
              <a:ext uri="{FF2B5EF4-FFF2-40B4-BE49-F238E27FC236}">
                <a16:creationId xmlns:a16="http://schemas.microsoft.com/office/drawing/2014/main" id="{A37E1851-12C6-4FB0-AC4A-B8A117043F35}"/>
              </a:ext>
            </a:extLst>
          </p:cNvPr>
          <p:cNvSpPr>
            <a:spLocks noChangeArrowheads="1"/>
          </p:cNvSpPr>
          <p:nvPr/>
        </p:nvSpPr>
        <p:spPr bwMode="auto">
          <a:xfrm>
            <a:off x="5391506" y="2733294"/>
            <a:ext cx="1498084" cy="1905000"/>
          </a:xfrm>
          <a:prstGeom prst="rect">
            <a:avLst/>
          </a:prstGeom>
          <a:solidFill>
            <a:schemeClr val="tx1"/>
          </a:solidFill>
          <a:ln w="9525">
            <a:solidFill>
              <a:schemeClr val="bg2"/>
            </a:solidFill>
            <a:miter lim="800000"/>
            <a:headEnd/>
            <a:tailEnd/>
          </a:ln>
          <a:effec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rgbClr val="FFFF00"/>
                </a:solidFill>
                <a:latin typeface="Arial" panose="020B0604020202020204" pitchFamily="34" charset="0"/>
                <a:cs typeface="Times New Roman" panose="02020603050405020304" pitchFamily="18" charset="0"/>
              </a:rPr>
              <a:t>业务流程</a:t>
            </a:r>
            <a:endParaRPr lang="en-US" altLang="en-US" sz="2000" dirty="0">
              <a:solidFill>
                <a:srgbClr val="FFFF00"/>
              </a:solidFill>
              <a:latin typeface="Arial" panose="020B0604020202020204" pitchFamily="34" charset="0"/>
              <a:cs typeface="Times New Roman" panose="02020603050405020304" pitchFamily="18" charset="0"/>
            </a:endParaRPr>
          </a:p>
        </p:txBody>
      </p:sp>
      <p:sp>
        <p:nvSpPr>
          <p:cNvPr id="19478" name="Freeform 1052">
            <a:extLst>
              <a:ext uri="{FF2B5EF4-FFF2-40B4-BE49-F238E27FC236}">
                <a16:creationId xmlns:a16="http://schemas.microsoft.com/office/drawing/2014/main" id="{A520BDAF-6B69-4DFF-A43B-0D73AF90ACE0}"/>
              </a:ext>
            </a:extLst>
          </p:cNvPr>
          <p:cNvSpPr>
            <a:spLocks/>
          </p:cNvSpPr>
          <p:nvPr/>
        </p:nvSpPr>
        <p:spPr bwMode="auto">
          <a:xfrm rot="14335228">
            <a:off x="6410637" y="4494260"/>
            <a:ext cx="152400" cy="152400"/>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Oval 1053">
            <a:extLst>
              <a:ext uri="{FF2B5EF4-FFF2-40B4-BE49-F238E27FC236}">
                <a16:creationId xmlns:a16="http://schemas.microsoft.com/office/drawing/2014/main" id="{C2FF0F15-9A10-4A39-A8D5-797F74C19E88}"/>
              </a:ext>
            </a:extLst>
          </p:cNvPr>
          <p:cNvSpPr>
            <a:spLocks noChangeArrowheads="1"/>
          </p:cNvSpPr>
          <p:nvPr/>
        </p:nvSpPr>
        <p:spPr bwMode="auto">
          <a:xfrm>
            <a:off x="6907984" y="1666494"/>
            <a:ext cx="762000" cy="762000"/>
          </a:xfrm>
          <a:prstGeom prst="ellipse">
            <a:avLst/>
          </a:prstGeom>
          <a:solidFill>
            <a:srgbClr val="007C9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19480" name="Rectangle 1054">
            <a:extLst>
              <a:ext uri="{FF2B5EF4-FFF2-40B4-BE49-F238E27FC236}">
                <a16:creationId xmlns:a16="http://schemas.microsoft.com/office/drawing/2014/main" id="{A7850A3F-356E-4950-9BE3-93270970A35A}"/>
              </a:ext>
            </a:extLst>
          </p:cNvPr>
          <p:cNvSpPr>
            <a:spLocks noChangeArrowheads="1"/>
          </p:cNvSpPr>
          <p:nvPr/>
        </p:nvSpPr>
        <p:spPr bwMode="auto">
          <a:xfrm>
            <a:off x="7437517" y="2047494"/>
            <a:ext cx="1423715" cy="3062480"/>
          </a:xfrm>
          <a:prstGeom prst="rect">
            <a:avLst/>
          </a:prstGeom>
          <a:solidFill>
            <a:schemeClr val="tx1"/>
          </a:solidFill>
          <a:ln w="9525">
            <a:solidFill>
              <a:schemeClr val="bg2"/>
            </a:solidFill>
            <a:miter lim="800000"/>
            <a:headEnd/>
            <a:tailEnd/>
          </a:ln>
          <a:effec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zh-CN" altLang="en-US" sz="2000" dirty="0">
                <a:solidFill>
                  <a:srgbClr val="FFFF00"/>
                </a:solidFill>
                <a:latin typeface="Arial" panose="020B0604020202020204" pitchFamily="34" charset="0"/>
                <a:cs typeface="Times New Roman" panose="02020603050405020304" pitchFamily="18" charset="0"/>
              </a:rPr>
              <a:t>业务操作</a:t>
            </a:r>
            <a:endParaRPr lang="en-US" altLang="en-US" sz="2000" dirty="0">
              <a:solidFill>
                <a:srgbClr val="FFFF00"/>
              </a:solidFill>
              <a:latin typeface="Arial" panose="020B0604020202020204" pitchFamily="34" charset="0"/>
              <a:cs typeface="Times New Roman" panose="02020603050405020304" pitchFamily="18" charset="0"/>
            </a:endParaRPr>
          </a:p>
        </p:txBody>
      </p:sp>
      <p:sp>
        <p:nvSpPr>
          <p:cNvPr id="19481" name="Freeform 1055">
            <a:extLst>
              <a:ext uri="{FF2B5EF4-FFF2-40B4-BE49-F238E27FC236}">
                <a16:creationId xmlns:a16="http://schemas.microsoft.com/office/drawing/2014/main" id="{9AD53DE5-0E8F-47BC-934F-0567BA8FE1A9}"/>
              </a:ext>
            </a:extLst>
          </p:cNvPr>
          <p:cNvSpPr>
            <a:spLocks/>
          </p:cNvSpPr>
          <p:nvPr/>
        </p:nvSpPr>
        <p:spPr bwMode="auto">
          <a:xfrm rot="14335228" flipH="1">
            <a:off x="7729134" y="1816514"/>
            <a:ext cx="136525" cy="265113"/>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82" name="Group 1057">
            <a:extLst>
              <a:ext uri="{FF2B5EF4-FFF2-40B4-BE49-F238E27FC236}">
                <a16:creationId xmlns:a16="http://schemas.microsoft.com/office/drawing/2014/main" id="{8E0A29EA-5A95-4826-A2D8-181D01BDB73F}"/>
              </a:ext>
            </a:extLst>
          </p:cNvPr>
          <p:cNvGrpSpPr>
            <a:grpSpLocks/>
          </p:cNvGrpSpPr>
          <p:nvPr/>
        </p:nvGrpSpPr>
        <p:grpSpPr bwMode="auto">
          <a:xfrm>
            <a:off x="2228248" y="4092702"/>
            <a:ext cx="960660" cy="990600"/>
            <a:chOff x="4968" y="1920"/>
            <a:chExt cx="264" cy="624"/>
          </a:xfrm>
        </p:grpSpPr>
        <p:sp>
          <p:nvSpPr>
            <p:cNvPr id="19485" name="Freeform 1058">
              <a:extLst>
                <a:ext uri="{FF2B5EF4-FFF2-40B4-BE49-F238E27FC236}">
                  <a16:creationId xmlns:a16="http://schemas.microsoft.com/office/drawing/2014/main" id="{0B955AED-8FC5-4A80-966F-66C2AD8F0D4D}"/>
                </a:ext>
              </a:extLst>
            </p:cNvPr>
            <p:cNvSpPr>
              <a:spLocks/>
            </p:cNvSpPr>
            <p:nvPr/>
          </p:nvSpPr>
          <p:spPr bwMode="auto">
            <a:xfrm>
              <a:off x="4968" y="1920"/>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sp>
          <p:nvSpPr>
            <p:cNvPr id="19486" name="Freeform 1059">
              <a:extLst>
                <a:ext uri="{FF2B5EF4-FFF2-40B4-BE49-F238E27FC236}">
                  <a16:creationId xmlns:a16="http://schemas.microsoft.com/office/drawing/2014/main" id="{28F055A1-AF4B-4685-AEAE-8030BCB4B152}"/>
                </a:ext>
              </a:extLst>
            </p:cNvPr>
            <p:cNvSpPr>
              <a:spLocks/>
            </p:cNvSpPr>
            <p:nvPr/>
          </p:nvSpPr>
          <p:spPr bwMode="auto">
            <a:xfrm>
              <a:off x="4968" y="2208"/>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dirty="0"/>
            </a:p>
          </p:txBody>
        </p:sp>
        <p:sp>
          <p:nvSpPr>
            <p:cNvPr id="19487" name="Freeform 1060">
              <a:extLst>
                <a:ext uri="{FF2B5EF4-FFF2-40B4-BE49-F238E27FC236}">
                  <a16:creationId xmlns:a16="http://schemas.microsoft.com/office/drawing/2014/main" id="{B2196409-51B5-4B17-A007-96EA0008083B}"/>
                </a:ext>
              </a:extLst>
            </p:cNvPr>
            <p:cNvSpPr>
              <a:spLocks/>
            </p:cNvSpPr>
            <p:nvPr/>
          </p:nvSpPr>
          <p:spPr bwMode="auto">
            <a:xfrm>
              <a:off x="4968" y="2496"/>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ln>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0">
              <a:schemeClr val="accent3"/>
            </a:fillRef>
            <a:effectRef idx="0">
              <a:schemeClr val="accent3"/>
            </a:effectRef>
            <a:fontRef idx="minor">
              <a:schemeClr val="tx1"/>
            </a:fontRef>
          </p:style>
          <p:txBody>
            <a:bodyPr/>
            <a:lstStyle/>
            <a:p>
              <a:endParaRPr lang="en-US"/>
            </a:p>
          </p:txBody>
        </p:sp>
      </p:grpSp>
      <p:sp>
        <p:nvSpPr>
          <p:cNvPr id="19483" name="Text Box 1061">
            <a:extLst>
              <a:ext uri="{FF2B5EF4-FFF2-40B4-BE49-F238E27FC236}">
                <a16:creationId xmlns:a16="http://schemas.microsoft.com/office/drawing/2014/main" id="{AF23070A-3939-4AD9-9513-32064646980C}"/>
              </a:ext>
            </a:extLst>
          </p:cNvPr>
          <p:cNvSpPr txBox="1">
            <a:spLocks noChangeArrowheads="1"/>
          </p:cNvSpPr>
          <p:nvPr/>
        </p:nvSpPr>
        <p:spPr bwMode="auto">
          <a:xfrm>
            <a:off x="1542448" y="4014915"/>
            <a:ext cx="838200" cy="107950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en-US" altLang="en-US" sz="1600" dirty="0">
                <a:solidFill>
                  <a:schemeClr val="bg2"/>
                </a:solidFill>
                <a:latin typeface="Arial" panose="020B0604020202020204" pitchFamily="34" charset="0"/>
              </a:rPr>
              <a:t>Web</a:t>
            </a:r>
          </a:p>
          <a:p>
            <a:pPr eaLnBrk="1" hangingPunct="1">
              <a:spcBef>
                <a:spcPct val="50000"/>
              </a:spcBef>
              <a:buClrTx/>
              <a:buSzTx/>
              <a:buFontTx/>
              <a:buNone/>
            </a:pPr>
            <a:r>
              <a:rPr lang="en-US" altLang="en-US" sz="1600" dirty="0">
                <a:solidFill>
                  <a:schemeClr val="bg2"/>
                </a:solidFill>
                <a:latin typeface="Arial" panose="020B0604020202020204" pitchFamily="34" charset="0"/>
              </a:rPr>
              <a:t>SOAP</a:t>
            </a:r>
          </a:p>
          <a:p>
            <a:pPr eaLnBrk="1" hangingPunct="1">
              <a:spcBef>
                <a:spcPct val="50000"/>
              </a:spcBef>
              <a:buClrTx/>
              <a:buSzTx/>
              <a:buFontTx/>
              <a:buNone/>
            </a:pPr>
            <a:r>
              <a:rPr lang="en-US" altLang="en-US" sz="1600" dirty="0">
                <a:solidFill>
                  <a:schemeClr val="bg2"/>
                </a:solidFill>
                <a:latin typeface="Arial" panose="020B0604020202020204" pitchFamily="34" charset="0"/>
              </a:rPr>
              <a:t>Java</a:t>
            </a:r>
          </a:p>
        </p:txBody>
      </p:sp>
      <p:sp>
        <p:nvSpPr>
          <p:cNvPr id="19484" name="Line 1062">
            <a:extLst>
              <a:ext uri="{FF2B5EF4-FFF2-40B4-BE49-F238E27FC236}">
                <a16:creationId xmlns:a16="http://schemas.microsoft.com/office/drawing/2014/main" id="{FD707147-5D7D-4964-9DD1-0AAF4D0018C5}"/>
              </a:ext>
            </a:extLst>
          </p:cNvPr>
          <p:cNvSpPr>
            <a:spLocks noChangeShapeType="1"/>
          </p:cNvSpPr>
          <p:nvPr/>
        </p:nvSpPr>
        <p:spPr bwMode="auto">
          <a:xfrm>
            <a:off x="3859984" y="3723894"/>
            <a:ext cx="0" cy="304800"/>
          </a:xfrm>
          <a:prstGeom prst="line">
            <a:avLst/>
          </a:prstGeom>
          <a:noFill/>
          <a:ln w="28575">
            <a:solidFill>
              <a:schemeClr val="bg2"/>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 name="组合 3">
            <a:extLst>
              <a:ext uri="{FF2B5EF4-FFF2-40B4-BE49-F238E27FC236}">
                <a16:creationId xmlns:a16="http://schemas.microsoft.com/office/drawing/2014/main" id="{333C25A2-BB66-124F-ACC6-1FF688C72A9A}"/>
              </a:ext>
            </a:extLst>
          </p:cNvPr>
          <p:cNvGrpSpPr/>
          <p:nvPr/>
        </p:nvGrpSpPr>
        <p:grpSpPr>
          <a:xfrm>
            <a:off x="3606693" y="784531"/>
            <a:ext cx="5261472" cy="750585"/>
            <a:chOff x="3089006" y="797057"/>
            <a:chExt cx="5881575" cy="750585"/>
          </a:xfrm>
        </p:grpSpPr>
        <p:sp>
          <p:nvSpPr>
            <p:cNvPr id="40" name="AutoShape 211">
              <a:extLst>
                <a:ext uri="{FF2B5EF4-FFF2-40B4-BE49-F238E27FC236}">
                  <a16:creationId xmlns:a16="http://schemas.microsoft.com/office/drawing/2014/main" id="{31524A04-E827-2F44-9444-4C8A0133E9DB}"/>
                </a:ext>
              </a:extLst>
            </p:cNvPr>
            <p:cNvSpPr>
              <a:spLocks/>
            </p:cNvSpPr>
            <p:nvPr/>
          </p:nvSpPr>
          <p:spPr bwMode="auto">
            <a:xfrm rot="5400000" flipH="1">
              <a:off x="5801302" y="-1621638"/>
              <a:ext cx="456984" cy="5881575"/>
            </a:xfrm>
            <a:prstGeom prst="rightBrace">
              <a:avLst>
                <a:gd name="adj1" fmla="val 32857"/>
                <a:gd name="adj2" fmla="val 50000"/>
              </a:avLst>
            </a:prstGeom>
            <a:noFill/>
            <a:ln w="22225">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lstStyle/>
            <a:p>
              <a:endParaRPr lang="zh-CN" altLang="en-US">
                <a:latin typeface="Microsoft YaHei" charset="-122"/>
                <a:ea typeface="Microsoft YaHei" charset="-122"/>
                <a:cs typeface="Microsoft YaHei" charset="-122"/>
              </a:endParaRPr>
            </a:p>
          </p:txBody>
        </p:sp>
        <p:sp>
          <p:nvSpPr>
            <p:cNvPr id="2" name="文本框 1">
              <a:extLst>
                <a:ext uri="{FF2B5EF4-FFF2-40B4-BE49-F238E27FC236}">
                  <a16:creationId xmlns:a16="http://schemas.microsoft.com/office/drawing/2014/main" id="{C09FD17E-2A2C-ED4D-B8AE-7D1DDEB756CC}"/>
                </a:ext>
              </a:extLst>
            </p:cNvPr>
            <p:cNvSpPr txBox="1"/>
            <p:nvPr/>
          </p:nvSpPr>
          <p:spPr bwMode="auto">
            <a:xfrm>
              <a:off x="5791253" y="797057"/>
              <a:ext cx="498598" cy="313932"/>
            </a:xfrm>
            <a:prstGeom prst="rect">
              <a:avLst/>
            </a:prstGeom>
            <a:noFill/>
            <a:ln w="9525">
              <a:noFill/>
              <a:miter lim="800000"/>
              <a:headEnd/>
              <a:tailEnd/>
            </a:ln>
            <a:effectLst/>
          </p:spPr>
          <p:txBody>
            <a:bodyPr vert="horz" wrap="non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r>
                <a:rPr kumimoji="0" lang="zh-CN" altLang="en-US" sz="1800" b="0" i="0" u="none" strike="noStrike" kern="0" cap="none" spc="0" normalizeH="0" baseline="0" noProof="0" dirty="0">
                  <a:ln>
                    <a:noFill/>
                  </a:ln>
                  <a:solidFill>
                    <a:schemeClr val="bg1"/>
                  </a:solidFill>
                  <a:effectLst/>
                  <a:uLnTx/>
                  <a:uFillTx/>
                  <a:latin typeface="Calibri" pitchFamily="34" charset="0"/>
                  <a:ea typeface="+mn-ea"/>
                  <a:cs typeface="+mn-cs"/>
                </a:rPr>
                <a:t>消息</a:t>
              </a:r>
            </a:p>
          </p:txBody>
        </p:sp>
      </p:grpSp>
      <p:grpSp>
        <p:nvGrpSpPr>
          <p:cNvPr id="44" name="组合 43">
            <a:extLst>
              <a:ext uri="{FF2B5EF4-FFF2-40B4-BE49-F238E27FC236}">
                <a16:creationId xmlns:a16="http://schemas.microsoft.com/office/drawing/2014/main" id="{097B297F-9DDA-7E4F-B51F-EAD30B3E2301}"/>
              </a:ext>
            </a:extLst>
          </p:cNvPr>
          <p:cNvGrpSpPr/>
          <p:nvPr/>
        </p:nvGrpSpPr>
        <p:grpSpPr>
          <a:xfrm>
            <a:off x="2157969" y="1200162"/>
            <a:ext cx="1427704" cy="741040"/>
            <a:chOff x="3089006" y="806602"/>
            <a:chExt cx="5881575" cy="741040"/>
          </a:xfrm>
        </p:grpSpPr>
        <p:sp>
          <p:nvSpPr>
            <p:cNvPr id="45" name="AutoShape 211">
              <a:extLst>
                <a:ext uri="{FF2B5EF4-FFF2-40B4-BE49-F238E27FC236}">
                  <a16:creationId xmlns:a16="http://schemas.microsoft.com/office/drawing/2014/main" id="{9452DA92-453E-D94D-B4BC-CA2F021C4D9C}"/>
                </a:ext>
              </a:extLst>
            </p:cNvPr>
            <p:cNvSpPr>
              <a:spLocks/>
            </p:cNvSpPr>
            <p:nvPr/>
          </p:nvSpPr>
          <p:spPr bwMode="auto">
            <a:xfrm rot="5400000" flipH="1">
              <a:off x="5801302" y="-1621638"/>
              <a:ext cx="456984" cy="5881575"/>
            </a:xfrm>
            <a:prstGeom prst="rightBrace">
              <a:avLst>
                <a:gd name="adj1" fmla="val 32857"/>
                <a:gd name="adj2" fmla="val 50000"/>
              </a:avLst>
            </a:prstGeom>
            <a:noFill/>
            <a:ln w="22225">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lstStyle/>
            <a:p>
              <a:endParaRPr lang="zh-CN" altLang="en-US">
                <a:latin typeface="Microsoft YaHei" charset="-122"/>
                <a:ea typeface="Microsoft YaHei" charset="-122"/>
                <a:cs typeface="Microsoft YaHei" charset="-122"/>
              </a:endParaRPr>
            </a:p>
          </p:txBody>
        </p:sp>
        <p:sp>
          <p:nvSpPr>
            <p:cNvPr id="46" name="文本框 45">
              <a:extLst>
                <a:ext uri="{FF2B5EF4-FFF2-40B4-BE49-F238E27FC236}">
                  <a16:creationId xmlns:a16="http://schemas.microsoft.com/office/drawing/2014/main" id="{C114109D-410B-F341-AFD1-AD11E2079939}"/>
                </a:ext>
              </a:extLst>
            </p:cNvPr>
            <p:cNvSpPr txBox="1"/>
            <p:nvPr/>
          </p:nvSpPr>
          <p:spPr bwMode="auto">
            <a:xfrm>
              <a:off x="5002780" y="806602"/>
              <a:ext cx="2054026" cy="313932"/>
            </a:xfrm>
            <a:prstGeom prst="rect">
              <a:avLst/>
            </a:prstGeom>
            <a:noFill/>
            <a:ln w="9525">
              <a:noFill/>
              <a:miter lim="800000"/>
              <a:headEnd/>
              <a:tailEnd/>
            </a:ln>
            <a:effectLst/>
          </p:spPr>
          <p:txBody>
            <a:bodyPr vert="horz" wrap="non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r>
                <a:rPr kumimoji="0" lang="zh-CN" altLang="en-US" sz="1800" b="0" i="0" u="none" strike="noStrike" kern="0" cap="none" spc="0" normalizeH="0" baseline="0" noProof="0" dirty="0">
                  <a:ln>
                    <a:noFill/>
                  </a:ln>
                  <a:solidFill>
                    <a:schemeClr val="bg1"/>
                  </a:solidFill>
                  <a:effectLst/>
                  <a:uLnTx/>
                  <a:uFillTx/>
                  <a:latin typeface="Calibri" pitchFamily="34" charset="0"/>
                  <a:ea typeface="+mn-ea"/>
                  <a:cs typeface="+mn-cs"/>
                </a:rPr>
                <a:t>数据</a:t>
              </a:r>
            </a:p>
          </p:txBody>
        </p:sp>
      </p:grpSp>
      <p:grpSp>
        <p:nvGrpSpPr>
          <p:cNvPr id="47" name="组合 46">
            <a:extLst>
              <a:ext uri="{FF2B5EF4-FFF2-40B4-BE49-F238E27FC236}">
                <a16:creationId xmlns:a16="http://schemas.microsoft.com/office/drawing/2014/main" id="{07A5A554-629D-2D42-91DA-E299EDE206C0}"/>
              </a:ext>
            </a:extLst>
          </p:cNvPr>
          <p:cNvGrpSpPr/>
          <p:nvPr/>
        </p:nvGrpSpPr>
        <p:grpSpPr>
          <a:xfrm>
            <a:off x="8879314" y="1205418"/>
            <a:ext cx="1427704" cy="741040"/>
            <a:chOff x="3089006" y="806602"/>
            <a:chExt cx="5881575" cy="741040"/>
          </a:xfrm>
        </p:grpSpPr>
        <p:sp>
          <p:nvSpPr>
            <p:cNvPr id="48" name="AutoShape 211">
              <a:extLst>
                <a:ext uri="{FF2B5EF4-FFF2-40B4-BE49-F238E27FC236}">
                  <a16:creationId xmlns:a16="http://schemas.microsoft.com/office/drawing/2014/main" id="{39F659A8-1725-934E-8407-0B63A56B72C9}"/>
                </a:ext>
              </a:extLst>
            </p:cNvPr>
            <p:cNvSpPr>
              <a:spLocks/>
            </p:cNvSpPr>
            <p:nvPr/>
          </p:nvSpPr>
          <p:spPr bwMode="auto">
            <a:xfrm rot="5400000" flipH="1">
              <a:off x="5801302" y="-1621638"/>
              <a:ext cx="456984" cy="5881575"/>
            </a:xfrm>
            <a:prstGeom prst="rightBrace">
              <a:avLst>
                <a:gd name="adj1" fmla="val 32857"/>
                <a:gd name="adj2" fmla="val 50000"/>
              </a:avLst>
            </a:prstGeom>
            <a:noFill/>
            <a:ln w="22225">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lstStyle/>
            <a:p>
              <a:endParaRPr lang="zh-CN" altLang="en-US">
                <a:latin typeface="Microsoft YaHei" charset="-122"/>
                <a:ea typeface="Microsoft YaHei" charset="-122"/>
                <a:cs typeface="Microsoft YaHei" charset="-122"/>
              </a:endParaRPr>
            </a:p>
          </p:txBody>
        </p:sp>
        <p:sp>
          <p:nvSpPr>
            <p:cNvPr id="49" name="文本框 48">
              <a:extLst>
                <a:ext uri="{FF2B5EF4-FFF2-40B4-BE49-F238E27FC236}">
                  <a16:creationId xmlns:a16="http://schemas.microsoft.com/office/drawing/2014/main" id="{0B81D350-DC51-9043-B8AE-100884D69ACA}"/>
                </a:ext>
              </a:extLst>
            </p:cNvPr>
            <p:cNvSpPr txBox="1"/>
            <p:nvPr/>
          </p:nvSpPr>
          <p:spPr bwMode="auto">
            <a:xfrm>
              <a:off x="5002780" y="806602"/>
              <a:ext cx="2054026" cy="313932"/>
            </a:xfrm>
            <a:prstGeom prst="rect">
              <a:avLst/>
            </a:prstGeom>
            <a:noFill/>
            <a:ln w="9525">
              <a:noFill/>
              <a:miter lim="800000"/>
              <a:headEnd/>
              <a:tailEnd/>
            </a:ln>
            <a:effectLst/>
          </p:spPr>
          <p:txBody>
            <a:bodyPr vert="horz" wrap="non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r>
                <a:rPr kumimoji="0" lang="zh-CN" altLang="en-US" sz="1800" b="0" i="0" u="none" strike="noStrike" kern="0" cap="none" spc="0" normalizeH="0" baseline="0" noProof="0" dirty="0">
                  <a:ln>
                    <a:noFill/>
                  </a:ln>
                  <a:solidFill>
                    <a:schemeClr val="bg1"/>
                  </a:solidFill>
                  <a:effectLst/>
                  <a:uLnTx/>
                  <a:uFillTx/>
                  <a:latin typeface="Calibri" pitchFamily="34" charset="0"/>
                  <a:ea typeface="+mn-ea"/>
                  <a:cs typeface="+mn-cs"/>
                </a:rPr>
                <a:t>数据</a:t>
              </a:r>
            </a:p>
          </p:txBody>
        </p:sp>
      </p:grpSp>
    </p:spTree>
    <p:extLst>
      <p:ext uri="{BB962C8B-B14F-4D97-AF65-F5344CB8AC3E}">
        <p14:creationId xmlns:p14="http://schemas.microsoft.com/office/powerpoint/2010/main" val="204462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2">
            <a:extLst>
              <a:ext uri="{FF2B5EF4-FFF2-40B4-BE49-F238E27FC236}">
                <a16:creationId xmlns:a16="http://schemas.microsoft.com/office/drawing/2014/main" id="{B8B0D8DA-1143-744A-B49C-416D141598E3}"/>
              </a:ext>
            </a:extLst>
          </p:cNvPr>
          <p:cNvSpPr>
            <a:spLocks noGrp="1" noChangeArrowheads="1"/>
          </p:cNvSpPr>
          <p:nvPr>
            <p:ph type="title"/>
          </p:nvPr>
        </p:nvSpPr>
        <p:spPr/>
        <p:txBody>
          <a:bodyPr/>
          <a:lstStyle/>
          <a:p>
            <a:r>
              <a:rPr lang="zh-CN" altLang="en-US" dirty="0">
                <a:ea typeface="ＭＳ Ｐゴシック" panose="020B0600070205080204" pitchFamily="34" charset="-128"/>
              </a:rPr>
              <a:t>业务操作的调用模式</a:t>
            </a:r>
            <a:r>
              <a:rPr lang="en-US" altLang="zh-CN" dirty="0">
                <a:ea typeface="ＭＳ Ｐゴシック" panose="020B0600070205080204" pitchFamily="34" charset="-128"/>
              </a:rPr>
              <a:t>-Queue</a:t>
            </a:r>
            <a:r>
              <a:rPr lang="zh-CN" altLang="en-US" dirty="0">
                <a:ea typeface="ＭＳ Ｐゴシック" panose="020B0600070205080204" pitchFamily="34" charset="-128"/>
              </a:rPr>
              <a:t>与</a:t>
            </a:r>
            <a:r>
              <a:rPr lang="en-US" altLang="zh-CN" dirty="0">
                <a:ea typeface="ＭＳ Ｐゴシック" panose="020B0600070205080204" pitchFamily="34" charset="-128"/>
              </a:rPr>
              <a:t>InProc</a:t>
            </a:r>
            <a:endParaRPr lang="en-US" altLang="en-US" dirty="0">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0D7BE228-A14F-4C4D-9FC7-82BD7AB1BAA6}"/>
              </a:ext>
            </a:extLst>
          </p:cNvPr>
          <p:cNvSpPr>
            <a:spLocks noGrp="1"/>
          </p:cNvSpPr>
          <p:nvPr>
            <p:ph idx="1"/>
          </p:nvPr>
        </p:nvSpPr>
        <p:spPr/>
        <p:txBody>
          <a:bodyPr/>
          <a:lstStyle/>
          <a:p>
            <a:endParaRPr lang="en-CN"/>
          </a:p>
        </p:txBody>
      </p:sp>
      <p:pic>
        <p:nvPicPr>
          <p:cNvPr id="6" name="Picture 7">
            <a:extLst>
              <a:ext uri="{FF2B5EF4-FFF2-40B4-BE49-F238E27FC236}">
                <a16:creationId xmlns:a16="http://schemas.microsoft.com/office/drawing/2014/main" id="{5FC35456-1F4F-6A46-AC7A-4BE3C9863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46" y="1649611"/>
            <a:ext cx="8572500" cy="31051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8FB4F71C-48A8-8B44-8B03-14BBEAEF10FD}"/>
              </a:ext>
            </a:extLst>
          </p:cNvPr>
          <p:cNvSpPr>
            <a:spLocks noChangeArrowheads="1"/>
          </p:cNvSpPr>
          <p:nvPr/>
        </p:nvSpPr>
        <p:spPr bwMode="auto">
          <a:xfrm>
            <a:off x="1544595" y="2397554"/>
            <a:ext cx="1447800" cy="4191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215189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765BB50F-8A08-43E4-A424-48C399B5AA78}"/>
              </a:ext>
            </a:extLst>
          </p:cNvPr>
          <p:cNvSpPr>
            <a:spLocks noGrp="1" noChangeArrowheads="1"/>
          </p:cNvSpPr>
          <p:nvPr>
            <p:ph type="title"/>
          </p:nvPr>
        </p:nvSpPr>
        <p:spPr/>
        <p:txBody>
          <a:bodyPr/>
          <a:lstStyle/>
          <a:p>
            <a:pPr eaLnBrk="1" hangingPunct="1"/>
            <a:r>
              <a:rPr lang="en-US" altLang="en-US" dirty="0"/>
              <a:t>Enterprise Tools (</a:t>
            </a:r>
            <a:r>
              <a:rPr lang="en-US" altLang="en-US" dirty="0" err="1"/>
              <a:t>v2010.1</a:t>
            </a:r>
            <a:r>
              <a:rPr lang="en-US" altLang="en-US" dirty="0"/>
              <a:t>+)</a:t>
            </a:r>
          </a:p>
        </p:txBody>
      </p:sp>
      <p:sp>
        <p:nvSpPr>
          <p:cNvPr id="22530" name="Rectangle 3">
            <a:extLst>
              <a:ext uri="{FF2B5EF4-FFF2-40B4-BE49-F238E27FC236}">
                <a16:creationId xmlns:a16="http://schemas.microsoft.com/office/drawing/2014/main" id="{09ECD34C-A93F-43D1-A1D8-2043B9A82C2B}"/>
              </a:ext>
            </a:extLst>
          </p:cNvPr>
          <p:cNvSpPr>
            <a:spLocks noGrp="1" noChangeArrowheads="1"/>
          </p:cNvSpPr>
          <p:nvPr>
            <p:ph idx="1"/>
          </p:nvPr>
        </p:nvSpPr>
        <p:spPr/>
        <p:txBody>
          <a:bodyPr/>
          <a:lstStyle/>
          <a:p>
            <a:pPr eaLnBrk="1" hangingPunct="1">
              <a:lnSpc>
                <a:spcPct val="90000"/>
              </a:lnSpc>
              <a:spcBef>
                <a:spcPct val="0"/>
              </a:spcBef>
            </a:pPr>
            <a:r>
              <a:rPr lang="zh-CN" altLang="en-US" dirty="0"/>
              <a:t>在一个界面</a:t>
            </a:r>
            <a:r>
              <a:rPr lang="en-US" altLang="zh-CN" dirty="0"/>
              <a:t>(Portal)</a:t>
            </a:r>
            <a:r>
              <a:rPr lang="zh-CN" altLang="en-US" dirty="0"/>
              <a:t>管理多个产品</a:t>
            </a:r>
            <a:endParaRPr lang="en-US" altLang="en-US" dirty="0"/>
          </a:p>
          <a:p>
            <a:pPr lvl="1" eaLnBrk="1" hangingPunct="1">
              <a:lnSpc>
                <a:spcPct val="90000"/>
              </a:lnSpc>
              <a:spcBef>
                <a:spcPct val="0"/>
              </a:spcBef>
            </a:pPr>
            <a:r>
              <a:rPr lang="en-US" altLang="en-US" dirty="0"/>
              <a:t>Enterprise Monitor page.</a:t>
            </a:r>
          </a:p>
          <a:p>
            <a:pPr lvl="2" eaLnBrk="1" hangingPunct="1">
              <a:lnSpc>
                <a:spcPct val="90000"/>
              </a:lnSpc>
              <a:spcBef>
                <a:spcPct val="0"/>
              </a:spcBef>
            </a:pPr>
            <a:r>
              <a:rPr lang="zh-CN" altLang="en-US" dirty="0"/>
              <a:t>监控多个产品的状态</a:t>
            </a:r>
            <a:endParaRPr lang="en-US" altLang="en-US" dirty="0"/>
          </a:p>
          <a:p>
            <a:pPr lvl="1" eaLnBrk="1" hangingPunct="1">
              <a:lnSpc>
                <a:spcPct val="90000"/>
              </a:lnSpc>
              <a:spcBef>
                <a:spcPct val="0"/>
              </a:spcBef>
            </a:pPr>
            <a:r>
              <a:rPr lang="en-US" altLang="en-US" dirty="0"/>
              <a:t>Enterprise Message Viewer. (</a:t>
            </a:r>
            <a:r>
              <a:rPr lang="en-US" altLang="en-US" dirty="0" err="1"/>
              <a:t>v2013.1</a:t>
            </a:r>
            <a:r>
              <a:rPr lang="en-US" altLang="en-US" dirty="0"/>
              <a:t>+)</a:t>
            </a:r>
          </a:p>
          <a:p>
            <a:pPr lvl="2" eaLnBrk="1" hangingPunct="1">
              <a:lnSpc>
                <a:spcPct val="90000"/>
              </a:lnSpc>
              <a:spcBef>
                <a:spcPct val="0"/>
              </a:spcBef>
            </a:pPr>
            <a:r>
              <a:rPr lang="zh-CN" altLang="en-US" dirty="0"/>
              <a:t>允许查看和搜索多个产品的消息</a:t>
            </a:r>
            <a:endParaRPr lang="en-US" altLang="en-US" dirty="0"/>
          </a:p>
          <a:p>
            <a:pPr lvl="2" eaLnBrk="1" hangingPunct="1">
              <a:lnSpc>
                <a:spcPct val="90000"/>
              </a:lnSpc>
              <a:spcBef>
                <a:spcPct val="0"/>
              </a:spcBef>
            </a:pPr>
            <a:r>
              <a:rPr lang="zh-CN" altLang="en-US" dirty="0"/>
              <a:t>访问各产品中的原始消息</a:t>
            </a:r>
            <a:endParaRPr lang="en-US" altLang="en-US" dirty="0"/>
          </a:p>
          <a:p>
            <a:pPr lvl="1" eaLnBrk="1" hangingPunct="1">
              <a:lnSpc>
                <a:spcPct val="90000"/>
              </a:lnSpc>
              <a:spcBef>
                <a:spcPct val="0"/>
              </a:spcBef>
            </a:pPr>
            <a:r>
              <a:rPr lang="en-US" altLang="en-US" dirty="0"/>
              <a:t>Message Bank Viewer.</a:t>
            </a:r>
          </a:p>
          <a:p>
            <a:pPr lvl="2" eaLnBrk="1" hangingPunct="1">
              <a:lnSpc>
                <a:spcPct val="90000"/>
              </a:lnSpc>
              <a:spcBef>
                <a:spcPct val="0"/>
              </a:spcBef>
            </a:pPr>
            <a:r>
              <a:rPr lang="zh-CN" altLang="en-US" dirty="0"/>
              <a:t>允许查看，搜索和重发</a:t>
            </a:r>
            <a:r>
              <a:rPr lang="en-US" altLang="en-US" dirty="0"/>
              <a:t> Enterprise Message Bank</a:t>
            </a:r>
            <a:r>
              <a:rPr lang="zh-CN" altLang="en-US" dirty="0"/>
              <a:t>中的消息</a:t>
            </a:r>
            <a:endParaRPr lang="en-US" altLang="en-US" dirty="0"/>
          </a:p>
          <a:p>
            <a:pPr lvl="2" eaLnBrk="1" hangingPunct="1">
              <a:lnSpc>
                <a:spcPct val="90000"/>
              </a:lnSpc>
              <a:spcBef>
                <a:spcPct val="0"/>
              </a:spcBef>
            </a:pPr>
            <a:r>
              <a:rPr lang="en-US" altLang="en-US" dirty="0"/>
              <a:t>Enterprise Message Bank contains copies of original messages.</a:t>
            </a:r>
          </a:p>
          <a:p>
            <a:pPr lvl="1" eaLnBrk="1" hangingPunct="1">
              <a:lnSpc>
                <a:spcPct val="90000"/>
              </a:lnSpc>
              <a:spcBef>
                <a:spcPct val="0"/>
              </a:spcBef>
            </a:pPr>
            <a:r>
              <a:rPr lang="en-US" altLang="en-US" dirty="0"/>
              <a:t>Message Bank Event Log.</a:t>
            </a:r>
          </a:p>
          <a:p>
            <a:pPr lvl="2">
              <a:lnSpc>
                <a:spcPct val="90000"/>
              </a:lnSpc>
              <a:spcBef>
                <a:spcPct val="0"/>
              </a:spcBef>
            </a:pPr>
            <a:r>
              <a:rPr lang="zh-CN" altLang="en-US" dirty="0"/>
              <a:t>允许查看，搜索</a:t>
            </a:r>
            <a:r>
              <a:rPr lang="en-US" altLang="en-US" dirty="0"/>
              <a:t>Event Log entries in Enterprise Message Bank.</a:t>
            </a:r>
          </a:p>
        </p:txBody>
      </p:sp>
    </p:spTree>
    <p:extLst>
      <p:ext uri="{BB962C8B-B14F-4D97-AF65-F5344CB8AC3E}">
        <p14:creationId xmlns:p14="http://schemas.microsoft.com/office/powerpoint/2010/main" val="214136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F3624A9-DD9E-4C5C-9036-757AD76A67C5}"/>
              </a:ext>
            </a:extLst>
          </p:cNvPr>
          <p:cNvSpPr>
            <a:spLocks noGrp="1" noChangeArrowheads="1"/>
          </p:cNvSpPr>
          <p:nvPr>
            <p:ph type="title"/>
          </p:nvPr>
        </p:nvSpPr>
        <p:spPr/>
        <p:txBody>
          <a:bodyPr/>
          <a:lstStyle/>
          <a:p>
            <a:pPr eaLnBrk="1" hangingPunct="1"/>
            <a:r>
              <a:rPr lang="en-US" altLang="en-US"/>
              <a:t>Enterprise Message Bank (v2010.1+)</a:t>
            </a:r>
          </a:p>
        </p:txBody>
      </p:sp>
      <p:sp>
        <p:nvSpPr>
          <p:cNvPr id="23555" name="Rectangle 3">
            <a:extLst>
              <a:ext uri="{FF2B5EF4-FFF2-40B4-BE49-F238E27FC236}">
                <a16:creationId xmlns:a16="http://schemas.microsoft.com/office/drawing/2014/main" id="{33D05EAA-723F-4769-9CB6-8E289F8FC241}"/>
              </a:ext>
            </a:extLst>
          </p:cNvPr>
          <p:cNvSpPr>
            <a:spLocks noChangeArrowheads="1"/>
          </p:cNvSpPr>
          <p:nvPr/>
        </p:nvSpPr>
        <p:spPr bwMode="auto">
          <a:xfrm>
            <a:off x="7112000" y="1562100"/>
            <a:ext cx="3479800" cy="4267200"/>
          </a:xfrm>
          <a:prstGeom prst="rect">
            <a:avLst/>
          </a:prstGeom>
          <a:solidFill>
            <a:srgbClr val="007C91"/>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3556" name="Text Box 4">
            <a:extLst>
              <a:ext uri="{FF2B5EF4-FFF2-40B4-BE49-F238E27FC236}">
                <a16:creationId xmlns:a16="http://schemas.microsoft.com/office/drawing/2014/main" id="{029D5BC1-DA44-4EA2-82F0-B48ACDF6491B}"/>
              </a:ext>
            </a:extLst>
          </p:cNvPr>
          <p:cNvSpPr txBox="1">
            <a:spLocks noChangeArrowheads="1"/>
          </p:cNvSpPr>
          <p:nvPr/>
        </p:nvSpPr>
        <p:spPr bwMode="auto">
          <a:xfrm>
            <a:off x="7086600" y="1638301"/>
            <a:ext cx="3429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US" altLang="en-US" sz="1600">
                <a:solidFill>
                  <a:schemeClr val="bg2"/>
                </a:solidFill>
              </a:rPr>
              <a:t>Enterprise Message Bank Production</a:t>
            </a:r>
          </a:p>
        </p:txBody>
      </p:sp>
      <p:sp>
        <p:nvSpPr>
          <p:cNvPr id="23557" name="Line 5">
            <a:extLst>
              <a:ext uri="{FF2B5EF4-FFF2-40B4-BE49-F238E27FC236}">
                <a16:creationId xmlns:a16="http://schemas.microsoft.com/office/drawing/2014/main" id="{314E42EF-224A-400F-B376-E120BB9F3F18}"/>
              </a:ext>
            </a:extLst>
          </p:cNvPr>
          <p:cNvSpPr>
            <a:spLocks noChangeShapeType="1"/>
          </p:cNvSpPr>
          <p:nvPr/>
        </p:nvSpPr>
        <p:spPr bwMode="auto">
          <a:xfrm>
            <a:off x="5105400" y="1790700"/>
            <a:ext cx="1981200" cy="762000"/>
          </a:xfrm>
          <a:prstGeom prst="line">
            <a:avLst/>
          </a:prstGeom>
          <a:noFill/>
          <a:ln w="38100">
            <a:solidFill>
              <a:srgbClr val="FFFF66"/>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3558" name="Rectangle 6">
            <a:extLst>
              <a:ext uri="{FF2B5EF4-FFF2-40B4-BE49-F238E27FC236}">
                <a16:creationId xmlns:a16="http://schemas.microsoft.com/office/drawing/2014/main" id="{0DE4C870-6AB8-4391-A444-EA7ABCF756B9}"/>
              </a:ext>
            </a:extLst>
          </p:cNvPr>
          <p:cNvSpPr>
            <a:spLocks noChangeArrowheads="1"/>
          </p:cNvSpPr>
          <p:nvPr/>
        </p:nvSpPr>
        <p:spPr bwMode="auto">
          <a:xfrm>
            <a:off x="7113588" y="2325688"/>
            <a:ext cx="1066800" cy="1346200"/>
          </a:xfrm>
          <a:prstGeom prst="rect">
            <a:avLst/>
          </a:prstGeom>
          <a:solidFill>
            <a:srgbClr val="3333CC"/>
          </a:solidFill>
          <a:ln w="9525">
            <a:solidFill>
              <a:schemeClr val="bg2"/>
            </a:solidFill>
            <a:miter lim="800000"/>
            <a:headEnd/>
            <a:tailEnd/>
          </a:ln>
        </p:spPr>
        <p:txBody>
          <a:bodyPr wrap="none" lIns="0" rIns="0"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t>Message</a:t>
            </a:r>
          </a:p>
          <a:p>
            <a:pPr algn="ctr" eaLnBrk="1" hangingPunct="1">
              <a:spcBef>
                <a:spcPct val="0"/>
              </a:spcBef>
              <a:buClrTx/>
              <a:buSzTx/>
              <a:buFontTx/>
              <a:buNone/>
            </a:pPr>
            <a:r>
              <a:rPr lang="en-US" altLang="en-US" sz="1200"/>
              <a:t>Bank</a:t>
            </a:r>
          </a:p>
          <a:p>
            <a:pPr algn="ctr" eaLnBrk="1" hangingPunct="1">
              <a:spcBef>
                <a:spcPct val="0"/>
              </a:spcBef>
              <a:buClrTx/>
              <a:buSzTx/>
              <a:buFontTx/>
              <a:buNone/>
            </a:pPr>
            <a:r>
              <a:rPr lang="en-US" altLang="en-US" sz="1200"/>
              <a:t>Business</a:t>
            </a:r>
          </a:p>
          <a:p>
            <a:pPr algn="ctr" eaLnBrk="1" hangingPunct="1">
              <a:spcBef>
                <a:spcPct val="0"/>
              </a:spcBef>
              <a:buClrTx/>
              <a:buSzTx/>
              <a:buFontTx/>
              <a:buNone/>
            </a:pPr>
            <a:r>
              <a:rPr lang="en-US" altLang="en-US" sz="1200"/>
              <a:t>Service</a:t>
            </a:r>
            <a:endParaRPr lang="en-US" altLang="en-US" sz="1200">
              <a:latin typeface="Arial" panose="020B0604020202020204" pitchFamily="34" charset="0"/>
              <a:cs typeface="Times New Roman" panose="02020603050405020304" pitchFamily="18" charset="0"/>
            </a:endParaRPr>
          </a:p>
        </p:txBody>
      </p:sp>
      <p:sp>
        <p:nvSpPr>
          <p:cNvPr id="23559" name="Rectangle 7">
            <a:extLst>
              <a:ext uri="{FF2B5EF4-FFF2-40B4-BE49-F238E27FC236}">
                <a16:creationId xmlns:a16="http://schemas.microsoft.com/office/drawing/2014/main" id="{EC084AA8-7E56-4098-B490-06B05706D776}"/>
              </a:ext>
            </a:extLst>
          </p:cNvPr>
          <p:cNvSpPr>
            <a:spLocks noChangeArrowheads="1"/>
          </p:cNvSpPr>
          <p:nvPr/>
        </p:nvSpPr>
        <p:spPr bwMode="auto">
          <a:xfrm>
            <a:off x="7099300" y="4078288"/>
            <a:ext cx="1066800" cy="1346200"/>
          </a:xfrm>
          <a:prstGeom prst="rect">
            <a:avLst/>
          </a:prstGeom>
          <a:solidFill>
            <a:srgbClr val="3333CC"/>
          </a:solidFill>
          <a:ln w="9525">
            <a:solidFill>
              <a:schemeClr val="bg2"/>
            </a:solidFill>
            <a:miter lim="800000"/>
            <a:headEnd/>
            <a:tailEnd/>
          </a:ln>
        </p:spPr>
        <p:txBody>
          <a:bodyPr wrap="none" lIns="0" rIns="0"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t>Monitor</a:t>
            </a:r>
          </a:p>
          <a:p>
            <a:pPr algn="ctr" eaLnBrk="1" hangingPunct="1">
              <a:spcBef>
                <a:spcPct val="0"/>
              </a:spcBef>
              <a:buClrTx/>
              <a:buSzTx/>
              <a:buFontTx/>
              <a:buNone/>
            </a:pPr>
            <a:r>
              <a:rPr lang="en-US" altLang="en-US" sz="1200"/>
              <a:t>Business</a:t>
            </a:r>
          </a:p>
          <a:p>
            <a:pPr algn="ctr" eaLnBrk="1" hangingPunct="1">
              <a:spcBef>
                <a:spcPct val="0"/>
              </a:spcBef>
              <a:buClrTx/>
              <a:buSzTx/>
              <a:buFontTx/>
              <a:buNone/>
            </a:pPr>
            <a:r>
              <a:rPr lang="en-US" altLang="en-US" sz="1200"/>
              <a:t>Service</a:t>
            </a:r>
          </a:p>
        </p:txBody>
      </p:sp>
      <p:sp>
        <p:nvSpPr>
          <p:cNvPr id="23560" name="Rectangle 8">
            <a:extLst>
              <a:ext uri="{FF2B5EF4-FFF2-40B4-BE49-F238E27FC236}">
                <a16:creationId xmlns:a16="http://schemas.microsoft.com/office/drawing/2014/main" id="{E7356FA3-0F15-4276-887C-54C27E2165B6}"/>
              </a:ext>
            </a:extLst>
          </p:cNvPr>
          <p:cNvSpPr>
            <a:spLocks noChangeArrowheads="1"/>
          </p:cNvSpPr>
          <p:nvPr/>
        </p:nvSpPr>
        <p:spPr bwMode="auto">
          <a:xfrm>
            <a:off x="1835151" y="1143000"/>
            <a:ext cx="3262313" cy="2514600"/>
          </a:xfrm>
          <a:prstGeom prst="rect">
            <a:avLst/>
          </a:prstGeom>
          <a:solidFill>
            <a:srgbClr val="007C91"/>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3561" name="Rectangle 9">
            <a:extLst>
              <a:ext uri="{FF2B5EF4-FFF2-40B4-BE49-F238E27FC236}">
                <a16:creationId xmlns:a16="http://schemas.microsoft.com/office/drawing/2014/main" id="{C8783679-0045-448C-804E-5480DE9381C0}"/>
              </a:ext>
            </a:extLst>
          </p:cNvPr>
          <p:cNvSpPr>
            <a:spLocks noChangeArrowheads="1"/>
          </p:cNvSpPr>
          <p:nvPr/>
        </p:nvSpPr>
        <p:spPr bwMode="auto">
          <a:xfrm>
            <a:off x="4148139" y="1257300"/>
            <a:ext cx="947737" cy="1220788"/>
          </a:xfrm>
          <a:prstGeom prst="rect">
            <a:avLst/>
          </a:prstGeom>
          <a:solidFill>
            <a:srgbClr val="3333CC"/>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cs typeface="Times New Roman" panose="02020603050405020304" pitchFamily="18" charset="0"/>
              </a:rPr>
              <a:t>Message </a:t>
            </a:r>
          </a:p>
          <a:p>
            <a:pPr algn="ctr" eaLnBrk="1" hangingPunct="1">
              <a:spcBef>
                <a:spcPct val="0"/>
              </a:spcBef>
              <a:buClrTx/>
              <a:buSzTx/>
              <a:buFontTx/>
              <a:buNone/>
            </a:pPr>
            <a:r>
              <a:rPr lang="en-US" altLang="en-US" sz="1200">
                <a:cs typeface="Times New Roman" panose="02020603050405020304" pitchFamily="18" charset="0"/>
              </a:rPr>
              <a:t>Bank </a:t>
            </a:r>
          </a:p>
          <a:p>
            <a:pPr algn="ctr" eaLnBrk="1" hangingPunct="1">
              <a:spcBef>
                <a:spcPct val="0"/>
              </a:spcBef>
              <a:buClrTx/>
              <a:buSzTx/>
              <a:buFontTx/>
              <a:buNone/>
            </a:pPr>
            <a:r>
              <a:rPr lang="en-US" altLang="en-US" sz="1200">
                <a:cs typeface="Times New Roman" panose="02020603050405020304" pitchFamily="18" charset="0"/>
              </a:rPr>
              <a:t>Business</a:t>
            </a:r>
          </a:p>
          <a:p>
            <a:pPr algn="ctr" eaLnBrk="1" hangingPunct="1">
              <a:spcBef>
                <a:spcPct val="0"/>
              </a:spcBef>
              <a:buClrTx/>
              <a:buSzTx/>
              <a:buFontTx/>
              <a:buNone/>
            </a:pPr>
            <a:r>
              <a:rPr lang="en-US" altLang="en-US" sz="1200">
                <a:cs typeface="Times New Roman" panose="02020603050405020304" pitchFamily="18" charset="0"/>
              </a:rPr>
              <a:t>Operation</a:t>
            </a:r>
          </a:p>
        </p:txBody>
      </p:sp>
      <p:sp>
        <p:nvSpPr>
          <p:cNvPr id="23562" name="Freeform 10">
            <a:extLst>
              <a:ext uri="{FF2B5EF4-FFF2-40B4-BE49-F238E27FC236}">
                <a16:creationId xmlns:a16="http://schemas.microsoft.com/office/drawing/2014/main" id="{827841BA-ABF4-41B4-94CE-602C5E86110C}"/>
              </a:ext>
            </a:extLst>
          </p:cNvPr>
          <p:cNvSpPr>
            <a:spLocks/>
          </p:cNvSpPr>
          <p:nvPr/>
        </p:nvSpPr>
        <p:spPr bwMode="auto">
          <a:xfrm>
            <a:off x="2640014" y="3006726"/>
            <a:ext cx="407987" cy="85725"/>
          </a:xfrm>
          <a:custGeom>
            <a:avLst/>
            <a:gdLst>
              <a:gd name="T0" fmla="*/ 0 w 456"/>
              <a:gd name="T1" fmla="*/ 0 h 1"/>
              <a:gd name="T2" fmla="*/ 2147483647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bg2"/>
          </a:solidFill>
          <a:ln w="31750">
            <a:solidFill>
              <a:schemeClr val="bg2"/>
            </a:solidFill>
            <a:round/>
            <a:headEnd/>
            <a:tailEnd type="arrow" w="med" len="med"/>
          </a:ln>
        </p:spPr>
        <p:txBody>
          <a:bodyPr/>
          <a:lstStyle/>
          <a:p>
            <a:endParaRPr lang="en-US"/>
          </a:p>
        </p:txBody>
      </p:sp>
      <p:sp>
        <p:nvSpPr>
          <p:cNvPr id="23563" name="Text Box 11">
            <a:extLst>
              <a:ext uri="{FF2B5EF4-FFF2-40B4-BE49-F238E27FC236}">
                <a16:creationId xmlns:a16="http://schemas.microsoft.com/office/drawing/2014/main" id="{CA997761-62D7-4284-80A0-37D571744F0B}"/>
              </a:ext>
            </a:extLst>
          </p:cNvPr>
          <p:cNvSpPr txBox="1">
            <a:spLocks noChangeArrowheads="1"/>
          </p:cNvSpPr>
          <p:nvPr/>
        </p:nvSpPr>
        <p:spPr bwMode="auto">
          <a:xfrm>
            <a:off x="2667000" y="1257301"/>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US" altLang="en-US" sz="1600">
                <a:solidFill>
                  <a:schemeClr val="bg2"/>
                </a:solidFill>
              </a:rPr>
              <a:t>Live </a:t>
            </a:r>
            <a:br>
              <a:rPr lang="en-US" altLang="en-US" sz="1600">
                <a:solidFill>
                  <a:schemeClr val="bg2"/>
                </a:solidFill>
              </a:rPr>
            </a:br>
            <a:r>
              <a:rPr lang="en-US" altLang="en-US" sz="1600">
                <a:solidFill>
                  <a:schemeClr val="bg2"/>
                </a:solidFill>
              </a:rPr>
              <a:t>Production</a:t>
            </a:r>
          </a:p>
        </p:txBody>
      </p:sp>
      <p:sp>
        <p:nvSpPr>
          <p:cNvPr id="23564" name="Rectangle 12">
            <a:extLst>
              <a:ext uri="{FF2B5EF4-FFF2-40B4-BE49-F238E27FC236}">
                <a16:creationId xmlns:a16="http://schemas.microsoft.com/office/drawing/2014/main" id="{9505A8A5-1D4E-4992-AE81-2DD6A1ACDCA4}"/>
              </a:ext>
            </a:extLst>
          </p:cNvPr>
          <p:cNvSpPr>
            <a:spLocks noChangeArrowheads="1"/>
          </p:cNvSpPr>
          <p:nvPr/>
        </p:nvSpPr>
        <p:spPr bwMode="auto">
          <a:xfrm>
            <a:off x="4273551" y="25527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
        <p:nvSpPr>
          <p:cNvPr id="23565" name="Rectangle 13">
            <a:extLst>
              <a:ext uri="{FF2B5EF4-FFF2-40B4-BE49-F238E27FC236}">
                <a16:creationId xmlns:a16="http://schemas.microsoft.com/office/drawing/2014/main" id="{E8AAF66B-4551-4C06-90F1-F845773B7382}"/>
              </a:ext>
            </a:extLst>
          </p:cNvPr>
          <p:cNvSpPr>
            <a:spLocks noChangeArrowheads="1"/>
          </p:cNvSpPr>
          <p:nvPr/>
        </p:nvSpPr>
        <p:spPr bwMode="auto">
          <a:xfrm>
            <a:off x="3048001" y="25527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
        <p:nvSpPr>
          <p:cNvPr id="23566" name="Rectangle 14">
            <a:extLst>
              <a:ext uri="{FF2B5EF4-FFF2-40B4-BE49-F238E27FC236}">
                <a16:creationId xmlns:a16="http://schemas.microsoft.com/office/drawing/2014/main" id="{66F7BEC8-D816-4148-9935-DC73D4A49894}"/>
              </a:ext>
            </a:extLst>
          </p:cNvPr>
          <p:cNvSpPr>
            <a:spLocks noChangeArrowheads="1"/>
          </p:cNvSpPr>
          <p:nvPr/>
        </p:nvSpPr>
        <p:spPr bwMode="auto">
          <a:xfrm>
            <a:off x="1822451" y="25527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
        <p:nvSpPr>
          <p:cNvPr id="23567" name="Freeform 15">
            <a:extLst>
              <a:ext uri="{FF2B5EF4-FFF2-40B4-BE49-F238E27FC236}">
                <a16:creationId xmlns:a16="http://schemas.microsoft.com/office/drawing/2014/main" id="{760CF8D1-1245-4654-B0E2-82EAD749C24F}"/>
              </a:ext>
            </a:extLst>
          </p:cNvPr>
          <p:cNvSpPr>
            <a:spLocks/>
          </p:cNvSpPr>
          <p:nvPr/>
        </p:nvSpPr>
        <p:spPr bwMode="auto">
          <a:xfrm>
            <a:off x="3887789" y="3025776"/>
            <a:ext cx="409575" cy="85725"/>
          </a:xfrm>
          <a:custGeom>
            <a:avLst/>
            <a:gdLst>
              <a:gd name="T0" fmla="*/ 0 w 456"/>
              <a:gd name="T1" fmla="*/ 0 h 1"/>
              <a:gd name="T2" fmla="*/ 2147483647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bg2"/>
          </a:solidFill>
          <a:ln w="31750">
            <a:solidFill>
              <a:schemeClr val="bg2"/>
            </a:solidFill>
            <a:round/>
            <a:headEnd/>
            <a:tailEnd type="arrow" w="med" len="med"/>
          </a:ln>
        </p:spPr>
        <p:txBody>
          <a:bodyPr/>
          <a:lstStyle/>
          <a:p>
            <a:endParaRPr lang="en-US"/>
          </a:p>
        </p:txBody>
      </p:sp>
      <p:sp>
        <p:nvSpPr>
          <p:cNvPr id="23568" name="Rectangle 16">
            <a:extLst>
              <a:ext uri="{FF2B5EF4-FFF2-40B4-BE49-F238E27FC236}">
                <a16:creationId xmlns:a16="http://schemas.microsoft.com/office/drawing/2014/main" id="{4B871BA5-EC7B-4B49-9FA7-6134EF72EB8E}"/>
              </a:ext>
            </a:extLst>
          </p:cNvPr>
          <p:cNvSpPr>
            <a:spLocks noChangeArrowheads="1"/>
          </p:cNvSpPr>
          <p:nvPr/>
        </p:nvSpPr>
        <p:spPr bwMode="auto">
          <a:xfrm>
            <a:off x="1835151" y="3695700"/>
            <a:ext cx="3262313" cy="2514600"/>
          </a:xfrm>
          <a:prstGeom prst="rect">
            <a:avLst/>
          </a:prstGeom>
          <a:solidFill>
            <a:srgbClr val="007C91"/>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3569" name="Rectangle 17">
            <a:extLst>
              <a:ext uri="{FF2B5EF4-FFF2-40B4-BE49-F238E27FC236}">
                <a16:creationId xmlns:a16="http://schemas.microsoft.com/office/drawing/2014/main" id="{C10235D2-8473-42B6-8996-584AF5CF2A10}"/>
              </a:ext>
            </a:extLst>
          </p:cNvPr>
          <p:cNvSpPr>
            <a:spLocks noChangeArrowheads="1"/>
          </p:cNvSpPr>
          <p:nvPr/>
        </p:nvSpPr>
        <p:spPr bwMode="auto">
          <a:xfrm>
            <a:off x="4168775" y="3848100"/>
            <a:ext cx="947738" cy="1220788"/>
          </a:xfrm>
          <a:prstGeom prst="rect">
            <a:avLst/>
          </a:prstGeom>
          <a:solidFill>
            <a:srgbClr val="3333CC"/>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cs typeface="Times New Roman" panose="02020603050405020304" pitchFamily="18" charset="0"/>
              </a:rPr>
              <a:t>Message </a:t>
            </a:r>
          </a:p>
          <a:p>
            <a:pPr algn="ctr" eaLnBrk="1" hangingPunct="1">
              <a:spcBef>
                <a:spcPct val="0"/>
              </a:spcBef>
              <a:buClrTx/>
              <a:buSzTx/>
              <a:buFontTx/>
              <a:buNone/>
            </a:pPr>
            <a:r>
              <a:rPr lang="en-US" altLang="en-US" sz="1200">
                <a:cs typeface="Times New Roman" panose="02020603050405020304" pitchFamily="18" charset="0"/>
              </a:rPr>
              <a:t>Bank </a:t>
            </a:r>
          </a:p>
          <a:p>
            <a:pPr algn="ctr" eaLnBrk="1" hangingPunct="1">
              <a:spcBef>
                <a:spcPct val="0"/>
              </a:spcBef>
              <a:buClrTx/>
              <a:buSzTx/>
              <a:buFontTx/>
              <a:buNone/>
            </a:pPr>
            <a:r>
              <a:rPr lang="en-US" altLang="en-US" sz="1200">
                <a:cs typeface="Times New Roman" panose="02020603050405020304" pitchFamily="18" charset="0"/>
              </a:rPr>
              <a:t>Business</a:t>
            </a:r>
          </a:p>
          <a:p>
            <a:pPr algn="ctr" eaLnBrk="1" hangingPunct="1">
              <a:spcBef>
                <a:spcPct val="0"/>
              </a:spcBef>
              <a:buClrTx/>
              <a:buSzTx/>
              <a:buFontTx/>
              <a:buNone/>
            </a:pPr>
            <a:r>
              <a:rPr lang="en-US" altLang="en-US" sz="1200">
                <a:cs typeface="Times New Roman" panose="02020603050405020304" pitchFamily="18" charset="0"/>
              </a:rPr>
              <a:t>Operation</a:t>
            </a:r>
          </a:p>
        </p:txBody>
      </p:sp>
      <p:sp>
        <p:nvSpPr>
          <p:cNvPr id="23570" name="Freeform 18">
            <a:extLst>
              <a:ext uri="{FF2B5EF4-FFF2-40B4-BE49-F238E27FC236}">
                <a16:creationId xmlns:a16="http://schemas.microsoft.com/office/drawing/2014/main" id="{1E307C9E-43EF-45E7-92B4-AE31F7079B59}"/>
              </a:ext>
            </a:extLst>
          </p:cNvPr>
          <p:cNvSpPr>
            <a:spLocks/>
          </p:cNvSpPr>
          <p:nvPr/>
        </p:nvSpPr>
        <p:spPr bwMode="auto">
          <a:xfrm>
            <a:off x="2646364" y="5673726"/>
            <a:ext cx="407987" cy="85725"/>
          </a:xfrm>
          <a:custGeom>
            <a:avLst/>
            <a:gdLst>
              <a:gd name="T0" fmla="*/ 0 w 456"/>
              <a:gd name="T1" fmla="*/ 0 h 1"/>
              <a:gd name="T2" fmla="*/ 2147483647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bg2"/>
          </a:solidFill>
          <a:ln w="31750">
            <a:solidFill>
              <a:schemeClr val="bg2"/>
            </a:solidFill>
            <a:round/>
            <a:headEnd/>
            <a:tailEnd type="arrow" w="med" len="med"/>
          </a:ln>
        </p:spPr>
        <p:txBody>
          <a:bodyPr/>
          <a:lstStyle/>
          <a:p>
            <a:endParaRPr lang="en-US"/>
          </a:p>
        </p:txBody>
      </p:sp>
      <p:sp>
        <p:nvSpPr>
          <p:cNvPr id="23571" name="Rectangle 19">
            <a:extLst>
              <a:ext uri="{FF2B5EF4-FFF2-40B4-BE49-F238E27FC236}">
                <a16:creationId xmlns:a16="http://schemas.microsoft.com/office/drawing/2014/main" id="{BA374AC0-EDA7-4C7F-9E5E-DB1387182557}"/>
              </a:ext>
            </a:extLst>
          </p:cNvPr>
          <p:cNvSpPr>
            <a:spLocks noChangeArrowheads="1"/>
          </p:cNvSpPr>
          <p:nvPr/>
        </p:nvSpPr>
        <p:spPr bwMode="auto">
          <a:xfrm>
            <a:off x="4279901" y="52197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
        <p:nvSpPr>
          <p:cNvPr id="23572" name="Rectangle 20">
            <a:extLst>
              <a:ext uri="{FF2B5EF4-FFF2-40B4-BE49-F238E27FC236}">
                <a16:creationId xmlns:a16="http://schemas.microsoft.com/office/drawing/2014/main" id="{70FA2EED-1FC8-4444-908C-4D73B43D9B73}"/>
              </a:ext>
            </a:extLst>
          </p:cNvPr>
          <p:cNvSpPr>
            <a:spLocks noChangeArrowheads="1"/>
          </p:cNvSpPr>
          <p:nvPr/>
        </p:nvSpPr>
        <p:spPr bwMode="auto">
          <a:xfrm>
            <a:off x="3054351" y="52197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
        <p:nvSpPr>
          <p:cNvPr id="23573" name="Rectangle 21">
            <a:extLst>
              <a:ext uri="{FF2B5EF4-FFF2-40B4-BE49-F238E27FC236}">
                <a16:creationId xmlns:a16="http://schemas.microsoft.com/office/drawing/2014/main" id="{2AA6935D-A0B1-46B6-B5CC-4C358DE3BDDA}"/>
              </a:ext>
            </a:extLst>
          </p:cNvPr>
          <p:cNvSpPr>
            <a:spLocks noChangeArrowheads="1"/>
          </p:cNvSpPr>
          <p:nvPr/>
        </p:nvSpPr>
        <p:spPr bwMode="auto">
          <a:xfrm>
            <a:off x="1828801" y="52197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
        <p:nvSpPr>
          <p:cNvPr id="23574" name="Freeform 22">
            <a:extLst>
              <a:ext uri="{FF2B5EF4-FFF2-40B4-BE49-F238E27FC236}">
                <a16:creationId xmlns:a16="http://schemas.microsoft.com/office/drawing/2014/main" id="{017E1DEE-D6EB-4378-A6C4-6D61090284DF}"/>
              </a:ext>
            </a:extLst>
          </p:cNvPr>
          <p:cNvSpPr>
            <a:spLocks/>
          </p:cNvSpPr>
          <p:nvPr/>
        </p:nvSpPr>
        <p:spPr bwMode="auto">
          <a:xfrm>
            <a:off x="3894139" y="5692776"/>
            <a:ext cx="409575" cy="85725"/>
          </a:xfrm>
          <a:custGeom>
            <a:avLst/>
            <a:gdLst>
              <a:gd name="T0" fmla="*/ 0 w 456"/>
              <a:gd name="T1" fmla="*/ 0 h 1"/>
              <a:gd name="T2" fmla="*/ 2147483647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bg2"/>
          </a:solidFill>
          <a:ln w="31750">
            <a:solidFill>
              <a:schemeClr val="bg2"/>
            </a:solidFill>
            <a:round/>
            <a:headEnd/>
            <a:tailEnd type="arrow" w="med" len="med"/>
          </a:ln>
        </p:spPr>
        <p:txBody>
          <a:bodyPr/>
          <a:lstStyle/>
          <a:p>
            <a:endParaRPr lang="en-US"/>
          </a:p>
        </p:txBody>
      </p:sp>
      <p:sp>
        <p:nvSpPr>
          <p:cNvPr id="23575" name="Line 23">
            <a:extLst>
              <a:ext uri="{FF2B5EF4-FFF2-40B4-BE49-F238E27FC236}">
                <a16:creationId xmlns:a16="http://schemas.microsoft.com/office/drawing/2014/main" id="{0550F797-3F90-4A0B-A6E3-197CC6ABCB57}"/>
              </a:ext>
            </a:extLst>
          </p:cNvPr>
          <p:cNvSpPr>
            <a:spLocks noChangeShapeType="1"/>
          </p:cNvSpPr>
          <p:nvPr/>
        </p:nvSpPr>
        <p:spPr bwMode="auto">
          <a:xfrm flipV="1">
            <a:off x="5105400" y="3162300"/>
            <a:ext cx="1981200" cy="1295400"/>
          </a:xfrm>
          <a:prstGeom prst="line">
            <a:avLst/>
          </a:prstGeom>
          <a:noFill/>
          <a:ln w="38100">
            <a:solidFill>
              <a:srgbClr val="FFFF66"/>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3576" name="Oval 24">
            <a:extLst>
              <a:ext uri="{FF2B5EF4-FFF2-40B4-BE49-F238E27FC236}">
                <a16:creationId xmlns:a16="http://schemas.microsoft.com/office/drawing/2014/main" id="{5C614A5A-64F0-421D-B9C3-F302B8B8F4DE}"/>
              </a:ext>
            </a:extLst>
          </p:cNvPr>
          <p:cNvSpPr>
            <a:spLocks noChangeArrowheads="1"/>
          </p:cNvSpPr>
          <p:nvPr/>
        </p:nvSpPr>
        <p:spPr bwMode="auto">
          <a:xfrm>
            <a:off x="8991600" y="2247900"/>
            <a:ext cx="1447800" cy="1447800"/>
          </a:xfrm>
          <a:prstGeom prst="ellipse">
            <a:avLst/>
          </a:prstGeom>
          <a:solidFill>
            <a:srgbClr val="C0C0C0"/>
          </a:solidFill>
          <a:ln w="9525">
            <a:solidFill>
              <a:schemeClr val="bg2"/>
            </a:solidFill>
            <a:prstDash val="dash"/>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400">
                <a:solidFill>
                  <a:schemeClr val="bg2"/>
                </a:solidFill>
              </a:rPr>
              <a:t>Message</a:t>
            </a:r>
          </a:p>
          <a:p>
            <a:pPr algn="ctr" eaLnBrk="1" hangingPunct="1">
              <a:spcBef>
                <a:spcPct val="0"/>
              </a:spcBef>
              <a:buClrTx/>
              <a:buSzTx/>
              <a:buFontTx/>
              <a:buNone/>
            </a:pPr>
            <a:r>
              <a:rPr lang="en-US" altLang="en-US" sz="1400">
                <a:solidFill>
                  <a:schemeClr val="bg2"/>
                </a:solidFill>
              </a:rPr>
              <a:t>and </a:t>
            </a:r>
          </a:p>
          <a:p>
            <a:pPr algn="ctr" eaLnBrk="1" hangingPunct="1">
              <a:spcBef>
                <a:spcPct val="0"/>
              </a:spcBef>
              <a:buClrTx/>
              <a:buSzTx/>
              <a:buFontTx/>
              <a:buNone/>
            </a:pPr>
            <a:r>
              <a:rPr lang="en-US" altLang="en-US" sz="1400">
                <a:solidFill>
                  <a:schemeClr val="bg2"/>
                </a:solidFill>
              </a:rPr>
              <a:t>Event Log</a:t>
            </a:r>
          </a:p>
          <a:p>
            <a:pPr algn="ctr" eaLnBrk="1" hangingPunct="1">
              <a:spcBef>
                <a:spcPct val="0"/>
              </a:spcBef>
              <a:buClrTx/>
              <a:buSzTx/>
              <a:buFontTx/>
              <a:buNone/>
            </a:pPr>
            <a:r>
              <a:rPr lang="en-US" altLang="en-US" sz="1400">
                <a:solidFill>
                  <a:schemeClr val="bg2"/>
                </a:solidFill>
              </a:rPr>
              <a:t>repository</a:t>
            </a:r>
          </a:p>
        </p:txBody>
      </p:sp>
      <p:sp>
        <p:nvSpPr>
          <p:cNvPr id="23577" name="Oval 25">
            <a:extLst>
              <a:ext uri="{FF2B5EF4-FFF2-40B4-BE49-F238E27FC236}">
                <a16:creationId xmlns:a16="http://schemas.microsoft.com/office/drawing/2014/main" id="{D4D954DD-E5D2-4671-8BEA-54FB45423C3A}"/>
              </a:ext>
            </a:extLst>
          </p:cNvPr>
          <p:cNvSpPr>
            <a:spLocks noChangeArrowheads="1"/>
          </p:cNvSpPr>
          <p:nvPr/>
        </p:nvSpPr>
        <p:spPr bwMode="auto">
          <a:xfrm>
            <a:off x="8991600" y="4000500"/>
            <a:ext cx="1447800" cy="1447800"/>
          </a:xfrm>
          <a:prstGeom prst="ellipse">
            <a:avLst/>
          </a:prstGeom>
          <a:solidFill>
            <a:srgbClr val="C0C0C0"/>
          </a:solidFill>
          <a:ln w="9525">
            <a:solidFill>
              <a:schemeClr val="bg2"/>
            </a:solidFill>
            <a:prstDash val="dash"/>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400">
                <a:solidFill>
                  <a:schemeClr val="bg2"/>
                </a:solidFill>
              </a:rPr>
              <a:t>Status</a:t>
            </a:r>
          </a:p>
          <a:p>
            <a:pPr algn="ctr" eaLnBrk="1" hangingPunct="1">
              <a:spcBef>
                <a:spcPct val="0"/>
              </a:spcBef>
              <a:buClrTx/>
              <a:buSzTx/>
              <a:buFontTx/>
              <a:buNone/>
            </a:pPr>
            <a:r>
              <a:rPr lang="en-US" altLang="en-US" sz="1400">
                <a:solidFill>
                  <a:schemeClr val="bg2"/>
                </a:solidFill>
              </a:rPr>
              <a:t>repository</a:t>
            </a:r>
          </a:p>
        </p:txBody>
      </p:sp>
      <p:sp>
        <p:nvSpPr>
          <p:cNvPr id="23578" name="Line 26">
            <a:extLst>
              <a:ext uri="{FF2B5EF4-FFF2-40B4-BE49-F238E27FC236}">
                <a16:creationId xmlns:a16="http://schemas.microsoft.com/office/drawing/2014/main" id="{DFDF210C-4420-4BB2-91BC-8D3C55CE7092}"/>
              </a:ext>
            </a:extLst>
          </p:cNvPr>
          <p:cNvSpPr>
            <a:spLocks noChangeShapeType="1"/>
          </p:cNvSpPr>
          <p:nvPr/>
        </p:nvSpPr>
        <p:spPr bwMode="auto">
          <a:xfrm flipV="1">
            <a:off x="8229600" y="2933700"/>
            <a:ext cx="762000" cy="0"/>
          </a:xfrm>
          <a:prstGeom prst="line">
            <a:avLst/>
          </a:prstGeom>
          <a:noFill/>
          <a:ln w="38100">
            <a:solidFill>
              <a:schemeClr val="bg2"/>
            </a:solidFill>
            <a:prstDash val="dash"/>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3579" name="Line 27">
            <a:extLst>
              <a:ext uri="{FF2B5EF4-FFF2-40B4-BE49-F238E27FC236}">
                <a16:creationId xmlns:a16="http://schemas.microsoft.com/office/drawing/2014/main" id="{1FFED505-EE9F-4148-9030-C6D870098325}"/>
              </a:ext>
            </a:extLst>
          </p:cNvPr>
          <p:cNvSpPr>
            <a:spLocks noChangeShapeType="1"/>
          </p:cNvSpPr>
          <p:nvPr/>
        </p:nvSpPr>
        <p:spPr bwMode="auto">
          <a:xfrm flipV="1">
            <a:off x="8229600" y="4762500"/>
            <a:ext cx="762000" cy="0"/>
          </a:xfrm>
          <a:prstGeom prst="line">
            <a:avLst/>
          </a:prstGeom>
          <a:noFill/>
          <a:ln w="38100">
            <a:solidFill>
              <a:schemeClr val="bg2"/>
            </a:solidFill>
            <a:prstDash val="dash"/>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3580" name="Text Box 28">
            <a:extLst>
              <a:ext uri="{FF2B5EF4-FFF2-40B4-BE49-F238E27FC236}">
                <a16:creationId xmlns:a16="http://schemas.microsoft.com/office/drawing/2014/main" id="{F8FC7BCD-57BD-47E4-83FB-B07FBA2E2511}"/>
              </a:ext>
            </a:extLst>
          </p:cNvPr>
          <p:cNvSpPr txBox="1">
            <a:spLocks noChangeArrowheads="1"/>
          </p:cNvSpPr>
          <p:nvPr/>
        </p:nvSpPr>
        <p:spPr bwMode="auto">
          <a:xfrm>
            <a:off x="5314521" y="2324101"/>
            <a:ext cx="141532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800"/>
              <a:t>Messages</a:t>
            </a:r>
          </a:p>
          <a:p>
            <a:pPr algn="ctr" eaLnBrk="1" hangingPunct="1">
              <a:spcBef>
                <a:spcPct val="0"/>
              </a:spcBef>
              <a:buClrTx/>
              <a:buSzTx/>
              <a:buFontTx/>
              <a:buNone/>
            </a:pPr>
            <a:r>
              <a:rPr lang="en-US" altLang="en-US" sz="1800"/>
              <a:t>and </a:t>
            </a:r>
          </a:p>
          <a:p>
            <a:pPr algn="ctr" eaLnBrk="1" hangingPunct="1">
              <a:spcBef>
                <a:spcPct val="0"/>
              </a:spcBef>
              <a:buClrTx/>
              <a:buSzTx/>
              <a:buFontTx/>
              <a:buNone/>
            </a:pPr>
            <a:r>
              <a:rPr lang="en-US" altLang="en-US" sz="1800"/>
              <a:t>Event Log </a:t>
            </a:r>
          </a:p>
          <a:p>
            <a:pPr algn="ctr" eaLnBrk="1" hangingPunct="1">
              <a:spcBef>
                <a:spcPct val="0"/>
              </a:spcBef>
              <a:buClrTx/>
              <a:buSzTx/>
              <a:buFontTx/>
              <a:buNone/>
            </a:pPr>
            <a:r>
              <a:rPr lang="en-US" altLang="en-US" sz="1800"/>
              <a:t>items</a:t>
            </a:r>
          </a:p>
        </p:txBody>
      </p:sp>
      <p:sp>
        <p:nvSpPr>
          <p:cNvPr id="23581" name="Line 29">
            <a:extLst>
              <a:ext uri="{FF2B5EF4-FFF2-40B4-BE49-F238E27FC236}">
                <a16:creationId xmlns:a16="http://schemas.microsoft.com/office/drawing/2014/main" id="{92A9FF22-B15A-46B5-B515-5E297457E884}"/>
              </a:ext>
            </a:extLst>
          </p:cNvPr>
          <p:cNvSpPr>
            <a:spLocks noChangeShapeType="1"/>
          </p:cNvSpPr>
          <p:nvPr/>
        </p:nvSpPr>
        <p:spPr bwMode="auto">
          <a:xfrm>
            <a:off x="2514600" y="1714500"/>
            <a:ext cx="533400" cy="1066800"/>
          </a:xfrm>
          <a:prstGeom prst="line">
            <a:avLst/>
          </a:prstGeom>
          <a:noFill/>
          <a:ln w="38100">
            <a:solidFill>
              <a:schemeClr val="bg2"/>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3582" name="Rectangle 30">
            <a:extLst>
              <a:ext uri="{FF2B5EF4-FFF2-40B4-BE49-F238E27FC236}">
                <a16:creationId xmlns:a16="http://schemas.microsoft.com/office/drawing/2014/main" id="{45E40011-4241-4439-BA88-A126A166AC08}"/>
              </a:ext>
            </a:extLst>
          </p:cNvPr>
          <p:cNvSpPr>
            <a:spLocks noChangeArrowheads="1"/>
          </p:cNvSpPr>
          <p:nvPr/>
        </p:nvSpPr>
        <p:spPr bwMode="auto">
          <a:xfrm>
            <a:off x="1828801" y="14859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
        <p:nvSpPr>
          <p:cNvPr id="23583" name="Text Box 31">
            <a:extLst>
              <a:ext uri="{FF2B5EF4-FFF2-40B4-BE49-F238E27FC236}">
                <a16:creationId xmlns:a16="http://schemas.microsoft.com/office/drawing/2014/main" id="{C56BCD64-C0C8-4BFE-83E5-F097A1AB20C9}"/>
              </a:ext>
            </a:extLst>
          </p:cNvPr>
          <p:cNvSpPr txBox="1">
            <a:spLocks noChangeArrowheads="1"/>
          </p:cNvSpPr>
          <p:nvPr/>
        </p:nvSpPr>
        <p:spPr bwMode="auto">
          <a:xfrm>
            <a:off x="2667000" y="3771901"/>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US" altLang="en-US" sz="1600">
                <a:solidFill>
                  <a:schemeClr val="bg2"/>
                </a:solidFill>
              </a:rPr>
              <a:t>Live </a:t>
            </a:r>
            <a:br>
              <a:rPr lang="en-US" altLang="en-US" sz="1600">
                <a:solidFill>
                  <a:schemeClr val="bg2"/>
                </a:solidFill>
              </a:rPr>
            </a:br>
            <a:r>
              <a:rPr lang="en-US" altLang="en-US" sz="1600">
                <a:solidFill>
                  <a:schemeClr val="bg2"/>
                </a:solidFill>
              </a:rPr>
              <a:t>Production</a:t>
            </a:r>
          </a:p>
        </p:txBody>
      </p:sp>
      <p:sp>
        <p:nvSpPr>
          <p:cNvPr id="23584" name="Line 32">
            <a:extLst>
              <a:ext uri="{FF2B5EF4-FFF2-40B4-BE49-F238E27FC236}">
                <a16:creationId xmlns:a16="http://schemas.microsoft.com/office/drawing/2014/main" id="{A6D67F31-7A3A-4316-9564-140E2A2CFAE0}"/>
              </a:ext>
            </a:extLst>
          </p:cNvPr>
          <p:cNvSpPr>
            <a:spLocks noChangeShapeType="1"/>
          </p:cNvSpPr>
          <p:nvPr/>
        </p:nvSpPr>
        <p:spPr bwMode="auto">
          <a:xfrm>
            <a:off x="2514600" y="4229100"/>
            <a:ext cx="533400" cy="1066800"/>
          </a:xfrm>
          <a:prstGeom prst="line">
            <a:avLst/>
          </a:prstGeom>
          <a:noFill/>
          <a:ln w="38100">
            <a:solidFill>
              <a:schemeClr val="bg2"/>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3585" name="Rectangle 33">
            <a:extLst>
              <a:ext uri="{FF2B5EF4-FFF2-40B4-BE49-F238E27FC236}">
                <a16:creationId xmlns:a16="http://schemas.microsoft.com/office/drawing/2014/main" id="{CC2D44E0-83C9-4A94-827C-C1028E23399A}"/>
              </a:ext>
            </a:extLst>
          </p:cNvPr>
          <p:cNvSpPr>
            <a:spLocks noChangeArrowheads="1"/>
          </p:cNvSpPr>
          <p:nvPr/>
        </p:nvSpPr>
        <p:spPr bwMode="auto">
          <a:xfrm>
            <a:off x="1828801" y="4000500"/>
            <a:ext cx="817563" cy="90805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MS PGothic"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MS PGothic"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200">
              <a:solidFill>
                <a:schemeClr val="bg2"/>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58548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190F02B-1829-4382-A68E-8A3884A41157}"/>
              </a:ext>
            </a:extLst>
          </p:cNvPr>
          <p:cNvSpPr>
            <a:spLocks noGrp="1"/>
          </p:cNvSpPr>
          <p:nvPr>
            <p:ph type="title"/>
          </p:nvPr>
        </p:nvSpPr>
        <p:spPr/>
        <p:txBody>
          <a:bodyPr/>
          <a:lstStyle/>
          <a:p>
            <a:pPr eaLnBrk="1" hangingPunct="1"/>
            <a:r>
              <a:rPr lang="en-US" altLang="en-US"/>
              <a:t>Enterprise Message Viewer (v2013.1+)</a:t>
            </a:r>
          </a:p>
        </p:txBody>
      </p:sp>
      <p:graphicFrame>
        <p:nvGraphicFramePr>
          <p:cNvPr id="8" name="Content Placeholder 3">
            <a:extLst>
              <a:ext uri="{FF2B5EF4-FFF2-40B4-BE49-F238E27FC236}">
                <a16:creationId xmlns:a16="http://schemas.microsoft.com/office/drawing/2014/main" id="{6345E498-F6B1-4CD4-89A1-7F6AA612CF40}"/>
              </a:ext>
            </a:extLst>
          </p:cNvPr>
          <p:cNvGraphicFramePr>
            <a:graphicFrameLocks noGrp="1"/>
          </p:cNvGraphicFramePr>
          <p:nvPr>
            <p:extLst>
              <p:ext uri="{D42A27DB-BD31-4B8C-83A1-F6EECF244321}">
                <p14:modId xmlns:p14="http://schemas.microsoft.com/office/powerpoint/2010/main" val="144082858"/>
              </p:ext>
            </p:extLst>
          </p:nvPr>
        </p:nvGraphicFramePr>
        <p:xfrm>
          <a:off x="1130157" y="1315092"/>
          <a:ext cx="9299719" cy="4633645"/>
        </p:xfrm>
        <a:graphic>
          <a:graphicData uri="http://schemas.openxmlformats.org/drawingml/2006/table">
            <a:tbl>
              <a:tblPr/>
              <a:tblGrid>
                <a:gridCol w="1870673">
                  <a:extLst>
                    <a:ext uri="{9D8B030D-6E8A-4147-A177-3AD203B41FA5}">
                      <a16:colId xmlns:a16="http://schemas.microsoft.com/office/drawing/2014/main" val="20000"/>
                    </a:ext>
                  </a:extLst>
                </a:gridCol>
                <a:gridCol w="4087040">
                  <a:extLst>
                    <a:ext uri="{9D8B030D-6E8A-4147-A177-3AD203B41FA5}">
                      <a16:colId xmlns:a16="http://schemas.microsoft.com/office/drawing/2014/main" val="20001"/>
                    </a:ext>
                  </a:extLst>
                </a:gridCol>
                <a:gridCol w="3342006">
                  <a:extLst>
                    <a:ext uri="{9D8B030D-6E8A-4147-A177-3AD203B41FA5}">
                      <a16:colId xmlns:a16="http://schemas.microsoft.com/office/drawing/2014/main" val="20002"/>
                    </a:ext>
                  </a:extLst>
                </a:gridCol>
              </a:tblGrid>
              <a:tr h="70165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FF66"/>
                        </a:solidFill>
                        <a:effectLst/>
                        <a:latin typeface="Verdana" charset="0"/>
                        <a:ea typeface="ＭＳ Ｐゴシック" charset="-128"/>
                      </a:endParaRPr>
                    </a:p>
                  </a:txBody>
                  <a:tcPr marL="0" marR="0" marT="45708" marB="457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C9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Enterprise Message Viewer</a:t>
                      </a:r>
                    </a:p>
                  </a:txBody>
                  <a:tcPr marL="0" marR="0" marT="45708" marB="457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C9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Enterprise Message Bank</a:t>
                      </a:r>
                    </a:p>
                  </a:txBody>
                  <a:tcPr marL="0" marR="0" marT="45708" marB="457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C91"/>
                    </a:solidFill>
                  </a:tcPr>
                </a:tc>
                <a:extLst>
                  <a:ext uri="{0D108BD9-81ED-4DB2-BD59-A6C34878D82A}">
                    <a16:rowId xmlns:a16="http://schemas.microsoft.com/office/drawing/2014/main" val="10000"/>
                  </a:ext>
                </a:extLst>
              </a:tr>
              <a:tr h="914421">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cap="none" normalizeH="0" baseline="0" dirty="0">
                          <a:ln>
                            <a:noFill/>
                          </a:ln>
                          <a:solidFill>
                            <a:srgbClr val="FFFF66"/>
                          </a:solidFill>
                          <a:effectLst/>
                          <a:latin typeface="Verdana" charset="0"/>
                          <a:ea typeface="ＭＳ Ｐゴシック" charset="-128"/>
                        </a:rPr>
                        <a:t>Source</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of Message</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C9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rPr>
                        <a:t>Original message in client namespace.</a:t>
                      </a:r>
                      <a:endParaRPr kumimoji="0" lang="en-US" sz="1800" b="1" i="0" u="none" strike="noStrike" cap="none" normalizeH="0" baseline="0" dirty="0">
                        <a:ln>
                          <a:noFill/>
                        </a:ln>
                        <a:solidFill>
                          <a:srgbClr val="FFFF66"/>
                        </a:solidFill>
                        <a:effectLst/>
                        <a:latin typeface="Verdana" charset="0"/>
                        <a:ea typeface="ＭＳ Ｐゴシック" charset="-128"/>
                        <a:sym typeface="Wingdings" charset="2"/>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sym typeface="Wingdings" charset="2"/>
                        </a:rPr>
                        <a:t>Copy of original message stored locally in Enterprise namespace.</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0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Resend</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Message</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C9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rPr>
                        <a:t>Not possible.</a:t>
                      </a:r>
                      <a:endParaRPr kumimoji="0" lang="en-US" sz="1800" b="1" i="0" u="none" strike="noStrike" cap="none" normalizeH="0" baseline="0" dirty="0">
                        <a:ln>
                          <a:noFill/>
                        </a:ln>
                        <a:solidFill>
                          <a:srgbClr val="FFFF66"/>
                        </a:solidFill>
                        <a:effectLst/>
                        <a:latin typeface="Verdana" charset="0"/>
                        <a:ea typeface="ＭＳ Ｐゴシック" charset="-128"/>
                        <a:sym typeface="Wingdings" charset="2"/>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rPr>
                        <a:t>Possible.</a:t>
                      </a:r>
                      <a:endParaRPr kumimoji="0" lang="en-US" sz="1800" b="1" i="0" u="none" strike="noStrike" cap="none" normalizeH="0" baseline="0" dirty="0">
                        <a:ln>
                          <a:noFill/>
                        </a:ln>
                        <a:solidFill>
                          <a:srgbClr val="FFFF66"/>
                        </a:solidFill>
                        <a:effectLst/>
                        <a:latin typeface="Verdana" charset="0"/>
                        <a:ea typeface="ＭＳ Ｐゴシック" charset="-128"/>
                        <a:sym typeface="Wingdings" charset="2"/>
                      </a:endParaRPr>
                    </a:p>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endParaRPr kumimoji="0" lang="en-US" sz="1800" b="1" i="0" u="none" strike="noStrike" cap="none" normalizeH="0" baseline="0" dirty="0">
                        <a:ln>
                          <a:noFill/>
                        </a:ln>
                        <a:solidFill>
                          <a:srgbClr val="FFFF66"/>
                        </a:solidFill>
                        <a:effectLst/>
                        <a:latin typeface="Verdana" charset="0"/>
                        <a:ea typeface="ＭＳ Ｐゴシック" charset="-128"/>
                        <a:sym typeface="Wingdings" charset="2"/>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View</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Message</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C9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sym typeface="Wingdings" charset="2"/>
                        </a:rPr>
                        <a:t>Displays basic information about message.</a:t>
                      </a:r>
                      <a:endParaRPr kumimoji="0" lang="en-US" sz="1800" b="1" i="0" u="none" strike="noStrike" cap="none" normalizeH="0" baseline="0" dirty="0">
                        <a:ln>
                          <a:noFill/>
                        </a:ln>
                        <a:solidFill>
                          <a:srgbClr val="FFFF66"/>
                        </a:solidFill>
                        <a:effectLst/>
                        <a:latin typeface="Verdana" charset="0"/>
                        <a:ea typeface="ＭＳ Ｐゴシック" charset="-128"/>
                        <a:sym typeface="Wingdings" charset="2"/>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rPr>
                        <a:t>Shows complete message.</a:t>
                      </a:r>
                      <a:endParaRPr kumimoji="0" lang="en-US" sz="1800" b="1" i="0" u="none" strike="noStrike" cap="none" normalizeH="0" baseline="0" dirty="0">
                        <a:ln>
                          <a:noFill/>
                        </a:ln>
                        <a:solidFill>
                          <a:srgbClr val="FFFF66"/>
                        </a:solidFill>
                        <a:effectLst/>
                        <a:latin typeface="Verdana" charset="0"/>
                        <a:ea typeface="ＭＳ Ｐゴシック" charset="-128"/>
                        <a:sym typeface="Wingdings" charset="2"/>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0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Access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Message</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C9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rPr>
                        <a:t>Follow link to open Message Viewer in client namespace.</a:t>
                      </a:r>
                      <a:endParaRPr kumimoji="0" lang="en-US" sz="1800" b="1" i="0" u="none" strike="noStrike" cap="none" normalizeH="0" baseline="0" dirty="0">
                        <a:ln>
                          <a:noFill/>
                        </a:ln>
                        <a:solidFill>
                          <a:srgbClr val="FFFF66"/>
                        </a:solidFill>
                        <a:effectLst/>
                        <a:latin typeface="Verdana" charset="0"/>
                        <a:ea typeface="ＭＳ Ｐゴシック" charset="-128"/>
                        <a:sym typeface="Wingdings" charset="2"/>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defRPr/>
                      </a:pPr>
                      <a:r>
                        <a:rPr kumimoji="0" lang="en-US" sz="1800" b="0" i="0" u="none" strike="noStrike" cap="none" normalizeH="0" baseline="0" dirty="0">
                          <a:ln>
                            <a:noFill/>
                          </a:ln>
                          <a:solidFill>
                            <a:srgbClr val="FFFF66"/>
                          </a:solidFill>
                          <a:effectLst/>
                          <a:latin typeface="Verdana" charset="0"/>
                          <a:ea typeface="ＭＳ Ｐゴシック" charset="-128"/>
                        </a:rPr>
                        <a:t>Shows complete message.</a:t>
                      </a:r>
                      <a:endParaRPr kumimoji="0" lang="en-US" sz="1800" b="0" i="0" u="none" strike="noStrike" cap="none" normalizeH="0" baseline="0" dirty="0">
                        <a:ln>
                          <a:noFill/>
                        </a:ln>
                        <a:solidFill>
                          <a:srgbClr val="FFFF66"/>
                        </a:solidFill>
                        <a:effectLst/>
                        <a:latin typeface="Verdana" charset="0"/>
                        <a:ea typeface="ＭＳ Ｐゴシック" charset="-128"/>
                        <a:sym typeface="Wingdings" charset="2"/>
                      </a:endParaRP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442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66"/>
                          </a:solidFill>
                          <a:effectLst/>
                          <a:latin typeface="Verdana" charset="0"/>
                          <a:ea typeface="ＭＳ Ｐゴシック" charset="-128"/>
                        </a:rPr>
                        <a:t>Client Production</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C9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pPr>
                      <a:r>
                        <a:rPr kumimoji="0" lang="en-US" sz="1800" b="0" i="0" u="none" strike="noStrike" cap="none" normalizeH="0" baseline="0" dirty="0">
                          <a:ln>
                            <a:noFill/>
                          </a:ln>
                          <a:solidFill>
                            <a:srgbClr val="FFFF66"/>
                          </a:solidFill>
                          <a:effectLst/>
                          <a:latin typeface="Verdana" charset="0"/>
                          <a:ea typeface="ＭＳ Ｐゴシック" charset="-128"/>
                          <a:sym typeface="Wingdings" charset="2"/>
                        </a:rPr>
                        <a:t>Need not modify client Production to access messages.</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60000"/>
                        <a:buFont typeface="Wingdings" charset="2"/>
                        <a:buNone/>
                        <a:tabLst/>
                        <a:defRPr/>
                      </a:pPr>
                      <a:r>
                        <a:rPr kumimoji="0" lang="en-US" sz="1800" b="0" i="0" u="none" strike="noStrike" cap="none" normalizeH="0" baseline="0" dirty="0">
                          <a:ln>
                            <a:noFill/>
                          </a:ln>
                          <a:solidFill>
                            <a:srgbClr val="FFFF66"/>
                          </a:solidFill>
                          <a:effectLst/>
                          <a:latin typeface="Verdana" charset="0"/>
                          <a:ea typeface="ＭＳ Ｐゴシック" charset="-128"/>
                          <a:sym typeface="Wingdings" charset="2"/>
                        </a:rPr>
                        <a:t>Add Business Operation to client Production.</a:t>
                      </a:r>
                    </a:p>
                  </a:txBody>
                  <a:tcPr marT="45708" marB="4570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419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BFEDC89-CC4F-446B-8824-7346C294521E}"/>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私有池</a:t>
            </a:r>
            <a:r>
              <a:rPr lang="en-US" altLang="en-US">
                <a:ea typeface="ＭＳ Ｐゴシック" panose="020B0600070205080204" pitchFamily="34" charset="-128"/>
              </a:rPr>
              <a:t>Sizes</a:t>
            </a:r>
          </a:p>
        </p:txBody>
      </p:sp>
      <p:sp>
        <p:nvSpPr>
          <p:cNvPr id="30723" name="Rectangle 3">
            <a:extLst>
              <a:ext uri="{FF2B5EF4-FFF2-40B4-BE49-F238E27FC236}">
                <a16:creationId xmlns:a16="http://schemas.microsoft.com/office/drawing/2014/main" id="{23AC2879-AFEE-4674-A4CB-EC2A4AFA7FAC}"/>
              </a:ext>
            </a:extLst>
          </p:cNvPr>
          <p:cNvSpPr>
            <a:spLocks noGrp="1" noChangeArrowheads="1"/>
          </p:cNvSpPr>
          <p:nvPr>
            <p:ph idx="1"/>
          </p:nvPr>
        </p:nvSpPr>
        <p:spPr/>
        <p:txBody>
          <a:bodyPr/>
          <a:lstStyle/>
          <a:p>
            <a:pPr eaLnBrk="1" hangingPunct="1"/>
            <a:r>
              <a:rPr lang="en-US" altLang="en-US">
                <a:ea typeface="ＭＳ Ｐゴシック" panose="020B0600070205080204" pitchFamily="34" charset="-128"/>
              </a:rPr>
              <a:t>For FIFO:</a:t>
            </a:r>
          </a:p>
          <a:p>
            <a:pPr lvl="1" eaLnBrk="1" hangingPunct="1"/>
            <a:r>
              <a:rPr lang="en-US" altLang="en-US">
                <a:ea typeface="ＭＳ Ｐゴシック" panose="020B0600070205080204" pitchFamily="34" charset="-128"/>
              </a:rPr>
              <a:t>Set Pool Size = 1 for each component processing FIFO messages:</a:t>
            </a:r>
          </a:p>
          <a:p>
            <a:pPr eaLnBrk="1" hangingPunct="1"/>
            <a:r>
              <a:rPr lang="en-US" altLang="en-US">
                <a:ea typeface="ＭＳ Ｐゴシック" panose="020B0600070205080204" pitchFamily="34" charset="-128"/>
              </a:rPr>
              <a:t>If FIFO not required:</a:t>
            </a:r>
          </a:p>
          <a:p>
            <a:pPr lvl="1" eaLnBrk="1" hangingPunct="1"/>
            <a:r>
              <a:rPr lang="en-US" altLang="en-US">
                <a:ea typeface="ＭＳ Ｐゴシック" panose="020B0600070205080204" pitchFamily="34" charset="-128"/>
              </a:rPr>
              <a:t>Start with Pool Size=1.</a:t>
            </a:r>
          </a:p>
          <a:p>
            <a:pPr lvl="2" eaLnBrk="1" hangingPunct="1"/>
            <a:r>
              <a:rPr lang="en-US" altLang="en-US">
                <a:ea typeface="ＭＳ Ｐゴシック" panose="020B0600070205080204" pitchFamily="34" charset="-128"/>
              </a:rPr>
              <a:t>Can increase incrementally if need better performance.</a:t>
            </a:r>
          </a:p>
          <a:p>
            <a:pPr lvl="2" eaLnBrk="1" hangingPunct="1"/>
            <a:r>
              <a:rPr lang="en-US" altLang="en-US">
                <a:ea typeface="ＭＳ Ｐゴシック" panose="020B0600070205080204" pitchFamily="34" charset="-128"/>
              </a:rPr>
              <a:t>Testing needed to investigate if performance improved.</a:t>
            </a:r>
          </a:p>
          <a:p>
            <a:pPr eaLnBrk="1" hangingPunct="1">
              <a:lnSpc>
                <a:spcPct val="90000"/>
              </a:lnSpc>
            </a:pPr>
            <a:r>
              <a:rPr lang="en-US" altLang="en-US">
                <a:ea typeface="ＭＳ Ｐゴシック" panose="020B0600070205080204" pitchFamily="34" charset="-128"/>
              </a:rPr>
              <a:t>Business Process:</a:t>
            </a:r>
          </a:p>
          <a:p>
            <a:pPr lvl="1" eaLnBrk="1" hangingPunct="1">
              <a:lnSpc>
                <a:spcPct val="90000"/>
              </a:lnSpc>
            </a:pPr>
            <a:r>
              <a:rPr lang="en-US" altLang="en-US">
                <a:ea typeface="ＭＳ Ｐゴシック" panose="020B0600070205080204" pitchFamily="34" charset="-128"/>
              </a:rPr>
              <a:t>Non-0 value uses private pool. (Typical.)</a:t>
            </a:r>
          </a:p>
          <a:p>
            <a:pPr lvl="1" eaLnBrk="1" hangingPunct="1"/>
            <a:r>
              <a:rPr lang="en-US" altLang="en-US">
                <a:ea typeface="ＭＳ Ｐゴシック" panose="020B0600070205080204" pitchFamily="34" charset="-128"/>
              </a:rPr>
              <a:t>0 uses actor pool.</a:t>
            </a:r>
          </a:p>
          <a:p>
            <a:pPr lvl="2" eaLnBrk="1" hangingPunct="1"/>
            <a:r>
              <a:rPr lang="en-US" altLang="en-US">
                <a:ea typeface="ＭＳ Ｐゴシック" panose="020B0600070205080204" pitchFamily="34" charset="-128"/>
              </a:rPr>
              <a:t>All actors stopped when Business Process using actor pool disabled.</a:t>
            </a:r>
          </a:p>
          <a:p>
            <a:pPr lvl="1"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10843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Freeform 2">
            <a:extLst>
              <a:ext uri="{FF2B5EF4-FFF2-40B4-BE49-F238E27FC236}">
                <a16:creationId xmlns:a16="http://schemas.microsoft.com/office/drawing/2014/main" id="{ECAE6A9B-E859-491B-AF7F-6C73A3FFF417}"/>
              </a:ext>
            </a:extLst>
          </p:cNvPr>
          <p:cNvSpPr>
            <a:spLocks/>
          </p:cNvSpPr>
          <p:nvPr/>
        </p:nvSpPr>
        <p:spPr bwMode="auto">
          <a:xfrm>
            <a:off x="6400800" y="4343400"/>
            <a:ext cx="1409700" cy="381000"/>
          </a:xfrm>
          <a:custGeom>
            <a:avLst/>
            <a:gdLst>
              <a:gd name="T0" fmla="*/ 0 w 456"/>
              <a:gd name="T1" fmla="*/ 0 h 1"/>
              <a:gd name="T2" fmla="*/ 2147483646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folHlink"/>
          </a:solidFill>
          <a:ln w="57150">
            <a:solidFill>
              <a:schemeClr val="tx1"/>
            </a:solidFill>
            <a:round/>
            <a:headEnd/>
            <a:tailEnd type="arrow" w="med" len="med"/>
          </a:ln>
        </p:spPr>
        <p:txBody>
          <a:bodyPr/>
          <a:lstStyle/>
          <a:p>
            <a:endParaRPr lang="en-US"/>
          </a:p>
        </p:txBody>
      </p:sp>
      <p:sp>
        <p:nvSpPr>
          <p:cNvPr id="35843" name="Rectangle 3">
            <a:extLst>
              <a:ext uri="{FF2B5EF4-FFF2-40B4-BE49-F238E27FC236}">
                <a16:creationId xmlns:a16="http://schemas.microsoft.com/office/drawing/2014/main" id="{96CF5BDA-B083-41A1-A2E0-A776D2D328A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Message Facts (cont.)</a:t>
            </a:r>
          </a:p>
        </p:txBody>
      </p:sp>
      <p:sp>
        <p:nvSpPr>
          <p:cNvPr id="35844" name="Rectangle 4">
            <a:extLst>
              <a:ext uri="{FF2B5EF4-FFF2-40B4-BE49-F238E27FC236}">
                <a16:creationId xmlns:a16="http://schemas.microsoft.com/office/drawing/2014/main" id="{CB7024BD-9E86-4ED4-A915-AAE0BF8A176E}"/>
              </a:ext>
            </a:extLst>
          </p:cNvPr>
          <p:cNvSpPr>
            <a:spLocks noGrp="1" noChangeArrowheads="1"/>
          </p:cNvSpPr>
          <p:nvPr>
            <p:ph idx="1"/>
          </p:nvPr>
        </p:nvSpPr>
        <p:spPr/>
        <p:txBody>
          <a:bodyPr/>
          <a:lstStyle/>
          <a:p>
            <a:pPr eaLnBrk="1" hangingPunct="1"/>
            <a:r>
              <a:rPr lang="zh-CN" altLang="en-US">
                <a:ea typeface="ＭＳ Ｐゴシック" panose="020B0600070205080204" pitchFamily="34" charset="-128"/>
              </a:rPr>
              <a:t>持久化（</a:t>
            </a:r>
            <a:r>
              <a:rPr lang="en-US" altLang="en-US">
                <a:ea typeface="ＭＳ Ｐゴシック" panose="020B0600070205080204" pitchFamily="34" charset="-128"/>
              </a:rPr>
              <a:t>Persistent</a:t>
            </a:r>
            <a:r>
              <a:rPr lang="zh-CN" altLang="en-US">
                <a:ea typeface="ＭＳ Ｐゴシック" panose="020B0600070205080204" pitchFamily="34" charset="-128"/>
              </a:rPr>
              <a:t>）</a:t>
            </a:r>
            <a:r>
              <a:rPr lang="en-US" altLang="en-US">
                <a:ea typeface="ＭＳ Ｐゴシック" panose="020B0600070205080204" pitchFamily="34" charset="-128"/>
              </a:rPr>
              <a:t> </a:t>
            </a:r>
          </a:p>
          <a:p>
            <a:pPr eaLnBrk="1" hangingPunct="1"/>
            <a:r>
              <a:rPr lang="zh-CN" altLang="en-US">
                <a:ea typeface="ＭＳ Ｐゴシック" panose="020B0600070205080204" pitchFamily="34" charset="-128"/>
              </a:rPr>
              <a:t>同步发送和异步发送</a:t>
            </a: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Primary request.</a:t>
            </a:r>
          </a:p>
        </p:txBody>
      </p:sp>
      <p:sp>
        <p:nvSpPr>
          <p:cNvPr id="35845" name="Rectangle 5">
            <a:extLst>
              <a:ext uri="{FF2B5EF4-FFF2-40B4-BE49-F238E27FC236}">
                <a16:creationId xmlns:a16="http://schemas.microsoft.com/office/drawing/2014/main" id="{9F23B976-BEFF-45D6-A7C6-89B7E308DC8A}"/>
              </a:ext>
            </a:extLst>
          </p:cNvPr>
          <p:cNvSpPr>
            <a:spLocks noChangeArrowheads="1"/>
          </p:cNvSpPr>
          <p:nvPr/>
        </p:nvSpPr>
        <p:spPr bwMode="auto">
          <a:xfrm>
            <a:off x="4076700" y="3581400"/>
            <a:ext cx="1676400" cy="190500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Process</a:t>
            </a:r>
          </a:p>
        </p:txBody>
      </p:sp>
      <p:sp>
        <p:nvSpPr>
          <p:cNvPr id="35846" name="Freeform 6">
            <a:extLst>
              <a:ext uri="{FF2B5EF4-FFF2-40B4-BE49-F238E27FC236}">
                <a16:creationId xmlns:a16="http://schemas.microsoft.com/office/drawing/2014/main" id="{2D8FAB37-D813-4006-8DDF-6DF1A7539997}"/>
              </a:ext>
            </a:extLst>
          </p:cNvPr>
          <p:cNvSpPr>
            <a:spLocks/>
          </p:cNvSpPr>
          <p:nvPr/>
        </p:nvSpPr>
        <p:spPr bwMode="auto">
          <a:xfrm>
            <a:off x="2667000" y="4381500"/>
            <a:ext cx="1409700" cy="381000"/>
          </a:xfrm>
          <a:custGeom>
            <a:avLst/>
            <a:gdLst>
              <a:gd name="T0" fmla="*/ 0 w 456"/>
              <a:gd name="T1" fmla="*/ 0 h 1"/>
              <a:gd name="T2" fmla="*/ 2147483646 w 456"/>
              <a:gd name="T3" fmla="*/ 0 h 1"/>
              <a:gd name="T4" fmla="*/ 0 60000 65536"/>
              <a:gd name="T5" fmla="*/ 0 60000 65536"/>
              <a:gd name="T6" fmla="*/ 0 w 456"/>
              <a:gd name="T7" fmla="*/ 0 h 1"/>
              <a:gd name="T8" fmla="*/ 456 w 456"/>
              <a:gd name="T9" fmla="*/ 1 h 1"/>
            </a:gdLst>
            <a:ahLst/>
            <a:cxnLst>
              <a:cxn ang="T4">
                <a:pos x="T0" y="T1"/>
              </a:cxn>
              <a:cxn ang="T5">
                <a:pos x="T2" y="T3"/>
              </a:cxn>
            </a:cxnLst>
            <a:rect l="T6" t="T7" r="T8" b="T9"/>
            <a:pathLst>
              <a:path w="456" h="1">
                <a:moveTo>
                  <a:pt x="0" y="0"/>
                </a:moveTo>
                <a:lnTo>
                  <a:pt x="456" y="0"/>
                </a:lnTo>
              </a:path>
            </a:pathLst>
          </a:custGeom>
          <a:solidFill>
            <a:schemeClr val="folHlink"/>
          </a:solidFill>
          <a:ln w="57150">
            <a:solidFill>
              <a:schemeClr val="tx1"/>
            </a:solidFill>
            <a:round/>
            <a:headEnd/>
            <a:tailEnd type="arrow" w="med" len="med"/>
          </a:ln>
        </p:spPr>
        <p:txBody>
          <a:bodyPr/>
          <a:lstStyle/>
          <a:p>
            <a:endParaRPr lang="en-US"/>
          </a:p>
        </p:txBody>
      </p:sp>
      <p:sp>
        <p:nvSpPr>
          <p:cNvPr id="35847" name="Rectangle 7">
            <a:extLst>
              <a:ext uri="{FF2B5EF4-FFF2-40B4-BE49-F238E27FC236}">
                <a16:creationId xmlns:a16="http://schemas.microsoft.com/office/drawing/2014/main" id="{F0C6453A-7F26-46BD-8C22-28BCFCB8FF65}"/>
              </a:ext>
            </a:extLst>
          </p:cNvPr>
          <p:cNvSpPr>
            <a:spLocks noChangeArrowheads="1"/>
          </p:cNvSpPr>
          <p:nvPr/>
        </p:nvSpPr>
        <p:spPr bwMode="auto">
          <a:xfrm>
            <a:off x="7810500" y="3581400"/>
            <a:ext cx="1676400" cy="1905000"/>
          </a:xfrm>
          <a:prstGeom prst="rect">
            <a:avLst/>
          </a:prstGeom>
          <a:solidFill>
            <a:srgbClr val="B2B2B2"/>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Operation</a:t>
            </a:r>
          </a:p>
        </p:txBody>
      </p:sp>
      <p:sp>
        <p:nvSpPr>
          <p:cNvPr id="35848" name="Text Box 8">
            <a:extLst>
              <a:ext uri="{FF2B5EF4-FFF2-40B4-BE49-F238E27FC236}">
                <a16:creationId xmlns:a16="http://schemas.microsoft.com/office/drawing/2014/main" id="{B75C76D2-056C-42B8-829F-149BD5257DD3}"/>
              </a:ext>
            </a:extLst>
          </p:cNvPr>
          <p:cNvSpPr txBox="1">
            <a:spLocks noChangeArrowheads="1"/>
          </p:cNvSpPr>
          <p:nvPr/>
        </p:nvSpPr>
        <p:spPr bwMode="auto">
          <a:xfrm>
            <a:off x="2590800" y="3619501"/>
            <a:ext cx="1212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t>Primary</a:t>
            </a:r>
          </a:p>
          <a:p>
            <a:pPr eaLnBrk="1" hangingPunct="1">
              <a:spcBef>
                <a:spcPct val="0"/>
              </a:spcBef>
              <a:buClrTx/>
              <a:buSzTx/>
              <a:buFontTx/>
              <a:buNone/>
            </a:pPr>
            <a:r>
              <a:rPr lang="en-US" altLang="en-US" sz="2000"/>
              <a:t>Request</a:t>
            </a:r>
          </a:p>
        </p:txBody>
      </p:sp>
      <p:sp>
        <p:nvSpPr>
          <p:cNvPr id="35849" name="Text Box 9">
            <a:extLst>
              <a:ext uri="{FF2B5EF4-FFF2-40B4-BE49-F238E27FC236}">
                <a16:creationId xmlns:a16="http://schemas.microsoft.com/office/drawing/2014/main" id="{C65A4B89-A8F6-474A-A5CE-8FFF27110485}"/>
              </a:ext>
            </a:extLst>
          </p:cNvPr>
          <p:cNvSpPr txBox="1">
            <a:spLocks noChangeArrowheads="1"/>
          </p:cNvSpPr>
          <p:nvPr/>
        </p:nvSpPr>
        <p:spPr bwMode="auto">
          <a:xfrm>
            <a:off x="6324600" y="3619501"/>
            <a:ext cx="1212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t>Primary</a:t>
            </a:r>
          </a:p>
          <a:p>
            <a:pPr eaLnBrk="1" hangingPunct="1">
              <a:spcBef>
                <a:spcPct val="0"/>
              </a:spcBef>
              <a:buClrTx/>
              <a:buSzTx/>
              <a:buFontTx/>
              <a:buNone/>
            </a:pPr>
            <a:r>
              <a:rPr lang="en-US" altLang="en-US" sz="2000"/>
              <a:t>Request</a:t>
            </a:r>
          </a:p>
        </p:txBody>
      </p:sp>
    </p:spTree>
    <p:extLst>
      <p:ext uri="{BB962C8B-B14F-4D97-AF65-F5344CB8AC3E}">
        <p14:creationId xmlns:p14="http://schemas.microsoft.com/office/powerpoint/2010/main" val="117088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FD74CED5-AD4F-4299-BAE4-9E0B24622121}"/>
              </a:ext>
            </a:extLst>
          </p:cNvPr>
          <p:cNvSpPr>
            <a:spLocks noGrp="1" noChangeArrowheads="1"/>
          </p:cNvSpPr>
          <p:nvPr>
            <p:ph type="title"/>
          </p:nvPr>
        </p:nvSpPr>
        <p:spPr/>
        <p:txBody>
          <a:bodyPr/>
          <a:lstStyle/>
          <a:p>
            <a:pPr eaLnBrk="1" hangingPunct="1"/>
            <a:r>
              <a:rPr lang="zh-CN" altLang="en-US"/>
              <a:t>提纲</a:t>
            </a:r>
            <a:endParaRPr lang="en-US" altLang="en-US"/>
          </a:p>
        </p:txBody>
      </p:sp>
      <p:sp>
        <p:nvSpPr>
          <p:cNvPr id="7170" name="Rectangle 3">
            <a:extLst>
              <a:ext uri="{FF2B5EF4-FFF2-40B4-BE49-F238E27FC236}">
                <a16:creationId xmlns:a16="http://schemas.microsoft.com/office/drawing/2014/main" id="{10BD7A3A-E0CA-4202-85BF-ED0ED19E79C7}"/>
              </a:ext>
            </a:extLst>
          </p:cNvPr>
          <p:cNvSpPr>
            <a:spLocks noGrp="1" noChangeArrowheads="1"/>
          </p:cNvSpPr>
          <p:nvPr>
            <p:ph idx="1"/>
          </p:nvPr>
        </p:nvSpPr>
        <p:spPr/>
        <p:txBody>
          <a:bodyPr/>
          <a:lstStyle/>
          <a:p>
            <a:pPr lvl="1">
              <a:defRPr/>
            </a:pPr>
            <a:r>
              <a:rPr lang="en-US" altLang="en-US" dirty="0"/>
              <a:t>Message</a:t>
            </a:r>
            <a:r>
              <a:rPr lang="zh-CN" altLang="en-US" dirty="0"/>
              <a:t>基本概念</a:t>
            </a:r>
            <a:endParaRPr lang="en-US" altLang="en-US" dirty="0"/>
          </a:p>
          <a:p>
            <a:pPr lvl="1">
              <a:defRPr/>
            </a:pPr>
            <a:r>
              <a:rPr lang="en-US" altLang="en-US" dirty="0"/>
              <a:t>Message</a:t>
            </a:r>
            <a:r>
              <a:rPr lang="zh-CN" altLang="en-US" dirty="0"/>
              <a:t>的创建</a:t>
            </a:r>
            <a:endParaRPr lang="en-US" altLang="zh-CN" dirty="0"/>
          </a:p>
          <a:p>
            <a:pPr lvl="1">
              <a:defRPr/>
            </a:pPr>
            <a:r>
              <a:rPr lang="en-US" altLang="en-US" dirty="0"/>
              <a:t>Message</a:t>
            </a:r>
            <a:r>
              <a:rPr lang="zh-CN" altLang="en-US" dirty="0"/>
              <a:t>的查看，</a:t>
            </a:r>
            <a:r>
              <a:rPr lang="en-US" altLang="zh-CN" dirty="0"/>
              <a:t>trace</a:t>
            </a:r>
          </a:p>
          <a:p>
            <a:pPr lvl="1">
              <a:defRPr/>
            </a:pPr>
            <a:r>
              <a:rPr lang="en-US" altLang="en-US" dirty="0"/>
              <a:t>Message</a:t>
            </a:r>
            <a:r>
              <a:rPr lang="zh-CN" altLang="en-US" dirty="0"/>
              <a:t>的删除</a:t>
            </a:r>
            <a:endParaRPr lang="en-US" altLang="zh-CN" dirty="0"/>
          </a:p>
          <a:p>
            <a:pPr lvl="1">
              <a:defRPr/>
            </a:pPr>
            <a:r>
              <a:rPr lang="zh-CN" altLang="en-US" dirty="0"/>
              <a:t>队列管理和</a:t>
            </a:r>
            <a:r>
              <a:rPr lang="en-US" altLang="zh-CN" dirty="0"/>
              <a:t>Pool Size</a:t>
            </a:r>
          </a:p>
          <a:p>
            <a:pPr lvl="1">
              <a:defRPr/>
            </a:pPr>
            <a:r>
              <a:rPr lang="zh-CN" altLang="en-US" dirty="0"/>
              <a:t>同步发送还是异步发送</a:t>
            </a:r>
            <a:r>
              <a:rPr lang="en-US" altLang="zh-CN" dirty="0"/>
              <a:t>?</a:t>
            </a:r>
          </a:p>
          <a:p>
            <a:pPr lvl="1">
              <a:defRPr/>
            </a:pPr>
            <a:r>
              <a:rPr lang="en-US" altLang="zh-CN" dirty="0"/>
              <a:t>Pass-through</a:t>
            </a:r>
          </a:p>
          <a:p>
            <a:pPr>
              <a:defRPr/>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14152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71F07B7-75D9-45B3-B842-8FA48E53F624}"/>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消息基本概念</a:t>
            </a:r>
            <a:endParaRPr lang="en-US" altLang="zh-CN">
              <a:ea typeface="宋体" panose="02010600030101010101" pitchFamily="2" charset="-122"/>
            </a:endParaRPr>
          </a:p>
        </p:txBody>
      </p:sp>
      <p:sp>
        <p:nvSpPr>
          <p:cNvPr id="13315" name="Content Placeholder 2">
            <a:extLst>
              <a:ext uri="{FF2B5EF4-FFF2-40B4-BE49-F238E27FC236}">
                <a16:creationId xmlns:a16="http://schemas.microsoft.com/office/drawing/2014/main" id="{CED912FF-1AA3-4A52-A278-B03BEA86126A}"/>
              </a:ext>
            </a:extLst>
          </p:cNvPr>
          <p:cNvSpPr>
            <a:spLocks noGrp="1" noChangeArrowheads="1"/>
          </p:cNvSpPr>
          <p:nvPr>
            <p:ph idx="1"/>
          </p:nvPr>
        </p:nvSpPr>
        <p:spPr/>
        <p:txBody>
          <a:bodyPr/>
          <a:lstStyle/>
          <a:p>
            <a:pPr lvl="1"/>
            <a:r>
              <a:rPr lang="zh-CN" altLang="en-US" dirty="0">
                <a:ea typeface="宋体" panose="02010600030101010101" pitchFamily="2" charset="-122"/>
              </a:rPr>
              <a:t>消息是</a:t>
            </a:r>
            <a:r>
              <a:rPr lang="en-US" altLang="zh-CN" dirty="0">
                <a:ea typeface="宋体" panose="02010600030101010101" pitchFamily="2" charset="-122"/>
              </a:rPr>
              <a:t>Ensemble</a:t>
            </a:r>
            <a:r>
              <a:rPr lang="zh-CN" altLang="en-US" dirty="0">
                <a:solidFill>
                  <a:srgbClr val="FF0000"/>
                </a:solidFill>
                <a:ea typeface="宋体" panose="02010600030101010101" pitchFamily="2" charset="-122"/>
              </a:rPr>
              <a:t>内部</a:t>
            </a:r>
            <a:r>
              <a:rPr lang="zh-CN" altLang="en-US" dirty="0">
                <a:ea typeface="宋体" panose="02010600030101010101" pitchFamily="2" charset="-122"/>
              </a:rPr>
              <a:t>协调业务步骤所需要传递的数据</a:t>
            </a:r>
            <a:r>
              <a:rPr lang="en-US" altLang="zh-CN" dirty="0">
                <a:ea typeface="宋体" panose="02010600030101010101" pitchFamily="2" charset="-122"/>
              </a:rPr>
              <a:t>.</a:t>
            </a:r>
          </a:p>
          <a:p>
            <a:pPr lvl="2"/>
            <a:r>
              <a:rPr lang="zh-CN" altLang="en-US" dirty="0">
                <a:ea typeface="宋体" panose="02010600030101010101" pitchFamily="2" charset="-122"/>
              </a:rPr>
              <a:t>例如为从医保系统取得病人基本信息</a:t>
            </a:r>
            <a:r>
              <a:rPr lang="en-US" altLang="zh-CN" dirty="0">
                <a:ea typeface="宋体" panose="02010600030101010101" pitchFamily="2" charset="-122"/>
              </a:rPr>
              <a:t>,</a:t>
            </a:r>
            <a:r>
              <a:rPr lang="zh-CN" altLang="en-US" dirty="0">
                <a:ea typeface="宋体" panose="02010600030101010101" pitchFamily="2" charset="-122"/>
              </a:rPr>
              <a:t>要传递含有病人医保号的消息</a:t>
            </a:r>
            <a:r>
              <a:rPr lang="en-US" altLang="zh-CN" dirty="0">
                <a:ea typeface="宋体" panose="02010600030101010101" pitchFamily="2" charset="-122"/>
              </a:rPr>
              <a:t>.</a:t>
            </a:r>
          </a:p>
          <a:p>
            <a:pPr lvl="2"/>
            <a:r>
              <a:rPr lang="en-US" altLang="zh-CN" dirty="0" err="1">
                <a:ea typeface="宋体" panose="02010600030101010101" pitchFamily="2" charset="-122"/>
              </a:rPr>
              <a:t>HL7</a:t>
            </a:r>
            <a:r>
              <a:rPr lang="zh-CN" altLang="en-US" dirty="0">
                <a:ea typeface="宋体" panose="02010600030101010101" pitchFamily="2" charset="-122"/>
              </a:rPr>
              <a:t>消息</a:t>
            </a:r>
            <a:endParaRPr lang="en-US" altLang="zh-CN" dirty="0">
              <a:ea typeface="宋体" panose="02010600030101010101" pitchFamily="2" charset="-122"/>
            </a:endParaRPr>
          </a:p>
          <a:p>
            <a:pPr lvl="1"/>
            <a:r>
              <a:rPr lang="zh-CN" altLang="en-US" dirty="0">
                <a:ea typeface="宋体" panose="02010600030101010101" pitchFamily="2" charset="-122"/>
              </a:rPr>
              <a:t>消息是</a:t>
            </a:r>
            <a:r>
              <a:rPr lang="zh-CN" altLang="en-US" dirty="0">
                <a:solidFill>
                  <a:srgbClr val="FF0000"/>
                </a:solidFill>
                <a:ea typeface="宋体" panose="02010600030101010101" pitchFamily="2" charset="-122"/>
              </a:rPr>
              <a:t>持久化</a:t>
            </a:r>
            <a:r>
              <a:rPr lang="zh-CN" altLang="en-US" dirty="0">
                <a:ea typeface="宋体" panose="02010600030101010101" pitchFamily="2" charset="-122"/>
              </a:rPr>
              <a:t>存储的</a:t>
            </a:r>
            <a:r>
              <a:rPr lang="en-US" altLang="zh-CN" dirty="0">
                <a:ea typeface="宋体" panose="02010600030101010101" pitchFamily="2" charset="-122"/>
              </a:rPr>
              <a:t>.</a:t>
            </a:r>
          </a:p>
          <a:p>
            <a:pPr lvl="1"/>
            <a:r>
              <a:rPr lang="en-US" altLang="zh-CN" dirty="0">
                <a:ea typeface="宋体" panose="02010600030101010101" pitchFamily="2" charset="-122"/>
              </a:rPr>
              <a:t>Ensemble</a:t>
            </a:r>
            <a:r>
              <a:rPr lang="zh-CN" altLang="en-US" dirty="0">
                <a:ea typeface="宋体" panose="02010600030101010101" pitchFamily="2" charset="-122"/>
              </a:rPr>
              <a:t>定义了两个基类，分别处理请求消息和响应消息</a:t>
            </a:r>
            <a:r>
              <a:rPr lang="en-US" altLang="zh-CN" dirty="0">
                <a:ea typeface="宋体" panose="02010600030101010101" pitchFamily="2" charset="-122"/>
              </a:rPr>
              <a:t>.</a:t>
            </a:r>
          </a:p>
          <a:p>
            <a:pPr lvl="3"/>
            <a:r>
              <a:rPr lang="en-US" altLang="zh-CN" dirty="0" err="1">
                <a:ea typeface="宋体" panose="02010600030101010101" pitchFamily="2" charset="-122"/>
              </a:rPr>
              <a:t>Ens.Request</a:t>
            </a:r>
            <a:r>
              <a:rPr lang="en-US" altLang="zh-CN" dirty="0">
                <a:ea typeface="宋体" panose="02010600030101010101" pitchFamily="2" charset="-122"/>
              </a:rPr>
              <a:t> </a:t>
            </a:r>
            <a:r>
              <a:rPr lang="zh-CN" altLang="en-US" dirty="0">
                <a:ea typeface="宋体" panose="02010600030101010101" pitchFamily="2" charset="-122"/>
              </a:rPr>
              <a:t>和</a:t>
            </a:r>
            <a:r>
              <a:rPr lang="en-US" altLang="zh-CN" dirty="0" err="1">
                <a:ea typeface="宋体" panose="02010600030101010101" pitchFamily="2" charset="-122"/>
              </a:rPr>
              <a:t>Ens.Response</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176700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8D884E9-6E82-4C2B-BB6A-42A8648FAE40}"/>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消息基本概念</a:t>
            </a:r>
            <a:endParaRPr lang="en-US" altLang="en-US">
              <a:ea typeface="ＭＳ Ｐゴシック" panose="020B0600070205080204" pitchFamily="34" charset="-128"/>
            </a:endParaRPr>
          </a:p>
        </p:txBody>
      </p:sp>
      <p:sp>
        <p:nvSpPr>
          <p:cNvPr id="14339" name="Rectangle 3">
            <a:extLst>
              <a:ext uri="{FF2B5EF4-FFF2-40B4-BE49-F238E27FC236}">
                <a16:creationId xmlns:a16="http://schemas.microsoft.com/office/drawing/2014/main" id="{54EA298D-B891-46F3-BE15-3F154165392B}"/>
              </a:ext>
            </a:extLst>
          </p:cNvPr>
          <p:cNvSpPr>
            <a:spLocks noGrp="1" noChangeArrowheads="1"/>
          </p:cNvSpPr>
          <p:nvPr>
            <p:ph idx="1"/>
          </p:nvPr>
        </p:nvSpPr>
        <p:spPr/>
        <p:txBody>
          <a:bodyPr/>
          <a:lstStyle/>
          <a:p>
            <a:pPr lvl="1" eaLnBrk="1" hangingPunct="1"/>
            <a:r>
              <a:rPr lang="en-US" altLang="en-US" sz="1600" dirty="0">
                <a:ea typeface="ＭＳ Ｐゴシック" panose="020B0600070205080204" pitchFamily="34" charset="-128"/>
              </a:rPr>
              <a:t>Class </a:t>
            </a:r>
            <a:r>
              <a:rPr lang="en-US" altLang="en-US" sz="1600" dirty="0" err="1">
                <a:ea typeface="ＭＳ Ｐゴシック" panose="020B0600070205080204" pitchFamily="34" charset="-128"/>
              </a:rPr>
              <a:t>Ens.MessageHeader</a:t>
            </a:r>
            <a:r>
              <a:rPr lang="en-US" altLang="en-US" sz="1600" dirty="0">
                <a:ea typeface="ＭＳ Ｐゴシック" panose="020B0600070205080204" pitchFamily="34" charset="-128"/>
              </a:rPr>
              <a:t> Extends </a:t>
            </a:r>
            <a:r>
              <a:rPr lang="en-US" altLang="en-US" sz="1600" dirty="0">
                <a:solidFill>
                  <a:schemeClr val="accent3">
                    <a:lumMod val="20000"/>
                    <a:lumOff val="80000"/>
                  </a:schemeClr>
                </a:solidFill>
                <a:ea typeface="ＭＳ Ｐゴシック" panose="020B0600070205080204" pitchFamily="34" charset="-128"/>
              </a:rPr>
              <a:t>(%Persistent, </a:t>
            </a:r>
            <a:r>
              <a:rPr lang="en-US" altLang="en-US" sz="1600" dirty="0" err="1">
                <a:solidFill>
                  <a:schemeClr val="accent3">
                    <a:lumMod val="20000"/>
                    <a:lumOff val="80000"/>
                  </a:schemeClr>
                </a:solidFill>
                <a:ea typeface="ＭＳ Ｐゴシック" panose="020B0600070205080204" pitchFamily="34" charset="-128"/>
              </a:rPr>
              <a:t>Ens.MessageHeaderBase</a:t>
            </a:r>
            <a:r>
              <a:rPr lang="en-US" altLang="en-US" sz="1600" dirty="0">
                <a:solidFill>
                  <a:schemeClr val="accent3">
                    <a:lumMod val="20000"/>
                    <a:lumOff val="80000"/>
                  </a:schemeClr>
                </a:solidFill>
                <a:ea typeface="ＭＳ Ｐゴシック" panose="020B0600070205080204" pitchFamily="34" charset="-128"/>
              </a:rPr>
              <a:t>, %</a:t>
            </a:r>
            <a:r>
              <a:rPr lang="en-US" altLang="en-US" sz="1600" dirty="0" err="1">
                <a:solidFill>
                  <a:schemeClr val="accent3">
                    <a:lumMod val="20000"/>
                    <a:lumOff val="80000"/>
                  </a:schemeClr>
                </a:solidFill>
                <a:ea typeface="ＭＳ Ｐゴシック" panose="020B0600070205080204" pitchFamily="34" charset="-128"/>
              </a:rPr>
              <a:t>XML.Adapto</a:t>
            </a:r>
            <a:r>
              <a:rPr lang="en-US" altLang="en-US" sz="1600" dirty="0" err="1">
                <a:solidFill>
                  <a:srgbClr val="FF0000"/>
                </a:solidFill>
                <a:ea typeface="ＭＳ Ｐゴシック" panose="020B0600070205080204" pitchFamily="34" charset="-128"/>
              </a:rPr>
              <a:t>r</a:t>
            </a:r>
            <a:r>
              <a:rPr lang="en-US" altLang="en-US" sz="1600" dirty="0">
                <a:ea typeface="ＭＳ Ｐゴシック" panose="020B0600070205080204" pitchFamily="34" charset="-128"/>
              </a:rPr>
              <a:t>) </a:t>
            </a:r>
          </a:p>
          <a:p>
            <a:pPr lvl="1" eaLnBrk="1" hangingPunct="1"/>
            <a:r>
              <a:rPr lang="en-US" altLang="en-US" sz="1600" dirty="0">
                <a:ea typeface="ＭＳ Ｐゴシック" panose="020B0600070205080204" pitchFamily="34" charset="-128"/>
              </a:rPr>
              <a:t>Class </a:t>
            </a:r>
            <a:r>
              <a:rPr lang="en-US" altLang="en-US" sz="1600" dirty="0" err="1">
                <a:ea typeface="ＭＳ Ｐゴシック" panose="020B0600070205080204" pitchFamily="34" charset="-128"/>
              </a:rPr>
              <a:t>Ens.MessageBody</a:t>
            </a:r>
            <a:r>
              <a:rPr lang="en-US" altLang="en-US" sz="1600" dirty="0">
                <a:ea typeface="ＭＳ Ｐゴシック" panose="020B0600070205080204" pitchFamily="34" charset="-128"/>
              </a:rPr>
              <a:t> Extends </a:t>
            </a:r>
            <a:r>
              <a:rPr lang="en-US" altLang="en-US" sz="1600" dirty="0">
                <a:solidFill>
                  <a:schemeClr val="accent3">
                    <a:lumMod val="20000"/>
                    <a:lumOff val="80000"/>
                  </a:schemeClr>
                </a:solidFill>
                <a:ea typeface="ＭＳ Ｐゴシック" panose="020B0600070205080204" pitchFamily="34" charset="-128"/>
              </a:rPr>
              <a:t>(%Persistent, </a:t>
            </a:r>
            <a:r>
              <a:rPr lang="en-US" altLang="en-US" sz="1600" dirty="0" err="1">
                <a:solidFill>
                  <a:schemeClr val="accent3">
                    <a:lumMod val="20000"/>
                    <a:lumOff val="80000"/>
                  </a:schemeClr>
                </a:solidFill>
                <a:ea typeface="ＭＳ Ｐゴシック" panose="020B0600070205080204" pitchFamily="34" charset="-128"/>
              </a:rPr>
              <a:t>Ens.Util.MessageBodyMethods</a:t>
            </a:r>
            <a:r>
              <a:rPr lang="en-US" altLang="en-US" sz="1600" dirty="0">
                <a:solidFill>
                  <a:schemeClr val="accent3">
                    <a:lumMod val="20000"/>
                    <a:lumOff val="80000"/>
                  </a:schemeClr>
                </a:solidFill>
                <a:ea typeface="ＭＳ Ｐゴシック" panose="020B0600070205080204" pitchFamily="34" charset="-128"/>
              </a:rPr>
              <a:t>, %</a:t>
            </a:r>
            <a:r>
              <a:rPr lang="en-US" altLang="en-US" sz="1600" dirty="0" err="1">
                <a:solidFill>
                  <a:schemeClr val="accent3">
                    <a:lumMod val="20000"/>
                    <a:lumOff val="80000"/>
                  </a:schemeClr>
                </a:solidFill>
                <a:ea typeface="ＭＳ Ｐゴシック" panose="020B0600070205080204" pitchFamily="34" charset="-128"/>
              </a:rPr>
              <a:t>XML.Adaptor</a:t>
            </a:r>
            <a:r>
              <a:rPr lang="en-US" altLang="en-US" sz="1600" dirty="0">
                <a:solidFill>
                  <a:schemeClr val="accent3">
                    <a:lumMod val="20000"/>
                    <a:lumOff val="80000"/>
                  </a:schemeClr>
                </a:solidFill>
                <a:ea typeface="ＭＳ Ｐゴシック" panose="020B0600070205080204" pitchFamily="34" charset="-128"/>
              </a:rPr>
              <a:t>)  </a:t>
            </a:r>
          </a:p>
        </p:txBody>
      </p:sp>
      <p:grpSp>
        <p:nvGrpSpPr>
          <p:cNvPr id="2" name="组合 1">
            <a:extLst>
              <a:ext uri="{FF2B5EF4-FFF2-40B4-BE49-F238E27FC236}">
                <a16:creationId xmlns:a16="http://schemas.microsoft.com/office/drawing/2014/main" id="{74419DBE-CFCB-4549-84A0-FC33A0F03C6B}"/>
              </a:ext>
            </a:extLst>
          </p:cNvPr>
          <p:cNvGrpSpPr/>
          <p:nvPr/>
        </p:nvGrpSpPr>
        <p:grpSpPr>
          <a:xfrm>
            <a:off x="2606040" y="2282753"/>
            <a:ext cx="5160961" cy="3667336"/>
            <a:chOff x="3429000" y="2925552"/>
            <a:chExt cx="5160961" cy="3667336"/>
          </a:xfrm>
        </p:grpSpPr>
        <p:sp>
          <p:nvSpPr>
            <p:cNvPr id="14340" name="Rectangle 5">
              <a:extLst>
                <a:ext uri="{FF2B5EF4-FFF2-40B4-BE49-F238E27FC236}">
                  <a16:creationId xmlns:a16="http://schemas.microsoft.com/office/drawing/2014/main" id="{3C0BCF5D-87CF-4FF7-95DB-F495C138657B}"/>
                </a:ext>
              </a:extLst>
            </p:cNvPr>
            <p:cNvSpPr>
              <a:spLocks noChangeArrowheads="1"/>
            </p:cNvSpPr>
            <p:nvPr/>
          </p:nvSpPr>
          <p:spPr bwMode="auto">
            <a:xfrm>
              <a:off x="5486400" y="2925552"/>
              <a:ext cx="2971800" cy="3589548"/>
            </a:xfrm>
            <a:prstGeom prst="rect">
              <a:avLst/>
            </a:prstGeom>
            <a:solidFill>
              <a:srgbClr val="007C91"/>
            </a:solidFill>
            <a:ln w="9525">
              <a:solidFill>
                <a:schemeClr val="bg2"/>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u="sng" dirty="0"/>
                <a:t>Same properties</a:t>
              </a:r>
            </a:p>
            <a:p>
              <a:pPr eaLnBrk="1" hangingPunct="1">
                <a:spcBef>
                  <a:spcPct val="0"/>
                </a:spcBef>
                <a:buClrTx/>
                <a:buSzTx/>
                <a:buFontTx/>
                <a:buNone/>
              </a:pPr>
              <a:r>
                <a:rPr lang="en-US" altLang="en-US" sz="2000" dirty="0"/>
                <a:t>Type: Request or </a:t>
              </a:r>
            </a:p>
            <a:p>
              <a:pPr eaLnBrk="1" hangingPunct="1">
                <a:spcBef>
                  <a:spcPct val="0"/>
                </a:spcBef>
                <a:buClrTx/>
                <a:buSzTx/>
                <a:buFontTx/>
                <a:buNone/>
              </a:pPr>
              <a:r>
                <a:rPr lang="en-US" altLang="en-US" sz="2000" dirty="0"/>
                <a:t>          Response</a:t>
              </a:r>
            </a:p>
            <a:p>
              <a:pPr eaLnBrk="1" hangingPunct="1">
                <a:spcBef>
                  <a:spcPct val="0"/>
                </a:spcBef>
                <a:buClrTx/>
                <a:buSzTx/>
                <a:buFontTx/>
                <a:buNone/>
              </a:pPr>
              <a:r>
                <a:rPr lang="en-US" altLang="en-US" sz="2000" dirty="0" err="1"/>
                <a:t>IsError</a:t>
              </a:r>
              <a:r>
                <a:rPr lang="en-US" altLang="en-US" sz="2000" dirty="0"/>
                <a:t>: 0 or non-0</a:t>
              </a:r>
            </a:p>
            <a:p>
              <a:pPr eaLnBrk="1" hangingPunct="1">
                <a:spcBef>
                  <a:spcPct val="0"/>
                </a:spcBef>
                <a:buClrTx/>
                <a:buSzTx/>
                <a:buFontTx/>
                <a:buNone/>
              </a:pPr>
              <a:endParaRPr lang="en-US" altLang="en-US" sz="2000" u="sng" dirty="0"/>
            </a:p>
            <a:p>
              <a:pPr eaLnBrk="1" hangingPunct="1">
                <a:spcBef>
                  <a:spcPct val="0"/>
                </a:spcBef>
                <a:buClrTx/>
                <a:buSzTx/>
                <a:buFontTx/>
                <a:buNone/>
              </a:pPr>
              <a:r>
                <a:rPr lang="en-US" altLang="en-US" sz="2000" u="sng" dirty="0"/>
                <a:t>Application-specific</a:t>
              </a:r>
            </a:p>
            <a:p>
              <a:pPr eaLnBrk="1" hangingPunct="1">
                <a:spcBef>
                  <a:spcPct val="0"/>
                </a:spcBef>
                <a:buClrTx/>
                <a:buSzTx/>
                <a:buFontTx/>
                <a:buNone/>
              </a:pPr>
              <a:r>
                <a:rPr lang="en-US" altLang="en-US" sz="2000" u="sng" dirty="0"/>
                <a:t>properties</a:t>
              </a:r>
            </a:p>
            <a:p>
              <a:pPr eaLnBrk="1" hangingPunct="1">
                <a:spcBef>
                  <a:spcPct val="0"/>
                </a:spcBef>
                <a:buClrTx/>
                <a:buSzTx/>
                <a:buFontTx/>
                <a:buNone/>
              </a:pPr>
              <a:r>
                <a:rPr lang="en-US" altLang="en-US" sz="2000" dirty="0"/>
                <a:t>ID: number</a:t>
              </a:r>
            </a:p>
            <a:p>
              <a:pPr eaLnBrk="1" hangingPunct="1">
                <a:spcBef>
                  <a:spcPct val="0"/>
                </a:spcBef>
                <a:buClrTx/>
                <a:buSzTx/>
                <a:buFontTx/>
                <a:buNone/>
              </a:pPr>
              <a:r>
                <a:rPr lang="en-US" altLang="en-US" sz="2000" dirty="0"/>
                <a:t>Name: string</a:t>
              </a:r>
            </a:p>
            <a:p>
              <a:pPr eaLnBrk="1" hangingPunct="1">
                <a:spcBef>
                  <a:spcPct val="0"/>
                </a:spcBef>
                <a:buClrTx/>
                <a:buSzTx/>
                <a:buFontTx/>
                <a:buNone/>
              </a:pPr>
              <a:endParaRPr lang="en-US" altLang="en-US" sz="2000" dirty="0"/>
            </a:p>
            <a:p>
              <a:pPr eaLnBrk="1" hangingPunct="1">
                <a:spcBef>
                  <a:spcPct val="0"/>
                </a:spcBef>
                <a:buClrTx/>
                <a:buSzTx/>
                <a:buFontTx/>
                <a:buNone/>
              </a:pPr>
              <a:endParaRPr lang="en-US" altLang="en-US" sz="2000" dirty="0"/>
            </a:p>
          </p:txBody>
        </p:sp>
        <p:sp>
          <p:nvSpPr>
            <p:cNvPr id="14341" name="Line 6">
              <a:extLst>
                <a:ext uri="{FF2B5EF4-FFF2-40B4-BE49-F238E27FC236}">
                  <a16:creationId xmlns:a16="http://schemas.microsoft.com/office/drawing/2014/main" id="{C479A4A5-1579-42CD-8491-207B2A2DE21D}"/>
                </a:ext>
              </a:extLst>
            </p:cNvPr>
            <p:cNvSpPr>
              <a:spLocks noChangeShapeType="1"/>
            </p:cNvSpPr>
            <p:nvPr/>
          </p:nvSpPr>
          <p:spPr bwMode="auto">
            <a:xfrm>
              <a:off x="5656261" y="4454434"/>
              <a:ext cx="2933700" cy="159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342" name="AutoShape 9">
              <a:extLst>
                <a:ext uri="{FF2B5EF4-FFF2-40B4-BE49-F238E27FC236}">
                  <a16:creationId xmlns:a16="http://schemas.microsoft.com/office/drawing/2014/main" id="{52F7ED99-DF50-49CE-8977-EB7F543801D0}"/>
                </a:ext>
              </a:extLst>
            </p:cNvPr>
            <p:cNvSpPr>
              <a:spLocks/>
            </p:cNvSpPr>
            <p:nvPr/>
          </p:nvSpPr>
          <p:spPr bwMode="auto">
            <a:xfrm>
              <a:off x="4914900" y="2962156"/>
              <a:ext cx="533400" cy="1451094"/>
            </a:xfrm>
            <a:prstGeom prst="leftBrace">
              <a:avLst>
                <a:gd name="adj1" fmla="val 22619"/>
                <a:gd name="adj2" fmla="val 50000"/>
              </a:avLst>
            </a:prstGeom>
            <a:noFill/>
            <a:ln w="381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dirty="0">
                <a:solidFill>
                  <a:schemeClr val="tx1"/>
                </a:solidFill>
              </a:endParaRPr>
            </a:p>
          </p:txBody>
        </p:sp>
        <p:sp>
          <p:nvSpPr>
            <p:cNvPr id="14343" name="Text Box 10">
              <a:extLst>
                <a:ext uri="{FF2B5EF4-FFF2-40B4-BE49-F238E27FC236}">
                  <a16:creationId xmlns:a16="http://schemas.microsoft.com/office/drawing/2014/main" id="{68FCAAF9-BA1A-46CA-A328-4275F70B0832}"/>
                </a:ext>
              </a:extLst>
            </p:cNvPr>
            <p:cNvSpPr txBox="1">
              <a:spLocks noChangeArrowheads="1"/>
            </p:cNvSpPr>
            <p:nvPr/>
          </p:nvSpPr>
          <p:spPr bwMode="auto">
            <a:xfrm>
              <a:off x="3429000" y="3413125"/>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r>
                <a:rPr lang="zh-CN" altLang="en-US" sz="2400" dirty="0"/>
                <a:t>消息头</a:t>
              </a:r>
              <a:endParaRPr lang="en-US" altLang="en-US" sz="2400" dirty="0"/>
            </a:p>
          </p:txBody>
        </p:sp>
        <p:sp>
          <p:nvSpPr>
            <p:cNvPr id="14344" name="Text Box 11">
              <a:extLst>
                <a:ext uri="{FF2B5EF4-FFF2-40B4-BE49-F238E27FC236}">
                  <a16:creationId xmlns:a16="http://schemas.microsoft.com/office/drawing/2014/main" id="{B1340058-72A3-4355-B290-53DBC3408842}"/>
                </a:ext>
              </a:extLst>
            </p:cNvPr>
            <p:cNvSpPr txBox="1">
              <a:spLocks noChangeArrowheads="1"/>
            </p:cNvSpPr>
            <p:nvPr/>
          </p:nvSpPr>
          <p:spPr bwMode="auto">
            <a:xfrm>
              <a:off x="3756026" y="524033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r>
                <a:rPr lang="zh-CN" altLang="en-US" sz="2400" dirty="0"/>
                <a:t>消息体</a:t>
              </a:r>
              <a:endParaRPr lang="en-US" altLang="en-US" sz="2400" dirty="0"/>
            </a:p>
          </p:txBody>
        </p:sp>
        <p:sp>
          <p:nvSpPr>
            <p:cNvPr id="14345" name="AutoShape 12">
              <a:extLst>
                <a:ext uri="{FF2B5EF4-FFF2-40B4-BE49-F238E27FC236}">
                  <a16:creationId xmlns:a16="http://schemas.microsoft.com/office/drawing/2014/main" id="{95A89B03-14B6-4A99-9BF0-751DB4B212CE}"/>
                </a:ext>
              </a:extLst>
            </p:cNvPr>
            <p:cNvSpPr>
              <a:spLocks/>
            </p:cNvSpPr>
            <p:nvPr/>
          </p:nvSpPr>
          <p:spPr bwMode="auto">
            <a:xfrm>
              <a:off x="4914900" y="4454434"/>
              <a:ext cx="533400" cy="2138454"/>
            </a:xfrm>
            <a:prstGeom prst="leftBrace">
              <a:avLst>
                <a:gd name="adj1" fmla="val 33333"/>
                <a:gd name="adj2" fmla="val 50000"/>
              </a:avLst>
            </a:prstGeom>
            <a:noFill/>
            <a:ln w="38100">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grpSp>
    </p:spTree>
    <p:extLst>
      <p:ext uri="{BB962C8B-B14F-4D97-AF65-F5344CB8AC3E}">
        <p14:creationId xmlns:p14="http://schemas.microsoft.com/office/powerpoint/2010/main" val="23845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325EE-7505-4209-8CE4-7D8FEA5E595C}"/>
              </a:ext>
            </a:extLst>
          </p:cNvPr>
          <p:cNvSpPr>
            <a:spLocks noGrp="1"/>
          </p:cNvSpPr>
          <p:nvPr>
            <p:ph type="title"/>
          </p:nvPr>
        </p:nvSpPr>
        <p:spPr/>
        <p:txBody>
          <a:bodyPr/>
          <a:lstStyle/>
          <a:p>
            <a:r>
              <a:rPr lang="en-US" dirty="0"/>
              <a:t>Message Header</a:t>
            </a:r>
          </a:p>
        </p:txBody>
      </p:sp>
      <p:pic>
        <p:nvPicPr>
          <p:cNvPr id="5" name="内容占位符 4">
            <a:extLst>
              <a:ext uri="{FF2B5EF4-FFF2-40B4-BE49-F238E27FC236}">
                <a16:creationId xmlns:a16="http://schemas.microsoft.com/office/drawing/2014/main" id="{2D5BDDAD-6B8B-476C-A636-4E763313F358}"/>
              </a:ext>
            </a:extLst>
          </p:cNvPr>
          <p:cNvPicPr>
            <a:picLocks noGrp="1" noChangeAspect="1"/>
          </p:cNvPicPr>
          <p:nvPr>
            <p:ph idx="1"/>
          </p:nvPr>
        </p:nvPicPr>
        <p:blipFill>
          <a:blip r:embed="rId3"/>
          <a:stretch>
            <a:fillRect/>
          </a:stretch>
        </p:blipFill>
        <p:spPr>
          <a:xfrm>
            <a:off x="769002" y="2003245"/>
            <a:ext cx="6533671" cy="3884402"/>
          </a:xfrm>
          <a:prstGeom prst="rect">
            <a:avLst/>
          </a:prstGeom>
        </p:spPr>
      </p:pic>
      <p:pic>
        <p:nvPicPr>
          <p:cNvPr id="6" name="内容占位符 5">
            <a:extLst>
              <a:ext uri="{FF2B5EF4-FFF2-40B4-BE49-F238E27FC236}">
                <a16:creationId xmlns:a16="http://schemas.microsoft.com/office/drawing/2014/main" id="{97BACA9E-F25A-48BD-84A1-AC3FB694FEAF}"/>
              </a:ext>
            </a:extLst>
          </p:cNvPr>
          <p:cNvPicPr>
            <a:picLocks noGrp="1" noChangeAspect="1"/>
          </p:cNvPicPr>
          <p:nvPr>
            <p:ph sz="quarter" idx="4294967295"/>
          </p:nvPr>
        </p:nvPicPr>
        <p:blipFill>
          <a:blip r:embed="rId4"/>
          <a:stretch>
            <a:fillRect/>
          </a:stretch>
        </p:blipFill>
        <p:spPr>
          <a:xfrm>
            <a:off x="7690525" y="1058069"/>
            <a:ext cx="4338637" cy="4741862"/>
          </a:xfrm>
          <a:prstGeom prst="rect">
            <a:avLst/>
          </a:prstGeom>
        </p:spPr>
      </p:pic>
    </p:spTree>
    <p:extLst>
      <p:ext uri="{BB962C8B-B14F-4D97-AF65-F5344CB8AC3E}">
        <p14:creationId xmlns:p14="http://schemas.microsoft.com/office/powerpoint/2010/main" val="221436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38BA58E-C741-4456-A4D7-549119939D58}"/>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消息的创建</a:t>
            </a:r>
            <a:endParaRPr lang="en-US" altLang="en-US">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664B7974-6BCA-43EE-B3FD-9AADA2D3F2C1}"/>
              </a:ext>
            </a:extLst>
          </p:cNvPr>
          <p:cNvSpPr>
            <a:spLocks noGrp="1"/>
          </p:cNvSpPr>
          <p:nvPr>
            <p:ph idx="1"/>
          </p:nvPr>
        </p:nvSpPr>
        <p:spPr/>
        <p:txBody>
          <a:bodyPr/>
          <a:lstStyle/>
          <a:p>
            <a:r>
              <a:rPr lang="zh-CN" altLang="en-US" dirty="0"/>
              <a:t>在</a:t>
            </a:r>
            <a:r>
              <a:rPr lang="en-US" altLang="zh-CN" dirty="0"/>
              <a:t>Studio</a:t>
            </a:r>
            <a:r>
              <a:rPr lang="zh-CN" altLang="en-US" dirty="0"/>
              <a:t>里创建消息，需要选择类型：</a:t>
            </a:r>
            <a:r>
              <a:rPr lang="en-US" altLang="zh-CN" dirty="0"/>
              <a:t>Request, Response, </a:t>
            </a:r>
            <a:r>
              <a:rPr lang="zh-CN" altLang="en-US" dirty="0"/>
              <a:t>分别继承于</a:t>
            </a:r>
            <a:r>
              <a:rPr lang="en-US" altLang="zh-CN" dirty="0" err="1"/>
              <a:t>Ens.Request</a:t>
            </a:r>
            <a:r>
              <a:rPr lang="zh-CN" altLang="en-US" dirty="0"/>
              <a:t>和</a:t>
            </a:r>
            <a:r>
              <a:rPr lang="en-US" altLang="zh-CN" dirty="0" err="1"/>
              <a:t>Ens.Response</a:t>
            </a:r>
            <a:r>
              <a:rPr lang="zh-CN" altLang="en-US" dirty="0"/>
              <a:t>类</a:t>
            </a:r>
            <a:endParaRPr lang="en-US" altLang="zh-CN" dirty="0"/>
          </a:p>
          <a:p>
            <a:r>
              <a:rPr lang="en-US" dirty="0"/>
              <a:t>(</a:t>
            </a:r>
            <a:r>
              <a:rPr lang="zh-CN" altLang="en-US" dirty="0"/>
              <a:t>实际是消息体</a:t>
            </a:r>
            <a:r>
              <a:rPr lang="en-US" altLang="zh-CN" dirty="0"/>
              <a:t>)</a:t>
            </a:r>
            <a:endParaRPr lang="en-US" dirty="0"/>
          </a:p>
        </p:txBody>
      </p:sp>
      <p:pic>
        <p:nvPicPr>
          <p:cNvPr id="18435" name="Picture 6">
            <a:extLst>
              <a:ext uri="{FF2B5EF4-FFF2-40B4-BE49-F238E27FC236}">
                <a16:creationId xmlns:a16="http://schemas.microsoft.com/office/drawing/2014/main" id="{B5281E0E-BBA0-41CA-ABF4-E3438ADBD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454" y="1325131"/>
            <a:ext cx="7154621" cy="4393963"/>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637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2AC8D164-B34D-41D4-AC43-49899672277D}"/>
              </a:ext>
            </a:extLst>
          </p:cNvPr>
          <p:cNvSpPr>
            <a:spLocks noGrp="1" noChangeArrowheads="1"/>
          </p:cNvSpPr>
          <p:nvPr>
            <p:ph type="title"/>
          </p:nvPr>
        </p:nvSpPr>
        <p:spPr/>
        <p:txBody>
          <a:bodyPr/>
          <a:lstStyle/>
          <a:p>
            <a:r>
              <a:rPr lang="zh-CN" altLang="en-US" dirty="0"/>
              <a:t>消息的产生</a:t>
            </a:r>
            <a:endParaRPr lang="en-US" altLang="en-US" dirty="0">
              <a:ea typeface="ＭＳ Ｐゴシック" panose="020B0600070205080204" pitchFamily="34" charset="-128"/>
            </a:endParaRPr>
          </a:p>
        </p:txBody>
      </p:sp>
      <p:sp>
        <p:nvSpPr>
          <p:cNvPr id="26626" name="Rectangle 3">
            <a:extLst>
              <a:ext uri="{FF2B5EF4-FFF2-40B4-BE49-F238E27FC236}">
                <a16:creationId xmlns:a16="http://schemas.microsoft.com/office/drawing/2014/main" id="{FCB629C2-172C-41B2-8489-EDA394169407}"/>
              </a:ext>
            </a:extLst>
          </p:cNvPr>
          <p:cNvSpPr>
            <a:spLocks noGrp="1" noChangeArrowheads="1"/>
          </p:cNvSpPr>
          <p:nvPr>
            <p:ph idx="1"/>
          </p:nvPr>
        </p:nvSpPr>
        <p:spPr/>
        <p:txBody>
          <a:bodyPr/>
          <a:lstStyle/>
          <a:p>
            <a:pPr marL="342900" indent="-342900">
              <a:buFont typeface="Arial" panose="020B0604020202020204" pitchFamily="34" charset="0"/>
              <a:buChar char="•"/>
              <a:defRPr/>
            </a:pPr>
            <a:r>
              <a:rPr lang="zh-CN" altLang="en-US" sz="2000" dirty="0"/>
              <a:t>消息头是消息在业务组件间传递时，由后台</a:t>
            </a:r>
            <a:r>
              <a:rPr lang="zh-CN" altLang="en-US" sz="2000" dirty="0">
                <a:solidFill>
                  <a:srgbClr val="FF0000"/>
                </a:solidFill>
              </a:rPr>
              <a:t>自动</a:t>
            </a:r>
            <a:r>
              <a:rPr lang="zh-CN" altLang="en-US" sz="2000" dirty="0"/>
              <a:t>创建的</a:t>
            </a:r>
            <a:endParaRPr lang="en-US" altLang="zh-CN" sz="2000" dirty="0"/>
          </a:p>
          <a:p>
            <a:pPr marL="569913" lvl="1" indent="-342900">
              <a:buFont typeface="Arial" panose="020B0604020202020204" pitchFamily="34" charset="0"/>
              <a:buChar char="•"/>
              <a:defRPr/>
            </a:pPr>
            <a:r>
              <a:rPr lang="zh-CN" altLang="en-US" sz="2000" dirty="0"/>
              <a:t>例如：</a:t>
            </a:r>
            <a:r>
              <a:rPr lang="en-GB" altLang="zh-CN" sz="2000" dirty="0"/>
              <a:t> Set </a:t>
            </a:r>
            <a:r>
              <a:rPr lang="en-GB" altLang="zh-CN" sz="2000" dirty="0" err="1"/>
              <a:t>tSC</a:t>
            </a:r>
            <a:r>
              <a:rPr lang="en-GB" altLang="zh-CN" sz="2000" dirty="0"/>
              <a:t>=..</a:t>
            </a:r>
            <a:r>
              <a:rPr lang="en-GB" altLang="zh-CN" sz="2000" dirty="0" err="1"/>
              <a:t>SendRequestAsync</a:t>
            </a:r>
            <a:r>
              <a:rPr lang="en-GB" altLang="zh-CN" sz="2000" dirty="0"/>
              <a:t>(</a:t>
            </a:r>
            <a:r>
              <a:rPr lang="en-GB" altLang="en-US" sz="2000" dirty="0"/>
              <a:t>“</a:t>
            </a:r>
            <a:r>
              <a:rPr lang="en-GB" altLang="zh-CN" sz="2000" dirty="0" err="1"/>
              <a:t>MyTarget</a:t>
            </a:r>
            <a:r>
              <a:rPr lang="en-GB" altLang="en-US" sz="2000" dirty="0"/>
              <a:t>”</a:t>
            </a:r>
            <a:r>
              <a:rPr lang="en-GB" altLang="zh-CN" sz="2000" dirty="0"/>
              <a:t>,</a:t>
            </a:r>
            <a:r>
              <a:rPr lang="en-GB" altLang="zh-CN" sz="2000" dirty="0" err="1"/>
              <a:t>myObject</a:t>
            </a:r>
            <a:r>
              <a:rPr lang="en-GB" altLang="zh-CN" sz="2000" dirty="0"/>
              <a:t>)</a:t>
            </a:r>
          </a:p>
          <a:p>
            <a:pPr lvl="1" indent="0">
              <a:buNone/>
              <a:defRPr/>
            </a:pPr>
            <a:r>
              <a:rPr lang="zh-CN" altLang="en-US" sz="2000" dirty="0"/>
              <a:t>把消息放入队列的过程：</a:t>
            </a:r>
            <a:endParaRPr lang="en-GB" altLang="zh-CN" sz="2000" dirty="0"/>
          </a:p>
          <a:p>
            <a:pPr lvl="2" indent="0">
              <a:buNone/>
              <a:defRPr/>
            </a:pPr>
            <a:r>
              <a:rPr lang="zh-CN" altLang="en-US" sz="1600" dirty="0"/>
              <a:t>１</a:t>
            </a:r>
            <a:r>
              <a:rPr lang="en-US" altLang="zh-CN" sz="1600" dirty="0"/>
              <a:t>.</a:t>
            </a:r>
            <a:r>
              <a:rPr lang="zh-CN" altLang="en-US" sz="1600" dirty="0"/>
              <a:t>　保存消息，自动创建消息头 </a:t>
            </a:r>
            <a:r>
              <a:rPr lang="en-US" altLang="zh-CN" sz="1600" dirty="0"/>
              <a:t>(</a:t>
            </a:r>
            <a:r>
              <a:rPr lang="zh-CN" altLang="en-US" sz="1600" dirty="0"/>
              <a:t>消息优先级用户不能设置或者修改</a:t>
            </a:r>
            <a:r>
              <a:rPr lang="en-US" altLang="zh-CN" sz="1600" dirty="0"/>
              <a:t>)</a:t>
            </a:r>
          </a:p>
          <a:p>
            <a:pPr lvl="2" indent="0">
              <a:buNone/>
              <a:defRPr/>
            </a:pPr>
            <a:r>
              <a:rPr lang="en-US" altLang="zh-CN" sz="1600" dirty="0"/>
              <a:t>2. </a:t>
            </a:r>
            <a:r>
              <a:rPr lang="zh-CN" altLang="en-US" sz="1600" dirty="0"/>
              <a:t>把消息头放入队列</a:t>
            </a:r>
            <a:endParaRPr lang="en-US" altLang="zh-CN" sz="1600" dirty="0"/>
          </a:p>
          <a:p>
            <a:pPr lvl="3"/>
            <a:r>
              <a:rPr lang="en-US" altLang="en-US" dirty="0">
                <a:ea typeface="ＭＳ Ｐゴシック" panose="020B0600070205080204" pitchFamily="34" charset="-128"/>
              </a:rPr>
              <a:t>^</a:t>
            </a:r>
            <a:r>
              <a:rPr lang="en-US" altLang="en-US" dirty="0" err="1">
                <a:ea typeface="ＭＳ Ｐゴシック" panose="020B0600070205080204" pitchFamily="34" charset="-128"/>
              </a:rPr>
              <a:t>Ens.Queue</a:t>
            </a:r>
            <a:endParaRPr lang="en-US" altLang="en-US" dirty="0">
              <a:ea typeface="ＭＳ Ｐゴシック" panose="020B0600070205080204" pitchFamily="34" charset="-128"/>
            </a:endParaRPr>
          </a:p>
          <a:p>
            <a:pPr marL="461963" lvl="3" indent="0">
              <a:buNone/>
            </a:pPr>
            <a:r>
              <a:rPr lang="en-US" altLang="zh-CN" dirty="0">
                <a:ea typeface="ＭＳ Ｐゴシック" panose="020B0600070205080204" pitchFamily="34" charset="-128"/>
              </a:rPr>
              <a:t>3. signal(</a:t>
            </a:r>
            <a:r>
              <a:rPr lang="zh-CN" altLang="en-US" dirty="0">
                <a:ea typeface="ＭＳ Ｐゴシック" panose="020B0600070205080204" pitchFamily="34" charset="-128"/>
              </a:rPr>
              <a:t>唤醒</a:t>
            </a:r>
            <a:r>
              <a:rPr lang="en-US" altLang="zh-CN" dirty="0">
                <a:ea typeface="ＭＳ Ｐゴシック" panose="020B0600070205080204" pitchFamily="34" charset="-128"/>
              </a:rPr>
              <a:t>)</a:t>
            </a:r>
            <a:r>
              <a:rPr lang="zh-CN" altLang="en-US" dirty="0">
                <a:ea typeface="ＭＳ Ｐゴシック" panose="020B0600070205080204" pitchFamily="34" charset="-128"/>
              </a:rPr>
              <a:t>目标组件，处理消息队列</a:t>
            </a:r>
            <a:endParaRPr lang="en-US" altLang="en-US" dirty="0">
              <a:ea typeface="ＭＳ Ｐゴシック" panose="020B0600070205080204" pitchFamily="34" charset="-128"/>
            </a:endParaRPr>
          </a:p>
          <a:p>
            <a:pPr lvl="2"/>
            <a:r>
              <a:rPr lang="zh-CN" altLang="en-US" dirty="0">
                <a:ea typeface="ＭＳ Ｐゴシック" panose="020B0600070205080204" pitchFamily="34" charset="-128"/>
              </a:rPr>
              <a:t>消息一直存在消息队列</a:t>
            </a:r>
            <a:r>
              <a:rPr lang="en-US" altLang="zh-CN" dirty="0">
                <a:ea typeface="ＭＳ Ｐゴシック" panose="020B0600070205080204" pitchFamily="34" charset="-128"/>
              </a:rPr>
              <a:t>(Queue)</a:t>
            </a:r>
            <a:r>
              <a:rPr lang="zh-CN" altLang="en-US" dirty="0">
                <a:ea typeface="ＭＳ Ｐゴシック" panose="020B0600070205080204" pitchFamily="34" charset="-128"/>
              </a:rPr>
              <a:t>，直到被接收方组件处理。</a:t>
            </a:r>
            <a:endParaRPr lang="en-US" altLang="en-US" dirty="0">
              <a:ea typeface="ＭＳ Ｐゴシック" panose="020B0600070205080204" pitchFamily="34" charset="-128"/>
            </a:endParaRPr>
          </a:p>
          <a:p>
            <a:pPr lvl="2"/>
            <a:r>
              <a:rPr lang="zh-CN" altLang="en-US" dirty="0">
                <a:ea typeface="ＭＳ Ｐゴシック" panose="020B0600070205080204" pitchFamily="34" charset="-128"/>
              </a:rPr>
              <a:t>队列不仅处理请求消息，还处理异步返回消息</a:t>
            </a:r>
            <a:endParaRPr lang="en-US" altLang="zh-CN" dirty="0">
              <a:ea typeface="ＭＳ Ｐゴシック" panose="020B0600070205080204" pitchFamily="34" charset="-128"/>
            </a:endParaRPr>
          </a:p>
        </p:txBody>
      </p:sp>
    </p:spTree>
    <p:extLst>
      <p:ext uri="{BB962C8B-B14F-4D97-AF65-F5344CB8AC3E}">
        <p14:creationId xmlns:p14="http://schemas.microsoft.com/office/powerpoint/2010/main" val="398659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3585A-47C0-E24B-8E97-F0B8D3F63D44}"/>
              </a:ext>
            </a:extLst>
          </p:cNvPr>
          <p:cNvSpPr>
            <a:spLocks noGrp="1"/>
          </p:cNvSpPr>
          <p:nvPr>
            <p:ph type="title"/>
          </p:nvPr>
        </p:nvSpPr>
        <p:spPr/>
        <p:txBody>
          <a:bodyPr/>
          <a:lstStyle/>
          <a:p>
            <a:r>
              <a:rPr kumimoji="1" lang="zh-CN" altLang="en-US" dirty="0">
                <a:latin typeface="SimSun" panose="02010600030101010101" pitchFamily="2" charset="-122"/>
                <a:ea typeface="SimSun" panose="02010600030101010101" pitchFamily="2" charset="-122"/>
              </a:rPr>
              <a:t>消息优先级</a:t>
            </a:r>
          </a:p>
        </p:txBody>
      </p:sp>
      <p:sp>
        <p:nvSpPr>
          <p:cNvPr id="3" name="内容占位符 2">
            <a:extLst>
              <a:ext uri="{FF2B5EF4-FFF2-40B4-BE49-F238E27FC236}">
                <a16:creationId xmlns:a16="http://schemas.microsoft.com/office/drawing/2014/main" id="{5F804223-AF15-9741-A3CD-AFE1DFFCFF9B}"/>
              </a:ext>
            </a:extLst>
          </p:cNvPr>
          <p:cNvSpPr>
            <a:spLocks noGrp="1"/>
          </p:cNvSpPr>
          <p:nvPr>
            <p:ph idx="1"/>
          </p:nvPr>
        </p:nvSpPr>
        <p:spPr/>
        <p:txBody>
          <a:bodyPr/>
          <a:lstStyle/>
          <a:p>
            <a:pPr marL="285750" indent="-285750">
              <a:buFont typeface="Arial" panose="020B0604020202020204" pitchFamily="34" charset="0"/>
              <a:buChar char="•"/>
            </a:pPr>
            <a:r>
              <a:rPr kumimoji="1" lang="zh-CN" altLang="en-US" sz="2000" dirty="0"/>
              <a:t>消息引擎自动决定消息的优先级：</a:t>
            </a:r>
            <a:endParaRPr kumimoji="1" lang="en-US" altLang="zh-CN" sz="2000" dirty="0"/>
          </a:p>
          <a:p>
            <a:pPr marL="512763" lvl="1" indent="-285750">
              <a:buFont typeface="Arial" panose="020B0604020202020204" pitchFamily="34" charset="0"/>
              <a:buChar char="•"/>
            </a:pPr>
            <a:r>
              <a:rPr kumimoji="1" lang="zh-CN" altLang="en-US" sz="2000" dirty="0"/>
              <a:t>高同步</a:t>
            </a:r>
            <a:r>
              <a:rPr kumimoji="1" lang="en-US" altLang="zh-CN" sz="2000" dirty="0" err="1"/>
              <a:t>HighSync</a:t>
            </a:r>
            <a:r>
              <a:rPr kumimoji="1" lang="en-US" altLang="zh-CN" sz="2000" dirty="0"/>
              <a:t> (1) — </a:t>
            </a:r>
            <a:r>
              <a:rPr kumimoji="1" lang="zh-CN" altLang="en-US" sz="2000" dirty="0"/>
              <a:t>用于</a:t>
            </a:r>
            <a:r>
              <a:rPr kumimoji="1" lang="en-US" altLang="zh-CN" sz="2000" dirty="0"/>
              <a:t>ACK</a:t>
            </a:r>
            <a:r>
              <a:rPr kumimoji="1" lang="zh-CN" altLang="en-US" sz="2000" dirty="0"/>
              <a:t>消息和警告</a:t>
            </a:r>
            <a:r>
              <a:rPr kumimoji="1" lang="en-US" altLang="zh-CN" sz="2000" dirty="0"/>
              <a:t>.</a:t>
            </a:r>
          </a:p>
          <a:p>
            <a:pPr marL="512763" lvl="1" indent="-285750">
              <a:buFont typeface="Arial" panose="020B0604020202020204" pitchFamily="34" charset="0"/>
              <a:buChar char="•"/>
            </a:pPr>
            <a:r>
              <a:rPr kumimoji="1" lang="zh-CN" altLang="en-US" sz="2000" dirty="0"/>
              <a:t>同步</a:t>
            </a:r>
            <a:r>
              <a:rPr kumimoji="1" lang="en-US" altLang="zh-CN" sz="2000" dirty="0"/>
              <a:t>Sync (2) — </a:t>
            </a:r>
            <a:r>
              <a:rPr kumimoji="1" lang="zh-CN" altLang="en-US" sz="2000" dirty="0"/>
              <a:t>用于需要比普通同步消息更高优先级的同步消息</a:t>
            </a:r>
            <a:r>
              <a:rPr kumimoji="1" lang="en-US" altLang="zh-CN" sz="2000" dirty="0"/>
              <a:t>.</a:t>
            </a:r>
          </a:p>
          <a:p>
            <a:pPr marL="512763" lvl="1" indent="-285750">
              <a:buFont typeface="Arial" panose="020B0604020202020204" pitchFamily="34" charset="0"/>
              <a:buChar char="•"/>
            </a:pPr>
            <a:r>
              <a:rPr kumimoji="1" lang="zh-CN" altLang="en-US" sz="2000" dirty="0"/>
              <a:t>普通</a:t>
            </a:r>
            <a:r>
              <a:rPr kumimoji="1" lang="en-US" altLang="zh-CN" sz="2000" dirty="0"/>
              <a:t>Normal (3) — </a:t>
            </a:r>
            <a:r>
              <a:rPr kumimoji="1" lang="zh-CN" altLang="en-US" sz="2000" dirty="0"/>
              <a:t>用于大多数同步消息</a:t>
            </a:r>
            <a:r>
              <a:rPr kumimoji="1" lang="en-US" altLang="zh-CN" sz="2000" dirty="0"/>
              <a:t>.</a:t>
            </a:r>
          </a:p>
          <a:p>
            <a:pPr marL="512763" lvl="1" indent="-285750">
              <a:buFont typeface="Arial" panose="020B0604020202020204" pitchFamily="34" charset="0"/>
              <a:buChar char="•"/>
            </a:pPr>
            <a:r>
              <a:rPr kumimoji="1" lang="zh-CN" altLang="en-US" sz="2000" dirty="0"/>
              <a:t>半同步</a:t>
            </a:r>
            <a:r>
              <a:rPr kumimoji="1" lang="en-US" altLang="zh-CN" sz="2000" dirty="0" err="1"/>
              <a:t>SimSync</a:t>
            </a:r>
            <a:r>
              <a:rPr kumimoji="1" lang="en-US" altLang="zh-CN" sz="2000" dirty="0"/>
              <a:t> (4) —</a:t>
            </a:r>
            <a:r>
              <a:rPr kumimoji="1" lang="zh-CN" altLang="en-US" sz="2000" dirty="0"/>
              <a:t> 用于由</a:t>
            </a:r>
            <a:r>
              <a:rPr kumimoji="1" lang="en-US" altLang="zh-CN" sz="2000" dirty="0"/>
              <a:t>BPL </a:t>
            </a:r>
            <a:r>
              <a:rPr kumimoji="1" lang="zh-CN" altLang="en-US" sz="2000" dirty="0"/>
              <a:t>同步</a:t>
            </a:r>
            <a:r>
              <a:rPr kumimoji="1" lang="en-US" altLang="zh-CN" sz="2000" dirty="0"/>
              <a:t> &lt;call&gt;</a:t>
            </a:r>
            <a:r>
              <a:rPr kumimoji="1" lang="zh-CN" altLang="en-US" sz="2000" dirty="0"/>
              <a:t>产生的异步调用</a:t>
            </a:r>
            <a:r>
              <a:rPr kumimoji="1" lang="en-US" altLang="zh-CN" sz="2000" dirty="0"/>
              <a:t>. </a:t>
            </a:r>
            <a:r>
              <a:rPr kumimoji="1" lang="zh-CN" altLang="en-US" sz="2000" dirty="0"/>
              <a:t>这确保请求和响应消息在排队的一步消息前被处理</a:t>
            </a:r>
            <a:r>
              <a:rPr kumimoji="1" lang="en-US" altLang="zh-CN" sz="2000" dirty="0"/>
              <a:t>.</a:t>
            </a:r>
          </a:p>
          <a:p>
            <a:pPr marL="512763" lvl="1" indent="-285750">
              <a:buFont typeface="Arial" panose="020B0604020202020204" pitchFamily="34" charset="0"/>
              <a:buChar char="•"/>
            </a:pPr>
            <a:r>
              <a:rPr kumimoji="1" lang="zh-CN" altLang="en-US" sz="2000" dirty="0"/>
              <a:t>异步</a:t>
            </a:r>
            <a:r>
              <a:rPr kumimoji="1" lang="en-US" altLang="zh-CN" sz="2000" dirty="0" err="1"/>
              <a:t>Async</a:t>
            </a:r>
            <a:r>
              <a:rPr kumimoji="1" lang="en-US" altLang="zh-CN" sz="2000" dirty="0"/>
              <a:t> (6) —</a:t>
            </a:r>
            <a:r>
              <a:rPr kumimoji="1" lang="zh-CN" altLang="en-US" sz="2000" dirty="0"/>
              <a:t>用于异步消息</a:t>
            </a:r>
            <a:r>
              <a:rPr kumimoji="1" lang="en-US" altLang="zh-CN" sz="2000" dirty="0"/>
              <a:t>.</a:t>
            </a:r>
          </a:p>
          <a:p>
            <a:pPr marL="285750" indent="-285750">
              <a:buFont typeface="Arial" panose="020B0604020202020204" pitchFamily="34" charset="0"/>
              <a:buChar char="•"/>
            </a:pPr>
            <a:endParaRPr kumimoji="1" lang="en-US" altLang="zh-CN" sz="2000" dirty="0"/>
          </a:p>
          <a:p>
            <a:pPr marL="285750" indent="-285750">
              <a:buFont typeface="Arial" panose="020B0604020202020204" pitchFamily="34" charset="0"/>
              <a:buChar char="•"/>
            </a:pPr>
            <a:r>
              <a:rPr kumimoji="1" lang="zh-CN" altLang="en-US" sz="2000" dirty="0"/>
              <a:t>消息优先级无法人工修改</a:t>
            </a:r>
          </a:p>
        </p:txBody>
      </p:sp>
    </p:spTree>
    <p:extLst>
      <p:ext uri="{BB962C8B-B14F-4D97-AF65-F5344CB8AC3E}">
        <p14:creationId xmlns:p14="http://schemas.microsoft.com/office/powerpoint/2010/main" val="320301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yDefault">
  <a:themeElements>
    <a:clrScheme name="InterSystems">
      <a:dk1>
        <a:srgbClr val="27318A"/>
      </a:dk1>
      <a:lt1>
        <a:srgbClr val="FFFFFF"/>
      </a:lt1>
      <a:dk2>
        <a:srgbClr val="27318A"/>
      </a:dk2>
      <a:lt2>
        <a:srgbClr val="FFFFFF"/>
      </a:lt2>
      <a:accent1>
        <a:srgbClr val="00A99D"/>
      </a:accent1>
      <a:accent2>
        <a:srgbClr val="62A5E5"/>
      </a:accent2>
      <a:accent3>
        <a:srgbClr val="FBDF3C"/>
      </a:accent3>
      <a:accent4>
        <a:srgbClr val="FB7F41"/>
      </a:accent4>
      <a:accent5>
        <a:srgbClr val="9A6ED1"/>
      </a:accent5>
      <a:accent6>
        <a:srgbClr val="910844"/>
      </a:accent6>
      <a:hlink>
        <a:srgbClr val="62A5E5"/>
      </a:hlink>
      <a:folHlink>
        <a:srgbClr val="00A98F"/>
      </a:folHlink>
    </a:clrScheme>
    <a:fontScheme name="Intersystem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effectLst/>
      </a:spPr>
      <a:bodyPr vert="horz" wrap="square" lIns="18288" tIns="18288" rIns="18288" bIns="18288" numCol="1" anchor="t" anchorCtr="0" compatLnSpc="1">
        <a:prstTxWarp prst="textNoShape">
          <a:avLst/>
        </a:prstTxWarp>
        <a:spAutoFit/>
      </a:bodyPr>
      <a:lstStyle>
        <a:def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defRPr kumimoji="0" sz="2400" b="0" i="0" u="none" strike="noStrike" kern="0" cap="none" spc="0" normalizeH="0" baseline="0" noProof="0" smtClean="0">
            <a:ln>
              <a:noFill/>
            </a:ln>
            <a:solidFill>
              <a:schemeClr val="tx1"/>
            </a:solidFill>
            <a:effectLst/>
            <a:uLnTx/>
            <a:uFillTx/>
            <a:latin typeface="Calibri" pitchFamily="34" charset="0"/>
            <a:ea typeface="+mn-ea"/>
            <a:cs typeface="+mn-cs"/>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Default" id="{0F3989B6-C9E2-BA42-9712-BBF10C1692A6}" vid="{FC4C3A3B-B1B0-FF49-846D-B15A6E361A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MyDefault</Template>
  <TotalTime>28</TotalTime>
  <Words>3244</Words>
  <Application>Microsoft Macintosh PowerPoint</Application>
  <PresentationFormat>Widescreen</PresentationFormat>
  <Paragraphs>396</Paragraphs>
  <Slides>25</Slides>
  <Notes>24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DengXian</vt:lpstr>
      <vt:lpstr>DengXian Light</vt:lpstr>
      <vt:lpstr>Microsoft YaHei</vt:lpstr>
      <vt:lpstr>SimSun</vt:lpstr>
      <vt:lpstr>Arial</vt:lpstr>
      <vt:lpstr>Calibri</vt:lpstr>
      <vt:lpstr>Symbol</vt:lpstr>
      <vt:lpstr>Times New Roman</vt:lpstr>
      <vt:lpstr>Verdana</vt:lpstr>
      <vt:lpstr>Webdings</vt:lpstr>
      <vt:lpstr>Wingdings</vt:lpstr>
      <vt:lpstr>MyDefault</vt:lpstr>
      <vt:lpstr>Ensemble Message(消息)</vt:lpstr>
      <vt:lpstr>业务组件与消息</vt:lpstr>
      <vt:lpstr>提纲</vt:lpstr>
      <vt:lpstr>消息基本概念</vt:lpstr>
      <vt:lpstr>消息基本概念</vt:lpstr>
      <vt:lpstr>Message Header</vt:lpstr>
      <vt:lpstr>消息的创建</vt:lpstr>
      <vt:lpstr>消息的产生</vt:lpstr>
      <vt:lpstr>消息优先级</vt:lpstr>
      <vt:lpstr>消息体(Message Body)可以是什么类型</vt:lpstr>
      <vt:lpstr>消息发送机制（1）</vt:lpstr>
      <vt:lpstr>消息发送机制（2）</vt:lpstr>
      <vt:lpstr>消息发送机制（3）</vt:lpstr>
      <vt:lpstr>消息发送机制（4）</vt:lpstr>
      <vt:lpstr>消息发送机制（5）</vt:lpstr>
      <vt:lpstr>公有池和私有池（Actors and Pools）</vt:lpstr>
      <vt:lpstr>消息的清除</vt:lpstr>
      <vt:lpstr>消息的非持久化</vt:lpstr>
      <vt:lpstr>删除消息体</vt:lpstr>
      <vt:lpstr>业务操作的调用模式-Queue与InProc</vt:lpstr>
      <vt:lpstr>Enterprise Tools (v2010.1+)</vt:lpstr>
      <vt:lpstr>Enterprise Message Bank (v2010.1+)</vt:lpstr>
      <vt:lpstr>Enterprise Message Viewer (v2013.1+)</vt:lpstr>
      <vt:lpstr>私有池Sizes</vt:lpstr>
      <vt:lpstr>Message Facts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Message(消息)</dc:title>
  <dc:creator>MA HAO</dc:creator>
  <cp:lastModifiedBy>MA HAO</cp:lastModifiedBy>
  <cp:revision>3</cp:revision>
  <dcterms:created xsi:type="dcterms:W3CDTF">2020-11-24T07:59:07Z</dcterms:created>
  <dcterms:modified xsi:type="dcterms:W3CDTF">2020-11-24T08:30:05Z</dcterms:modified>
</cp:coreProperties>
</file>