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048"/>
  </p:normalViewPr>
  <p:slideViewPr>
    <p:cSldViewPr snapToGrid="0" snapToObjects="1">
      <p:cViewPr varScale="1">
        <p:scale>
          <a:sx n="86" d="100"/>
          <a:sy n="86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A487-5926-6242-8CCA-62FBBF7D126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0B51-ECB7-5642-97BA-069975389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每次适配器遇到来自其配置的数据源的输入时，它都会调用业务服务类的内部</a:t>
            </a:r>
            <a:r>
              <a:rPr lang="en-US" sz="2400" b="1" i="0" dirty="0" err="1"/>
              <a:t>ProcessInput</a:t>
            </a:r>
            <a:r>
              <a:rPr lang="en-US" sz="2400" b="1" i="0" dirty="0"/>
              <a:t>()</a:t>
            </a:r>
            <a:r>
              <a:rPr lang="ja-JP" altLang="en-US"/>
              <a:t>方法，将流作为一个输入参数传递。</a:t>
            </a:r>
          </a:p>
          <a:p>
            <a:endParaRPr lang="ja-JP" altLang="en-US"/>
          </a:p>
          <a:p>
            <a:r>
              <a:rPr lang="ja-JP" altLang="en-US"/>
              <a:t>业务服务类的内部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ja-JP" altLang="en-US"/>
              <a:t>方法会执行。该方法执行基本的</a:t>
            </a:r>
            <a:r>
              <a:rPr lang="ja-JP" altLang="en-US" b="1"/>
              <a:t>生产任务</a:t>
            </a:r>
            <a:r>
              <a:rPr lang="ja-JP" altLang="en-US"/>
              <a:t>，如维护所有业务服务所需的内部信息。</a:t>
            </a:r>
            <a:r>
              <a:rPr lang="ja-JP" altLang="en-US" b="1"/>
              <a:t>你不需要定制或覆盖这个方法，你的业务服务类继承了这个方法。</a:t>
            </a:r>
          </a:p>
          <a:p>
            <a:endParaRPr lang="ja-JP" altLang="en-US"/>
          </a:p>
          <a:p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ja-JP" altLang="en-US"/>
              <a:t>方法然后</a:t>
            </a:r>
            <a:r>
              <a:rPr lang="ja-JP" altLang="en-US" b="1"/>
              <a:t>调用你自定义的</a:t>
            </a:r>
            <a:r>
              <a:rPr lang="en-US" b="1" dirty="0" err="1"/>
              <a:t>OnProcessInput</a:t>
            </a:r>
            <a:r>
              <a:rPr lang="en-US" b="1" dirty="0"/>
              <a:t>()</a:t>
            </a:r>
            <a:r>
              <a:rPr lang="ja-JP" altLang="en-US"/>
              <a:t>方法，传递流对象作为输入。这个方法的要求将在后面的 </a:t>
            </a:r>
            <a:r>
              <a:rPr lang="en-US" altLang="ja-JP" dirty="0"/>
              <a:t>"</a:t>
            </a:r>
            <a:r>
              <a:rPr lang="ja-JP" altLang="en-US"/>
              <a:t>实现</a:t>
            </a:r>
            <a:r>
              <a:rPr lang="en-US" dirty="0" err="1"/>
              <a:t>OnProcessInput</a:t>
            </a:r>
            <a:r>
              <a:rPr lang="en-US" dirty="0"/>
              <a:t>()</a:t>
            </a:r>
            <a:r>
              <a:rPr lang="ja-JP" altLang="en-US"/>
              <a:t>方法 </a:t>
            </a:r>
            <a:r>
              <a:rPr lang="en-US" altLang="ja-JP" dirty="0"/>
              <a:t>"</a:t>
            </a:r>
            <a:r>
              <a:rPr lang="ja-JP" altLang="en-US"/>
              <a:t>中描述。</a:t>
            </a:r>
          </a:p>
          <a:p>
            <a:endParaRPr lang="ja-JP" altLang="en-US"/>
          </a:p>
          <a:p>
            <a:r>
              <a:rPr lang="ja-JP" altLang="en-US"/>
              <a:t>如果数据源期望得到某种确认或响应，业务服务的</a:t>
            </a:r>
            <a:r>
              <a:rPr lang="en-US" dirty="0" err="1"/>
              <a:t>OnProcessInput</a:t>
            </a:r>
            <a:r>
              <a:rPr lang="en-US" dirty="0"/>
              <a:t>()</a:t>
            </a:r>
            <a:r>
              <a:rPr lang="ja-JP" altLang="en-US"/>
              <a:t>方法就会创建它。入站适配器只是将这个响应转发回外部数据源。</a:t>
            </a:r>
          </a:p>
          <a:p>
            <a:endParaRPr lang="ja-JP" altLang="en-US"/>
          </a:p>
          <a:p>
            <a:r>
              <a:rPr lang="ja-JP" altLang="en-US"/>
              <a:t>响应消息遵循同样的路径，以相反的方式。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60B51-ECB7-5642-97BA-069975389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AC21-4AA2-8A47-BE01-5502E650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2F081-8ECB-7E4E-8D0C-2477F77A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E3A6-AAF5-6949-B72A-AF9ECC2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65A8-CA97-F040-90EA-8B707A7C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0149-D3F5-8F47-8711-7321511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CB2-4CCF-654C-8E40-18B36621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C6671-86FF-8F4C-8F7D-18E8EE5F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ABF8-861C-E34C-BAAB-783AA1D4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ED78-914A-DB42-B1FF-1EC6D07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62B4-93C3-B944-867D-7A43861C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A6942-8362-684B-A62C-55C44696B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AA0D-9AC8-FF43-B33E-CDFA87ED6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4E0B-5C84-2D4C-ACEB-3E20410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BB3-A9D8-C940-A644-1E5B448A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CF48-4454-504A-A9B7-60F5D4BB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B0FD-8749-4D4C-A5A0-DE81B9A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3FDB-AFD1-A34F-A142-4D1EF59F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77F-20B3-DE49-88A4-617446F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BAFF-BBBD-CC4C-BFD3-A606079D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4997-0ECC-3C4C-B067-8B257403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774-2803-8E42-B937-7098C6CB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0162-053E-334C-A861-93D4D5A1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4601-A72C-D648-81DA-3349B5E8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B66FE-F6D8-E540-9015-9FA9AF3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8E73-8D9F-0042-AC68-C8FBC439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69A2-7C5E-8D4C-A534-FF5D1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23C-70A5-7244-A82B-BB977B9D9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9BC23-E323-204C-98CC-A976AE7B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89FD4-4AD2-8140-A133-BEE877B0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7163-2038-F84C-95BF-0B6D1678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536F5-1981-1549-B7C4-2FC544DE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5BB-B0AF-A244-8B23-A85B6EF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E893-C8F6-C043-B2BB-3BAC5AF9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C5D8-4423-D34A-8E58-4406517D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64420-AB63-9346-910C-EAF937E0B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2EF33-C170-9649-BD37-331890DD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AAC9C-74B3-5646-A965-81A49764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6ED31-87CC-DC45-8D82-EBDE340F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FF85-6883-C246-B942-4CB50FA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8B63-D4F3-B040-AEFB-E44E234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2A9E2-D533-5744-973A-B63E21E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11E2-6BA5-B144-BB3A-E796D8AD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2EB5-037E-5E49-BF9C-844361C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40D3F-F63E-294F-8780-89BE9976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17A93-7EA9-6E49-8963-6699B16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3E8B-9B22-9C41-BE81-BA556B84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CD0A-FAF0-D14A-AC49-E9532573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5572-FA7C-D043-A57C-F5507E0C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ABFA-89A8-C240-A3ED-A748B3CE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9B99-A5C2-4A4D-B1F6-068E4380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73E3-450E-D348-BAF2-BC148197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7DE3-838C-7449-881B-06ADBC5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86A-0928-5949-A238-AE4E29D7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2C9D2-C81E-6F4F-AA54-205F1560E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17C72-9CBE-2543-8E08-8487AA304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467C-D556-2049-8351-4D59ADC1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AAA7-3126-8841-982A-1E89C6C2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28CD-5850-7C4B-88ED-465B6ED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2B150-1D65-EC48-8BB7-3C290E4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9645-6D90-8346-914F-43B60D08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9283-1954-6448-B957-CFB4D0B9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0623-8B67-4149-8D43-C04612CD4E3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3329-9995-124A-963E-7CA9A767C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AD3F-8059-794E-9339-5CF8D833E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BB73-E271-6B4B-BA88-C605BB62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CAF04-60FE-1D48-8713-74361DEB5973}"/>
              </a:ext>
            </a:extLst>
          </p:cNvPr>
          <p:cNvSpPr/>
          <p:nvPr/>
        </p:nvSpPr>
        <p:spPr>
          <a:xfrm>
            <a:off x="477008" y="2038781"/>
            <a:ext cx="2293494" cy="20386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FTP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87F11-FEF2-7540-BD3A-2B2DB6D38A32}"/>
              </a:ext>
            </a:extLst>
          </p:cNvPr>
          <p:cNvSpPr/>
          <p:nvPr/>
        </p:nvSpPr>
        <p:spPr>
          <a:xfrm>
            <a:off x="5020970" y="1383599"/>
            <a:ext cx="5603823" cy="40703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1B0CE3-E54B-4F4C-B9CB-396845451A3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770502" y="3033155"/>
            <a:ext cx="3016507" cy="2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0A5D58-6A2E-994A-9871-5654075A1EDD}"/>
              </a:ext>
            </a:extLst>
          </p:cNvPr>
          <p:cNvSpPr txBox="1"/>
          <p:nvPr/>
        </p:nvSpPr>
        <p:spPr>
          <a:xfrm>
            <a:off x="3318801" y="2663823"/>
            <a:ext cx="115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字符流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EC42F-2ADB-8147-BB5A-09C6C672FDA0}"/>
              </a:ext>
            </a:extLst>
          </p:cNvPr>
          <p:cNvSpPr txBox="1"/>
          <p:nvPr/>
        </p:nvSpPr>
        <p:spPr>
          <a:xfrm>
            <a:off x="5293765" y="266382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FTP接口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67930-87D9-4B43-8D11-6E03033040F3}"/>
              </a:ext>
            </a:extLst>
          </p:cNvPr>
          <p:cNvSpPr txBox="1"/>
          <p:nvPr/>
        </p:nvSpPr>
        <p:spPr>
          <a:xfrm>
            <a:off x="6917084" y="1437037"/>
            <a:ext cx="23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InterSystems</a:t>
            </a:r>
            <a:r>
              <a:rPr lang="zh-CN" altLang="en-US" dirty="0"/>
              <a:t> </a:t>
            </a:r>
            <a:r>
              <a:rPr lang="en-US" altLang="zh-CN" dirty="0"/>
              <a:t>HS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F2150-D2C0-704D-97D7-8ED29A705DDA}"/>
              </a:ext>
            </a:extLst>
          </p:cNvPr>
          <p:cNvSpPr/>
          <p:nvPr/>
        </p:nvSpPr>
        <p:spPr>
          <a:xfrm>
            <a:off x="5787009" y="2201200"/>
            <a:ext cx="1174230" cy="16639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BS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3309D-8E43-464C-A8E6-9097C9FEAF26}"/>
              </a:ext>
            </a:extLst>
          </p:cNvPr>
          <p:cNvSpPr/>
          <p:nvPr/>
        </p:nvSpPr>
        <p:spPr>
          <a:xfrm>
            <a:off x="8812344" y="2184209"/>
            <a:ext cx="1174230" cy="166390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4B968-2A08-ED4E-B71B-6817FD7AFA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17084" y="3016163"/>
            <a:ext cx="1895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64DABAF-B30B-974E-B7EA-C6B95E2B8EC3}"/>
              </a:ext>
            </a:extLst>
          </p:cNvPr>
          <p:cNvSpPr/>
          <p:nvPr/>
        </p:nvSpPr>
        <p:spPr>
          <a:xfrm>
            <a:off x="8469767" y="4531550"/>
            <a:ext cx="1859384" cy="7224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本地磁盘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4EE7CC-2163-7A4E-AD4E-FF44A309A4AE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9399459" y="3848118"/>
            <a:ext cx="0" cy="68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1EBA35-4156-3E40-95D9-8D6C3D4C5EFC}"/>
              </a:ext>
            </a:extLst>
          </p:cNvPr>
          <p:cNvSpPr txBox="1"/>
          <p:nvPr/>
        </p:nvSpPr>
        <p:spPr>
          <a:xfrm>
            <a:off x="8942141" y="35997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File接口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5441D2-F3B2-2244-8674-9A1A341F94A5}"/>
              </a:ext>
            </a:extLst>
          </p:cNvPr>
          <p:cNvSpPr txBox="1"/>
          <p:nvPr/>
        </p:nvSpPr>
        <p:spPr>
          <a:xfrm>
            <a:off x="7128132" y="2576251"/>
            <a:ext cx="15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SendRequest</a:t>
            </a:r>
            <a:endParaRPr lang="en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3BEF53-E1B2-2F4E-B72F-379BC0D88FE5}"/>
              </a:ext>
            </a:extLst>
          </p:cNvPr>
          <p:cNvCxnSpPr>
            <a:cxnSpLocks/>
          </p:cNvCxnSpPr>
          <p:nvPr/>
        </p:nvCxnSpPr>
        <p:spPr>
          <a:xfrm flipH="1" flipV="1">
            <a:off x="6961239" y="3244334"/>
            <a:ext cx="1851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2B0DFF-F8BF-D542-A4CD-B4CC28596C13}"/>
              </a:ext>
            </a:extLst>
          </p:cNvPr>
          <p:cNvSpPr txBox="1"/>
          <p:nvPr/>
        </p:nvSpPr>
        <p:spPr>
          <a:xfrm>
            <a:off x="7083976" y="3278428"/>
            <a:ext cx="156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SendResponse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479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0CDFD-59B9-3E4B-B5DE-39166EAC6203}"/>
              </a:ext>
            </a:extLst>
          </p:cNvPr>
          <p:cNvSpPr/>
          <p:nvPr/>
        </p:nvSpPr>
        <p:spPr>
          <a:xfrm>
            <a:off x="436651" y="895144"/>
            <a:ext cx="1631019" cy="402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9C575-332C-314F-A8DF-FC6E9BB62407}"/>
              </a:ext>
            </a:extLst>
          </p:cNvPr>
          <p:cNvSpPr/>
          <p:nvPr/>
        </p:nvSpPr>
        <p:spPr>
          <a:xfrm>
            <a:off x="3005189" y="518841"/>
            <a:ext cx="2896030" cy="4849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309BB-C22F-374A-8EBE-B0E34CA09A13}"/>
              </a:ext>
            </a:extLst>
          </p:cNvPr>
          <p:cNvSpPr/>
          <p:nvPr/>
        </p:nvSpPr>
        <p:spPr>
          <a:xfrm>
            <a:off x="7000519" y="1058239"/>
            <a:ext cx="2661007" cy="386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499F-5C77-E040-9E7C-754FD6B5A443}"/>
              </a:ext>
            </a:extLst>
          </p:cNvPr>
          <p:cNvSpPr txBox="1"/>
          <p:nvPr/>
        </p:nvSpPr>
        <p:spPr>
          <a:xfrm>
            <a:off x="625443" y="1326230"/>
            <a:ext cx="13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</a:t>
            </a:r>
            <a:r>
              <a:rPr lang="ja-JP" altLang="en-US"/>
              <a:t>服务器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6CCCB-0F88-C641-8BFD-9560D938A00A}"/>
              </a:ext>
            </a:extLst>
          </p:cNvPr>
          <p:cNvSpPr txBox="1"/>
          <p:nvPr/>
        </p:nvSpPr>
        <p:spPr>
          <a:xfrm>
            <a:off x="2904004" y="1141246"/>
            <a:ext cx="315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FTP</a:t>
            </a:r>
            <a:r>
              <a:rPr lang="zh-CN" altLang="en-US" dirty="0"/>
              <a:t> </a:t>
            </a:r>
            <a:r>
              <a:rPr lang="ja-JP" altLang="en-US"/>
              <a:t>入站适配器</a:t>
            </a:r>
            <a:endParaRPr lang="en-US" altLang="ja-JP" dirty="0"/>
          </a:p>
          <a:p>
            <a:pPr algn="ctr"/>
            <a:r>
              <a:rPr lang="zh-CN" altLang="en-US" dirty="0"/>
              <a:t>（</a:t>
            </a:r>
            <a:r>
              <a:rPr lang="ja-JP" altLang="en-US"/>
              <a:t>间隔调用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EnsLib.FTP.InboundAdapter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D18B8-8E13-5D44-8F60-D4A482401589}"/>
              </a:ext>
            </a:extLst>
          </p:cNvPr>
          <p:cNvSpPr txBox="1"/>
          <p:nvPr/>
        </p:nvSpPr>
        <p:spPr>
          <a:xfrm>
            <a:off x="3144523" y="2710881"/>
            <a:ext cx="2650107" cy="12003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onConnect</a:t>
            </a:r>
            <a:r>
              <a:rPr lang="en-US" altLang="zh-CN" dirty="0"/>
              <a:t>()</a:t>
            </a:r>
            <a:r>
              <a:rPr lang="ja-JP" altLang="en-US"/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ja-JP" altLang="en-US"/>
              <a:t>检查已配置文档路径</a:t>
            </a:r>
            <a:endParaRPr lang="en-US" altLang="ja-JP" dirty="0"/>
          </a:p>
          <a:p>
            <a:r>
              <a:rPr lang="en-US" altLang="zh-CN" dirty="0"/>
              <a:t>2.</a:t>
            </a:r>
            <a:r>
              <a:rPr lang="ja-JP" altLang="en-US"/>
              <a:t>创建文件数据流</a:t>
            </a:r>
            <a:endParaRPr lang="en-US" altLang="ja-JP" dirty="0"/>
          </a:p>
          <a:p>
            <a:r>
              <a:rPr lang="en-US" altLang="zh-CN" dirty="0"/>
              <a:t>3.</a:t>
            </a:r>
            <a:r>
              <a:rPr lang="ja-JP" altLang="en-US"/>
              <a:t>发送数据流给业务服务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1B5F2-04DB-7246-A5B3-EE36BEE2C9D5}"/>
              </a:ext>
            </a:extLst>
          </p:cNvPr>
          <p:cNvCxnSpPr>
            <a:cxnSpLocks/>
          </p:cNvCxnSpPr>
          <p:nvPr/>
        </p:nvCxnSpPr>
        <p:spPr>
          <a:xfrm>
            <a:off x="2067670" y="1792637"/>
            <a:ext cx="93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C43D8A-8C88-FE49-8649-1629BDA150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1219" y="2943543"/>
            <a:ext cx="982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9DD78-0ED7-CC4F-93E5-9C5BA4BA53A0}"/>
              </a:ext>
            </a:extLst>
          </p:cNvPr>
          <p:cNvCxnSpPr>
            <a:cxnSpLocks/>
          </p:cNvCxnSpPr>
          <p:nvPr/>
        </p:nvCxnSpPr>
        <p:spPr>
          <a:xfrm flipH="1">
            <a:off x="2038661" y="3983764"/>
            <a:ext cx="96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5041E0-A524-9849-8B30-1C5165DDA8E9}"/>
              </a:ext>
            </a:extLst>
          </p:cNvPr>
          <p:cNvSpPr txBox="1"/>
          <p:nvPr/>
        </p:nvSpPr>
        <p:spPr>
          <a:xfrm>
            <a:off x="6050817" y="25982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流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3AD68-0DFC-CD49-81D5-0DE3E681FEFD}"/>
              </a:ext>
            </a:extLst>
          </p:cNvPr>
          <p:cNvSpPr txBox="1"/>
          <p:nvPr/>
        </p:nvSpPr>
        <p:spPr>
          <a:xfrm>
            <a:off x="7561780" y="1218225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业务服务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67F8D-50FD-D342-B46B-50C2D3CB8C00}"/>
              </a:ext>
            </a:extLst>
          </p:cNvPr>
          <p:cNvSpPr txBox="1"/>
          <p:nvPr/>
        </p:nvSpPr>
        <p:spPr>
          <a:xfrm>
            <a:off x="7231722" y="1728930"/>
            <a:ext cx="2126754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Process</a:t>
            </a:r>
            <a:r>
              <a:rPr lang="en-US" dirty="0" err="1"/>
              <a:t>Inpu</a:t>
            </a:r>
            <a:r>
              <a:rPr lang="en-US" altLang="zh-CN" dirty="0" err="1"/>
              <a:t>t</a:t>
            </a:r>
            <a:r>
              <a:rPr lang="en-US" altLang="zh-CN" dirty="0"/>
              <a:t>()</a:t>
            </a:r>
            <a:r>
              <a:rPr lang="ja-JP" altLang="en-US"/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ja-JP" altLang="en-US"/>
              <a:t>进行内部活动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/>
              <a:t>前进流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BED3B-F038-AA48-89FA-D3FF1AA19D1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8295099" y="2652260"/>
            <a:ext cx="0" cy="65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CA956B-F3F9-944E-8467-7635B13CD857}"/>
              </a:ext>
            </a:extLst>
          </p:cNvPr>
          <p:cNvSpPr txBox="1"/>
          <p:nvPr/>
        </p:nvSpPr>
        <p:spPr>
          <a:xfrm>
            <a:off x="7151453" y="3311046"/>
            <a:ext cx="2287292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OnProcess</a:t>
            </a:r>
            <a:r>
              <a:rPr lang="en-US" dirty="0" err="1"/>
              <a:t>Inpu</a:t>
            </a:r>
            <a:r>
              <a:rPr lang="en-US" altLang="zh-CN" dirty="0" err="1"/>
              <a:t>t</a:t>
            </a:r>
            <a:r>
              <a:rPr lang="en-US" altLang="zh-CN" dirty="0"/>
              <a:t>()</a:t>
            </a:r>
            <a:r>
              <a:rPr lang="ja-JP" altLang="en-US"/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ja-JP" altLang="en-US"/>
              <a:t>接收流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/>
              <a:t>创建</a:t>
            </a:r>
            <a:r>
              <a:rPr lang="zh-CN" altLang="en-US" dirty="0"/>
              <a:t>、</a:t>
            </a:r>
            <a:r>
              <a:rPr lang="ja-JP" altLang="en-US"/>
              <a:t>发送信息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3EC0A-4520-4946-B61D-3FF86C2816F3}"/>
              </a:ext>
            </a:extLst>
          </p:cNvPr>
          <p:cNvSpPr txBox="1"/>
          <p:nvPr/>
        </p:nvSpPr>
        <p:spPr>
          <a:xfrm>
            <a:off x="8174571" y="27936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流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0AD8B5-7603-5243-B2E5-29E0772E492D}"/>
              </a:ext>
            </a:extLst>
          </p:cNvPr>
          <p:cNvCxnSpPr>
            <a:cxnSpLocks/>
          </p:cNvCxnSpPr>
          <p:nvPr/>
        </p:nvCxnSpPr>
        <p:spPr>
          <a:xfrm>
            <a:off x="9438745" y="3772710"/>
            <a:ext cx="1366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E38992-DA75-1A4A-A1F0-41243E90C1C6}"/>
              </a:ext>
            </a:extLst>
          </p:cNvPr>
          <p:cNvSpPr txBox="1"/>
          <p:nvPr/>
        </p:nvSpPr>
        <p:spPr>
          <a:xfrm>
            <a:off x="9623421" y="342475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request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054DB3-EC4F-5740-AA96-4A54ACD3568C}"/>
              </a:ext>
            </a:extLst>
          </p:cNvPr>
          <p:cNvSpPr txBox="1"/>
          <p:nvPr/>
        </p:nvSpPr>
        <p:spPr>
          <a:xfrm>
            <a:off x="10746641" y="3449544"/>
            <a:ext cx="1427327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Production</a:t>
            </a:r>
            <a:r>
              <a:rPr lang="ja-JP" altLang="en-US"/>
              <a:t>的其他部分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79287F-B6B7-E742-9070-5ACB4F33B409}"/>
              </a:ext>
            </a:extLst>
          </p:cNvPr>
          <p:cNvSpPr txBox="1"/>
          <p:nvPr/>
        </p:nvSpPr>
        <p:spPr>
          <a:xfrm>
            <a:off x="271946" y="1707751"/>
            <a:ext cx="196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（以</a:t>
            </a:r>
            <a:r>
              <a:rPr lang="en-US" altLang="zh-CN" dirty="0"/>
              <a:t>FileZilla</a:t>
            </a:r>
            <a:r>
              <a:rPr lang="zh-CN" altLang="en-US" dirty="0"/>
              <a:t>为例）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260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Jingwei Wang</cp:lastModifiedBy>
  <cp:revision>24</cp:revision>
  <dcterms:created xsi:type="dcterms:W3CDTF">2021-07-13T03:26:53Z</dcterms:created>
  <dcterms:modified xsi:type="dcterms:W3CDTF">2021-07-15T06:51:43Z</dcterms:modified>
</cp:coreProperties>
</file>