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3" r:id="rId2"/>
    <p:sldId id="454" r:id="rId3"/>
    <p:sldId id="456" r:id="rId4"/>
    <p:sldId id="459" r:id="rId5"/>
    <p:sldId id="458" r:id="rId6"/>
    <p:sldId id="457" r:id="rId7"/>
    <p:sldId id="460" r:id="rId8"/>
    <p:sldId id="461" r:id="rId9"/>
  </p:sldIdLst>
  <p:sldSz cx="9144000" cy="6858000" type="screen4x3"/>
  <p:notesSz cx="6797675" cy="987425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orient="horz" pos="1367">
          <p15:clr>
            <a:srgbClr val="A4A3A4"/>
          </p15:clr>
        </p15:guide>
        <p15:guide id="3" orient="horz" pos="3875">
          <p15:clr>
            <a:srgbClr val="A4A3A4"/>
          </p15:clr>
        </p15:guide>
        <p15:guide id="4" orient="horz" pos="389">
          <p15:clr>
            <a:srgbClr val="A4A3A4"/>
          </p15:clr>
        </p15:guide>
        <p15:guide id="5" pos="2887">
          <p15:clr>
            <a:srgbClr val="A4A3A4"/>
          </p15:clr>
        </p15:guide>
        <p15:guide id="6" pos="144">
          <p15:clr>
            <a:srgbClr val="A4A3A4"/>
          </p15:clr>
        </p15:guide>
        <p15:guide id="7" pos="56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2EB"/>
    <a:srgbClr val="C0DBE6"/>
    <a:srgbClr val="155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3" autoAdjust="0"/>
    <p:restoredTop sz="91898" autoAdjust="0"/>
  </p:normalViewPr>
  <p:slideViewPr>
    <p:cSldViewPr snapToGrid="0" showGuides="1">
      <p:cViewPr varScale="1">
        <p:scale>
          <a:sx n="98" d="100"/>
          <a:sy n="98" d="100"/>
        </p:scale>
        <p:origin x="1416" y="184"/>
      </p:cViewPr>
      <p:guideLst>
        <p:guide orient="horz" pos="2165"/>
        <p:guide orient="horz" pos="1367"/>
        <p:guide orient="horz" pos="3875"/>
        <p:guide orient="horz" pos="389"/>
        <p:guide pos="2887"/>
        <p:guide pos="144"/>
        <p:guide pos="56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6" d="100"/>
        <a:sy n="136" d="100"/>
      </p:scale>
      <p:origin x="0" y="-3480"/>
    </p:cViewPr>
  </p:sorterViewPr>
  <p:notesViewPr>
    <p:cSldViewPr snapToGrid="0" showGuides="1">
      <p:cViewPr varScale="1">
        <p:scale>
          <a:sx n="83" d="100"/>
          <a:sy n="83" d="100"/>
        </p:scale>
        <p:origin x="-3828" y="-78"/>
      </p:cViewPr>
      <p:guideLst>
        <p:guide orient="horz" pos="2880"/>
        <p:guide pos="2160"/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EE843-50CF-4A90-9EC4-80FC6F9CD26E}" type="datetimeFigureOut">
              <a:rPr lang="en-US" smtClean="0">
                <a:latin typeface="Arial" pitchFamily="34" charset="0"/>
                <a:cs typeface="Arial" pitchFamily="34" charset="0"/>
              </a:rPr>
              <a:pPr/>
              <a:t>3/23/16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41526-17FD-4A83-99AD-8BF262C55C76}" type="slidenum">
              <a:rPr lang="en-US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167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282168E8-5A7C-4672-9A3B-BA14F7331558}" type="datetimeFigureOut">
              <a:rPr lang="en-US" smtClean="0"/>
              <a:pPr/>
              <a:t>3/23/16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BA1A982F-05DF-4110-8B37-AC23CDDE2D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5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</a:pPr>
            <a:fld id="{C79C27C8-3BCA-BF4C-B4D2-9166582E58A7}" type="slidenum">
              <a:rPr lang="en-US" altLang="en-US">
                <a:ea typeface="Arial" charset="0"/>
                <a:cs typeface="Arial" charset="0"/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64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</a:pPr>
            <a:fld id="{50E2EC14-CA1C-1A4F-ADAC-009D9249C77E}" type="slidenum">
              <a:rPr lang="en-US" altLang="en-US">
                <a:ea typeface="Arial" charset="0"/>
                <a:cs typeface="Arial" charset="0"/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6"/>
          <a:stretch/>
        </p:blipFill>
        <p:spPr>
          <a:xfrm>
            <a:off x="0" y="556591"/>
            <a:ext cx="9144000" cy="63014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460" y="1412168"/>
            <a:ext cx="4558134" cy="889518"/>
          </a:xfrm>
        </p:spPr>
        <p:txBody>
          <a:bodyPr/>
          <a:lstStyle>
            <a:lvl1pPr>
              <a:defRPr sz="3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30461" y="2377886"/>
            <a:ext cx="4558134" cy="393525"/>
          </a:xfrm>
        </p:spPr>
        <p:txBody>
          <a:bodyPr/>
          <a:lstStyle>
            <a:lvl1pPr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0"/>
            <a:ext cx="9144000" cy="296562"/>
            <a:chOff x="0" y="0"/>
            <a:chExt cx="9144000" cy="29656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296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4856208" y="24712"/>
              <a:ext cx="4065373" cy="197708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85000"/>
                </a:lnSpc>
                <a:spcBef>
                  <a:spcPts val="7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i="1" kern="120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  <a:shade val="100000"/>
                          <a:satMod val="115000"/>
                        </a:schemeClr>
                      </a:gs>
                    </a:gsLst>
                    <a:lin ang="13500000" scaled="1"/>
                    <a:tileRect/>
                  </a:gradFill>
                  <a:effectLst/>
                  <a:latin typeface="+mn-lt"/>
                  <a:ea typeface="+mn-ea"/>
                  <a:cs typeface="+mn-cs"/>
                </a:rPr>
                <a:t>You’ll make breakthroughs</a:t>
              </a:r>
            </a:p>
            <a:p>
              <a:pPr algn="r">
                <a:lnSpc>
                  <a:spcPct val="85000"/>
                </a:lnSpc>
                <a:spcBef>
                  <a:spcPts val="700"/>
                </a:spcBef>
              </a:pPr>
              <a:endParaRPr lang="en-US" sz="1600" b="1" i="1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</a:endParaRPr>
            </a:p>
          </p:txBody>
        </p:sp>
      </p:grpSp>
      <p:sp>
        <p:nvSpPr>
          <p:cNvPr id="5" name="Rectangle 4"/>
          <p:cNvSpPr/>
          <p:nvPr userDrawn="1"/>
        </p:nvSpPr>
        <p:spPr>
          <a:xfrm>
            <a:off x="0" y="308920"/>
            <a:ext cx="9144000" cy="10997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54528" y="469986"/>
            <a:ext cx="2555086" cy="716263"/>
            <a:chOff x="7916863" y="6302375"/>
            <a:chExt cx="968375" cy="271463"/>
          </a:xfrm>
        </p:grpSpPr>
        <p:sp>
          <p:nvSpPr>
            <p:cNvPr id="11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7916863" y="6302375"/>
              <a:ext cx="968375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7916863" y="6307138"/>
              <a:ext cx="22225" cy="261938"/>
            </a:xfrm>
            <a:custGeom>
              <a:avLst/>
              <a:gdLst>
                <a:gd name="T0" fmla="*/ 23 w 46"/>
                <a:gd name="T1" fmla="*/ 543 h 544"/>
                <a:gd name="T2" fmla="*/ 0 w 46"/>
                <a:gd name="T3" fmla="*/ 544 h 544"/>
                <a:gd name="T4" fmla="*/ 2 w 46"/>
                <a:gd name="T5" fmla="*/ 325 h 544"/>
                <a:gd name="T6" fmla="*/ 0 w 46"/>
                <a:gd name="T7" fmla="*/ 0 h 544"/>
                <a:gd name="T8" fmla="*/ 23 w 46"/>
                <a:gd name="T9" fmla="*/ 1 h 544"/>
                <a:gd name="T10" fmla="*/ 46 w 46"/>
                <a:gd name="T11" fmla="*/ 0 h 544"/>
                <a:gd name="T12" fmla="*/ 44 w 46"/>
                <a:gd name="T13" fmla="*/ 348 h 544"/>
                <a:gd name="T14" fmla="*/ 46 w 46"/>
                <a:gd name="T15" fmla="*/ 544 h 544"/>
                <a:gd name="T16" fmla="*/ 23 w 46"/>
                <a:gd name="T17" fmla="*/ 543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44">
                  <a:moveTo>
                    <a:pt x="23" y="543"/>
                  </a:moveTo>
                  <a:cubicBezTo>
                    <a:pt x="15" y="543"/>
                    <a:pt x="8" y="544"/>
                    <a:pt x="0" y="544"/>
                  </a:cubicBezTo>
                  <a:cubicBezTo>
                    <a:pt x="1" y="477"/>
                    <a:pt x="2" y="404"/>
                    <a:pt x="2" y="325"/>
                  </a:cubicBezTo>
                  <a:cubicBezTo>
                    <a:pt x="2" y="241"/>
                    <a:pt x="0" y="133"/>
                    <a:pt x="0" y="0"/>
                  </a:cubicBezTo>
                  <a:cubicBezTo>
                    <a:pt x="8" y="1"/>
                    <a:pt x="16" y="1"/>
                    <a:pt x="23" y="1"/>
                  </a:cubicBezTo>
                  <a:cubicBezTo>
                    <a:pt x="32" y="1"/>
                    <a:pt x="39" y="1"/>
                    <a:pt x="46" y="0"/>
                  </a:cubicBezTo>
                  <a:cubicBezTo>
                    <a:pt x="45" y="177"/>
                    <a:pt x="44" y="293"/>
                    <a:pt x="44" y="348"/>
                  </a:cubicBezTo>
                  <a:cubicBezTo>
                    <a:pt x="44" y="428"/>
                    <a:pt x="45" y="493"/>
                    <a:pt x="46" y="544"/>
                  </a:cubicBezTo>
                  <a:cubicBezTo>
                    <a:pt x="38" y="544"/>
                    <a:pt x="31" y="543"/>
                    <a:pt x="23" y="543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7954963" y="6350000"/>
              <a:ext cx="85725" cy="219075"/>
            </a:xfrm>
            <a:custGeom>
              <a:avLst/>
              <a:gdLst>
                <a:gd name="T0" fmla="*/ 155 w 177"/>
                <a:gd name="T1" fmla="*/ 456 h 456"/>
                <a:gd name="T2" fmla="*/ 131 w 177"/>
                <a:gd name="T3" fmla="*/ 456 h 456"/>
                <a:gd name="T4" fmla="*/ 133 w 177"/>
                <a:gd name="T5" fmla="*/ 346 h 456"/>
                <a:gd name="T6" fmla="*/ 131 w 177"/>
                <a:gd name="T7" fmla="*/ 253 h 456"/>
                <a:gd name="T8" fmla="*/ 44 w 177"/>
                <a:gd name="T9" fmla="*/ 126 h 456"/>
                <a:gd name="T10" fmla="*/ 47 w 177"/>
                <a:gd name="T11" fmla="*/ 456 h 456"/>
                <a:gd name="T12" fmla="*/ 23 w 177"/>
                <a:gd name="T13" fmla="*/ 455 h 456"/>
                <a:gd name="T14" fmla="*/ 0 w 177"/>
                <a:gd name="T15" fmla="*/ 456 h 456"/>
                <a:gd name="T16" fmla="*/ 3 w 177"/>
                <a:gd name="T17" fmla="*/ 210 h 456"/>
                <a:gd name="T18" fmla="*/ 0 w 177"/>
                <a:gd name="T19" fmla="*/ 0 h 456"/>
                <a:gd name="T20" fmla="*/ 16 w 177"/>
                <a:gd name="T21" fmla="*/ 1 h 456"/>
                <a:gd name="T22" fmla="*/ 31 w 177"/>
                <a:gd name="T23" fmla="*/ 0 h 456"/>
                <a:gd name="T24" fmla="*/ 133 w 177"/>
                <a:gd name="T25" fmla="*/ 181 h 456"/>
                <a:gd name="T26" fmla="*/ 133 w 177"/>
                <a:gd name="T27" fmla="*/ 109 h 456"/>
                <a:gd name="T28" fmla="*/ 131 w 177"/>
                <a:gd name="T29" fmla="*/ 0 h 456"/>
                <a:gd name="T30" fmla="*/ 155 w 177"/>
                <a:gd name="T31" fmla="*/ 1 h 456"/>
                <a:gd name="T32" fmla="*/ 177 w 177"/>
                <a:gd name="T33" fmla="*/ 0 h 456"/>
                <a:gd name="T34" fmla="*/ 174 w 177"/>
                <a:gd name="T35" fmla="*/ 226 h 456"/>
                <a:gd name="T36" fmla="*/ 177 w 177"/>
                <a:gd name="T37" fmla="*/ 456 h 456"/>
                <a:gd name="T38" fmla="*/ 155 w 177"/>
                <a:gd name="T39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456">
                  <a:moveTo>
                    <a:pt x="155" y="456"/>
                  </a:moveTo>
                  <a:cubicBezTo>
                    <a:pt x="146" y="456"/>
                    <a:pt x="139" y="456"/>
                    <a:pt x="131" y="456"/>
                  </a:cubicBezTo>
                  <a:cubicBezTo>
                    <a:pt x="132" y="412"/>
                    <a:pt x="133" y="375"/>
                    <a:pt x="133" y="346"/>
                  </a:cubicBezTo>
                  <a:cubicBezTo>
                    <a:pt x="133" y="316"/>
                    <a:pt x="132" y="285"/>
                    <a:pt x="131" y="253"/>
                  </a:cubicBezTo>
                  <a:cubicBezTo>
                    <a:pt x="95" y="203"/>
                    <a:pt x="65" y="162"/>
                    <a:pt x="44" y="126"/>
                  </a:cubicBezTo>
                  <a:cubicBezTo>
                    <a:pt x="44" y="275"/>
                    <a:pt x="44" y="385"/>
                    <a:pt x="47" y="456"/>
                  </a:cubicBezTo>
                  <a:cubicBezTo>
                    <a:pt x="39" y="456"/>
                    <a:pt x="31" y="455"/>
                    <a:pt x="23" y="455"/>
                  </a:cubicBezTo>
                  <a:cubicBezTo>
                    <a:pt x="16" y="455"/>
                    <a:pt x="8" y="456"/>
                    <a:pt x="0" y="456"/>
                  </a:cubicBezTo>
                  <a:cubicBezTo>
                    <a:pt x="3" y="371"/>
                    <a:pt x="3" y="288"/>
                    <a:pt x="3" y="210"/>
                  </a:cubicBezTo>
                  <a:cubicBezTo>
                    <a:pt x="3" y="130"/>
                    <a:pt x="3" y="60"/>
                    <a:pt x="0" y="0"/>
                  </a:cubicBezTo>
                  <a:cubicBezTo>
                    <a:pt x="6" y="0"/>
                    <a:pt x="10" y="1"/>
                    <a:pt x="16" y="1"/>
                  </a:cubicBezTo>
                  <a:cubicBezTo>
                    <a:pt x="21" y="1"/>
                    <a:pt x="26" y="0"/>
                    <a:pt x="31" y="0"/>
                  </a:cubicBezTo>
                  <a:cubicBezTo>
                    <a:pt x="49" y="51"/>
                    <a:pt x="82" y="112"/>
                    <a:pt x="133" y="181"/>
                  </a:cubicBezTo>
                  <a:cubicBezTo>
                    <a:pt x="133" y="109"/>
                    <a:pt x="133" y="109"/>
                    <a:pt x="133" y="109"/>
                  </a:cubicBezTo>
                  <a:cubicBezTo>
                    <a:pt x="133" y="81"/>
                    <a:pt x="133" y="44"/>
                    <a:pt x="131" y="0"/>
                  </a:cubicBezTo>
                  <a:cubicBezTo>
                    <a:pt x="139" y="0"/>
                    <a:pt x="146" y="1"/>
                    <a:pt x="155" y="1"/>
                  </a:cubicBezTo>
                  <a:cubicBezTo>
                    <a:pt x="162" y="1"/>
                    <a:pt x="170" y="0"/>
                    <a:pt x="177" y="0"/>
                  </a:cubicBezTo>
                  <a:cubicBezTo>
                    <a:pt x="175" y="54"/>
                    <a:pt x="174" y="129"/>
                    <a:pt x="174" y="226"/>
                  </a:cubicBezTo>
                  <a:cubicBezTo>
                    <a:pt x="174" y="323"/>
                    <a:pt x="175" y="401"/>
                    <a:pt x="177" y="456"/>
                  </a:cubicBezTo>
                  <a:cubicBezTo>
                    <a:pt x="170" y="456"/>
                    <a:pt x="162" y="456"/>
                    <a:pt x="155" y="45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8039101" y="6350000"/>
              <a:ext cx="76200" cy="219075"/>
            </a:xfrm>
            <a:custGeom>
              <a:avLst/>
              <a:gdLst>
                <a:gd name="T0" fmla="*/ 160 w 160"/>
                <a:gd name="T1" fmla="*/ 26 h 456"/>
                <a:gd name="T2" fmla="*/ 160 w 160"/>
                <a:gd name="T3" fmla="*/ 41 h 456"/>
                <a:gd name="T4" fmla="*/ 128 w 160"/>
                <a:gd name="T5" fmla="*/ 40 h 456"/>
                <a:gd name="T6" fmla="*/ 110 w 160"/>
                <a:gd name="T7" fmla="*/ 41 h 456"/>
                <a:gd name="T8" fmla="*/ 108 w 160"/>
                <a:gd name="T9" fmla="*/ 189 h 456"/>
                <a:gd name="T10" fmla="*/ 110 w 160"/>
                <a:gd name="T11" fmla="*/ 456 h 456"/>
                <a:gd name="T12" fmla="*/ 87 w 160"/>
                <a:gd name="T13" fmla="*/ 455 h 456"/>
                <a:gd name="T14" fmla="*/ 65 w 160"/>
                <a:gd name="T15" fmla="*/ 456 h 456"/>
                <a:gd name="T16" fmla="*/ 66 w 160"/>
                <a:gd name="T17" fmla="*/ 258 h 456"/>
                <a:gd name="T18" fmla="*/ 65 w 160"/>
                <a:gd name="T19" fmla="*/ 41 h 456"/>
                <a:gd name="T20" fmla="*/ 49 w 160"/>
                <a:gd name="T21" fmla="*/ 40 h 456"/>
                <a:gd name="T22" fmla="*/ 0 w 160"/>
                <a:gd name="T23" fmla="*/ 41 h 456"/>
                <a:gd name="T24" fmla="*/ 1 w 160"/>
                <a:gd name="T25" fmla="*/ 21 h 456"/>
                <a:gd name="T26" fmla="*/ 4 w 160"/>
                <a:gd name="T27" fmla="*/ 0 h 456"/>
                <a:gd name="T28" fmla="*/ 88 w 160"/>
                <a:gd name="T29" fmla="*/ 2 h 456"/>
                <a:gd name="T30" fmla="*/ 160 w 160"/>
                <a:gd name="T31" fmla="*/ 0 h 456"/>
                <a:gd name="T32" fmla="*/ 160 w 160"/>
                <a:gd name="T33" fmla="*/ 2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456">
                  <a:moveTo>
                    <a:pt x="160" y="26"/>
                  </a:moveTo>
                  <a:cubicBezTo>
                    <a:pt x="160" y="29"/>
                    <a:pt x="160" y="34"/>
                    <a:pt x="160" y="41"/>
                  </a:cubicBezTo>
                  <a:cubicBezTo>
                    <a:pt x="148" y="40"/>
                    <a:pt x="137" y="40"/>
                    <a:pt x="128" y="40"/>
                  </a:cubicBezTo>
                  <a:cubicBezTo>
                    <a:pt x="122" y="40"/>
                    <a:pt x="115" y="40"/>
                    <a:pt x="110" y="41"/>
                  </a:cubicBezTo>
                  <a:cubicBezTo>
                    <a:pt x="109" y="77"/>
                    <a:pt x="108" y="127"/>
                    <a:pt x="108" y="189"/>
                  </a:cubicBezTo>
                  <a:cubicBezTo>
                    <a:pt x="108" y="234"/>
                    <a:pt x="109" y="323"/>
                    <a:pt x="110" y="456"/>
                  </a:cubicBezTo>
                  <a:cubicBezTo>
                    <a:pt x="103" y="456"/>
                    <a:pt x="95" y="455"/>
                    <a:pt x="87" y="455"/>
                  </a:cubicBezTo>
                  <a:cubicBezTo>
                    <a:pt x="80" y="455"/>
                    <a:pt x="72" y="456"/>
                    <a:pt x="65" y="456"/>
                  </a:cubicBezTo>
                  <a:cubicBezTo>
                    <a:pt x="65" y="370"/>
                    <a:pt x="66" y="304"/>
                    <a:pt x="66" y="258"/>
                  </a:cubicBezTo>
                  <a:cubicBezTo>
                    <a:pt x="66" y="209"/>
                    <a:pt x="65" y="137"/>
                    <a:pt x="65" y="41"/>
                  </a:cubicBezTo>
                  <a:cubicBezTo>
                    <a:pt x="61" y="40"/>
                    <a:pt x="56" y="40"/>
                    <a:pt x="49" y="40"/>
                  </a:cubicBezTo>
                  <a:cubicBezTo>
                    <a:pt x="40" y="40"/>
                    <a:pt x="15" y="40"/>
                    <a:pt x="0" y="41"/>
                  </a:cubicBezTo>
                  <a:cubicBezTo>
                    <a:pt x="1" y="34"/>
                    <a:pt x="1" y="28"/>
                    <a:pt x="1" y="21"/>
                  </a:cubicBezTo>
                  <a:cubicBezTo>
                    <a:pt x="1" y="14"/>
                    <a:pt x="5" y="7"/>
                    <a:pt x="4" y="0"/>
                  </a:cubicBezTo>
                  <a:cubicBezTo>
                    <a:pt x="24" y="1"/>
                    <a:pt x="58" y="2"/>
                    <a:pt x="88" y="2"/>
                  </a:cubicBezTo>
                  <a:cubicBezTo>
                    <a:pt x="117" y="2"/>
                    <a:pt x="141" y="1"/>
                    <a:pt x="160" y="0"/>
                  </a:cubicBezTo>
                  <a:cubicBezTo>
                    <a:pt x="160" y="13"/>
                    <a:pt x="160" y="22"/>
                    <a:pt x="160" y="2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8128001" y="6350000"/>
              <a:ext cx="55563" cy="219075"/>
            </a:xfrm>
            <a:custGeom>
              <a:avLst/>
              <a:gdLst>
                <a:gd name="T0" fmla="*/ 55 w 117"/>
                <a:gd name="T1" fmla="*/ 455 h 456"/>
                <a:gd name="T2" fmla="*/ 0 w 117"/>
                <a:gd name="T3" fmla="*/ 456 h 456"/>
                <a:gd name="T4" fmla="*/ 2 w 117"/>
                <a:gd name="T5" fmla="*/ 215 h 456"/>
                <a:gd name="T6" fmla="*/ 0 w 117"/>
                <a:gd name="T7" fmla="*/ 0 h 456"/>
                <a:gd name="T8" fmla="*/ 85 w 117"/>
                <a:gd name="T9" fmla="*/ 1 h 456"/>
                <a:gd name="T10" fmla="*/ 115 w 117"/>
                <a:gd name="T11" fmla="*/ 0 h 456"/>
                <a:gd name="T12" fmla="*/ 114 w 117"/>
                <a:gd name="T13" fmla="*/ 20 h 456"/>
                <a:gd name="T14" fmla="*/ 115 w 117"/>
                <a:gd name="T15" fmla="*/ 41 h 456"/>
                <a:gd name="T16" fmla="*/ 77 w 117"/>
                <a:gd name="T17" fmla="*/ 40 h 456"/>
                <a:gd name="T18" fmla="*/ 45 w 117"/>
                <a:gd name="T19" fmla="*/ 41 h 456"/>
                <a:gd name="T20" fmla="*/ 45 w 117"/>
                <a:gd name="T21" fmla="*/ 116 h 456"/>
                <a:gd name="T22" fmla="*/ 45 w 117"/>
                <a:gd name="T23" fmla="*/ 154 h 456"/>
                <a:gd name="T24" fmla="*/ 92 w 117"/>
                <a:gd name="T25" fmla="*/ 155 h 456"/>
                <a:gd name="T26" fmla="*/ 111 w 117"/>
                <a:gd name="T27" fmla="*/ 154 h 456"/>
                <a:gd name="T28" fmla="*/ 110 w 117"/>
                <a:gd name="T29" fmla="*/ 171 h 456"/>
                <a:gd name="T30" fmla="*/ 111 w 117"/>
                <a:gd name="T31" fmla="*/ 193 h 456"/>
                <a:gd name="T32" fmla="*/ 77 w 117"/>
                <a:gd name="T33" fmla="*/ 193 h 456"/>
                <a:gd name="T34" fmla="*/ 45 w 117"/>
                <a:gd name="T35" fmla="*/ 193 h 456"/>
                <a:gd name="T36" fmla="*/ 45 w 117"/>
                <a:gd name="T37" fmla="*/ 303 h 456"/>
                <a:gd name="T38" fmla="*/ 45 w 117"/>
                <a:gd name="T39" fmla="*/ 417 h 456"/>
                <a:gd name="T40" fmla="*/ 84 w 117"/>
                <a:gd name="T41" fmla="*/ 418 h 456"/>
                <a:gd name="T42" fmla="*/ 117 w 117"/>
                <a:gd name="T43" fmla="*/ 417 h 456"/>
                <a:gd name="T44" fmla="*/ 116 w 117"/>
                <a:gd name="T45" fmla="*/ 437 h 456"/>
                <a:gd name="T46" fmla="*/ 117 w 117"/>
                <a:gd name="T47" fmla="*/ 456 h 456"/>
                <a:gd name="T48" fmla="*/ 55 w 117"/>
                <a:gd name="T49" fmla="*/ 45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456">
                  <a:moveTo>
                    <a:pt x="55" y="455"/>
                  </a:moveTo>
                  <a:cubicBezTo>
                    <a:pt x="36" y="455"/>
                    <a:pt x="17" y="456"/>
                    <a:pt x="0" y="456"/>
                  </a:cubicBezTo>
                  <a:cubicBezTo>
                    <a:pt x="1" y="348"/>
                    <a:pt x="2" y="267"/>
                    <a:pt x="2" y="215"/>
                  </a:cubicBezTo>
                  <a:cubicBezTo>
                    <a:pt x="2" y="143"/>
                    <a:pt x="1" y="71"/>
                    <a:pt x="0" y="0"/>
                  </a:cubicBezTo>
                  <a:cubicBezTo>
                    <a:pt x="27" y="0"/>
                    <a:pt x="55" y="1"/>
                    <a:pt x="85" y="1"/>
                  </a:cubicBezTo>
                  <a:cubicBezTo>
                    <a:pt x="93" y="1"/>
                    <a:pt x="103" y="0"/>
                    <a:pt x="115" y="0"/>
                  </a:cubicBezTo>
                  <a:cubicBezTo>
                    <a:pt x="114" y="7"/>
                    <a:pt x="114" y="14"/>
                    <a:pt x="114" y="20"/>
                  </a:cubicBezTo>
                  <a:cubicBezTo>
                    <a:pt x="114" y="27"/>
                    <a:pt x="114" y="34"/>
                    <a:pt x="115" y="41"/>
                  </a:cubicBezTo>
                  <a:cubicBezTo>
                    <a:pt x="101" y="40"/>
                    <a:pt x="88" y="40"/>
                    <a:pt x="77" y="40"/>
                  </a:cubicBezTo>
                  <a:cubicBezTo>
                    <a:pt x="65" y="40"/>
                    <a:pt x="55" y="40"/>
                    <a:pt x="45" y="41"/>
                  </a:cubicBezTo>
                  <a:cubicBezTo>
                    <a:pt x="45" y="60"/>
                    <a:pt x="45" y="86"/>
                    <a:pt x="45" y="116"/>
                  </a:cubicBezTo>
                  <a:cubicBezTo>
                    <a:pt x="45" y="126"/>
                    <a:pt x="45" y="139"/>
                    <a:pt x="45" y="154"/>
                  </a:cubicBezTo>
                  <a:cubicBezTo>
                    <a:pt x="60" y="154"/>
                    <a:pt x="76" y="155"/>
                    <a:pt x="92" y="155"/>
                  </a:cubicBezTo>
                  <a:cubicBezTo>
                    <a:pt x="97" y="155"/>
                    <a:pt x="103" y="154"/>
                    <a:pt x="111" y="154"/>
                  </a:cubicBezTo>
                  <a:cubicBezTo>
                    <a:pt x="111" y="158"/>
                    <a:pt x="110" y="165"/>
                    <a:pt x="110" y="171"/>
                  </a:cubicBezTo>
                  <a:cubicBezTo>
                    <a:pt x="110" y="178"/>
                    <a:pt x="111" y="185"/>
                    <a:pt x="111" y="193"/>
                  </a:cubicBezTo>
                  <a:cubicBezTo>
                    <a:pt x="99" y="193"/>
                    <a:pt x="88" y="193"/>
                    <a:pt x="77" y="193"/>
                  </a:cubicBezTo>
                  <a:cubicBezTo>
                    <a:pt x="66" y="193"/>
                    <a:pt x="55" y="193"/>
                    <a:pt x="45" y="193"/>
                  </a:cubicBezTo>
                  <a:cubicBezTo>
                    <a:pt x="45" y="234"/>
                    <a:pt x="45" y="271"/>
                    <a:pt x="45" y="303"/>
                  </a:cubicBezTo>
                  <a:cubicBezTo>
                    <a:pt x="45" y="334"/>
                    <a:pt x="45" y="372"/>
                    <a:pt x="45" y="417"/>
                  </a:cubicBezTo>
                  <a:cubicBezTo>
                    <a:pt x="60" y="417"/>
                    <a:pt x="73" y="418"/>
                    <a:pt x="84" y="418"/>
                  </a:cubicBezTo>
                  <a:cubicBezTo>
                    <a:pt x="96" y="418"/>
                    <a:pt x="107" y="417"/>
                    <a:pt x="117" y="417"/>
                  </a:cubicBezTo>
                  <a:cubicBezTo>
                    <a:pt x="117" y="423"/>
                    <a:pt x="116" y="430"/>
                    <a:pt x="116" y="437"/>
                  </a:cubicBezTo>
                  <a:cubicBezTo>
                    <a:pt x="116" y="443"/>
                    <a:pt x="117" y="450"/>
                    <a:pt x="117" y="456"/>
                  </a:cubicBezTo>
                  <a:cubicBezTo>
                    <a:pt x="96" y="456"/>
                    <a:pt x="75" y="455"/>
                    <a:pt x="55" y="455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 noEditPoints="1"/>
            </p:cNvSpPr>
            <p:nvPr userDrawn="1"/>
          </p:nvSpPr>
          <p:spPr bwMode="auto">
            <a:xfrm>
              <a:off x="8199438" y="6350000"/>
              <a:ext cx="84138" cy="219075"/>
            </a:xfrm>
            <a:custGeom>
              <a:avLst/>
              <a:gdLst>
                <a:gd name="T0" fmla="*/ 152 w 176"/>
                <a:gd name="T1" fmla="*/ 455 h 456"/>
                <a:gd name="T2" fmla="*/ 128 w 176"/>
                <a:gd name="T3" fmla="*/ 456 h 456"/>
                <a:gd name="T4" fmla="*/ 63 w 176"/>
                <a:gd name="T5" fmla="*/ 238 h 456"/>
                <a:gd name="T6" fmla="*/ 45 w 176"/>
                <a:gd name="T7" fmla="*/ 241 h 456"/>
                <a:gd name="T8" fmla="*/ 43 w 176"/>
                <a:gd name="T9" fmla="*/ 304 h 456"/>
                <a:gd name="T10" fmla="*/ 45 w 176"/>
                <a:gd name="T11" fmla="*/ 456 h 456"/>
                <a:gd name="T12" fmla="*/ 22 w 176"/>
                <a:gd name="T13" fmla="*/ 455 h 456"/>
                <a:gd name="T14" fmla="*/ 0 w 176"/>
                <a:gd name="T15" fmla="*/ 456 h 456"/>
                <a:gd name="T16" fmla="*/ 2 w 176"/>
                <a:gd name="T17" fmla="*/ 245 h 456"/>
                <a:gd name="T18" fmla="*/ 0 w 176"/>
                <a:gd name="T19" fmla="*/ 0 h 456"/>
                <a:gd name="T20" fmla="*/ 23 w 176"/>
                <a:gd name="T21" fmla="*/ 1 h 456"/>
                <a:gd name="T22" fmla="*/ 59 w 176"/>
                <a:gd name="T23" fmla="*/ 0 h 456"/>
                <a:gd name="T24" fmla="*/ 151 w 176"/>
                <a:gd name="T25" fmla="*/ 103 h 456"/>
                <a:gd name="T26" fmla="*/ 100 w 176"/>
                <a:gd name="T27" fmla="*/ 222 h 456"/>
                <a:gd name="T28" fmla="*/ 176 w 176"/>
                <a:gd name="T29" fmla="*/ 456 h 456"/>
                <a:gd name="T30" fmla="*/ 152 w 176"/>
                <a:gd name="T31" fmla="*/ 455 h 456"/>
                <a:gd name="T32" fmla="*/ 110 w 176"/>
                <a:gd name="T33" fmla="*/ 103 h 456"/>
                <a:gd name="T34" fmla="*/ 52 w 176"/>
                <a:gd name="T35" fmla="*/ 40 h 456"/>
                <a:gd name="T36" fmla="*/ 45 w 176"/>
                <a:gd name="T37" fmla="*/ 40 h 456"/>
                <a:gd name="T38" fmla="*/ 45 w 176"/>
                <a:gd name="T39" fmla="*/ 197 h 456"/>
                <a:gd name="T40" fmla="*/ 110 w 176"/>
                <a:gd name="T41" fmla="*/ 103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456">
                  <a:moveTo>
                    <a:pt x="152" y="455"/>
                  </a:moveTo>
                  <a:cubicBezTo>
                    <a:pt x="144" y="455"/>
                    <a:pt x="136" y="456"/>
                    <a:pt x="128" y="456"/>
                  </a:cubicBezTo>
                  <a:cubicBezTo>
                    <a:pt x="109" y="412"/>
                    <a:pt x="87" y="339"/>
                    <a:pt x="63" y="238"/>
                  </a:cubicBezTo>
                  <a:cubicBezTo>
                    <a:pt x="56" y="239"/>
                    <a:pt x="50" y="241"/>
                    <a:pt x="45" y="241"/>
                  </a:cubicBezTo>
                  <a:cubicBezTo>
                    <a:pt x="44" y="257"/>
                    <a:pt x="43" y="278"/>
                    <a:pt x="43" y="304"/>
                  </a:cubicBezTo>
                  <a:cubicBezTo>
                    <a:pt x="43" y="320"/>
                    <a:pt x="44" y="371"/>
                    <a:pt x="45" y="456"/>
                  </a:cubicBezTo>
                  <a:cubicBezTo>
                    <a:pt x="37" y="456"/>
                    <a:pt x="30" y="455"/>
                    <a:pt x="22" y="455"/>
                  </a:cubicBezTo>
                  <a:cubicBezTo>
                    <a:pt x="14" y="455"/>
                    <a:pt x="8" y="456"/>
                    <a:pt x="0" y="456"/>
                  </a:cubicBezTo>
                  <a:cubicBezTo>
                    <a:pt x="2" y="393"/>
                    <a:pt x="2" y="322"/>
                    <a:pt x="2" y="245"/>
                  </a:cubicBezTo>
                  <a:cubicBezTo>
                    <a:pt x="2" y="174"/>
                    <a:pt x="2" y="92"/>
                    <a:pt x="0" y="0"/>
                  </a:cubicBezTo>
                  <a:cubicBezTo>
                    <a:pt x="8" y="1"/>
                    <a:pt x="16" y="1"/>
                    <a:pt x="23" y="1"/>
                  </a:cubicBezTo>
                  <a:cubicBezTo>
                    <a:pt x="37" y="1"/>
                    <a:pt x="49" y="0"/>
                    <a:pt x="59" y="0"/>
                  </a:cubicBezTo>
                  <a:cubicBezTo>
                    <a:pt x="116" y="0"/>
                    <a:pt x="151" y="40"/>
                    <a:pt x="151" y="103"/>
                  </a:cubicBezTo>
                  <a:cubicBezTo>
                    <a:pt x="151" y="157"/>
                    <a:pt x="136" y="194"/>
                    <a:pt x="100" y="222"/>
                  </a:cubicBezTo>
                  <a:cubicBezTo>
                    <a:pt x="124" y="320"/>
                    <a:pt x="149" y="398"/>
                    <a:pt x="176" y="456"/>
                  </a:cubicBezTo>
                  <a:cubicBezTo>
                    <a:pt x="168" y="456"/>
                    <a:pt x="160" y="455"/>
                    <a:pt x="152" y="455"/>
                  </a:cubicBezTo>
                  <a:close/>
                  <a:moveTo>
                    <a:pt x="110" y="103"/>
                  </a:moveTo>
                  <a:cubicBezTo>
                    <a:pt x="110" y="59"/>
                    <a:pt x="93" y="40"/>
                    <a:pt x="52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197"/>
                    <a:pt x="45" y="197"/>
                    <a:pt x="45" y="197"/>
                  </a:cubicBezTo>
                  <a:cubicBezTo>
                    <a:pt x="87" y="193"/>
                    <a:pt x="110" y="161"/>
                    <a:pt x="110" y="103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272463" y="6302375"/>
              <a:ext cx="92075" cy="266700"/>
            </a:xfrm>
            <a:custGeom>
              <a:avLst/>
              <a:gdLst>
                <a:gd name="T0" fmla="*/ 60 w 190"/>
                <a:gd name="T1" fmla="*/ 136 h 554"/>
                <a:gd name="T2" fmla="*/ 105 w 190"/>
                <a:gd name="T3" fmla="*/ 240 h 554"/>
                <a:gd name="T4" fmla="*/ 190 w 190"/>
                <a:gd name="T5" fmla="*/ 418 h 554"/>
                <a:gd name="T6" fmla="*/ 23 w 190"/>
                <a:gd name="T7" fmla="*/ 554 h 554"/>
                <a:gd name="T8" fmla="*/ 0 w 190"/>
                <a:gd name="T9" fmla="*/ 512 h 554"/>
                <a:gd name="T10" fmla="*/ 145 w 190"/>
                <a:gd name="T11" fmla="*/ 422 h 554"/>
                <a:gd name="T12" fmla="*/ 80 w 190"/>
                <a:gd name="T13" fmla="*/ 279 h 554"/>
                <a:gd name="T14" fmla="*/ 15 w 190"/>
                <a:gd name="T15" fmla="*/ 138 h 554"/>
                <a:gd name="T16" fmla="*/ 145 w 190"/>
                <a:gd name="T17" fmla="*/ 0 h 554"/>
                <a:gd name="T18" fmla="*/ 162 w 190"/>
                <a:gd name="T19" fmla="*/ 38 h 554"/>
                <a:gd name="T20" fmla="*/ 60 w 190"/>
                <a:gd name="T21" fmla="*/ 136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554">
                  <a:moveTo>
                    <a:pt x="60" y="136"/>
                  </a:moveTo>
                  <a:cubicBezTo>
                    <a:pt x="60" y="170"/>
                    <a:pt x="78" y="200"/>
                    <a:pt x="105" y="240"/>
                  </a:cubicBezTo>
                  <a:cubicBezTo>
                    <a:pt x="153" y="308"/>
                    <a:pt x="190" y="359"/>
                    <a:pt x="190" y="418"/>
                  </a:cubicBezTo>
                  <a:cubicBezTo>
                    <a:pt x="190" y="490"/>
                    <a:pt x="108" y="535"/>
                    <a:pt x="23" y="554"/>
                  </a:cubicBezTo>
                  <a:cubicBezTo>
                    <a:pt x="18" y="541"/>
                    <a:pt x="8" y="525"/>
                    <a:pt x="0" y="512"/>
                  </a:cubicBezTo>
                  <a:cubicBezTo>
                    <a:pt x="66" y="502"/>
                    <a:pt x="145" y="473"/>
                    <a:pt x="145" y="422"/>
                  </a:cubicBezTo>
                  <a:cubicBezTo>
                    <a:pt x="145" y="376"/>
                    <a:pt x="118" y="333"/>
                    <a:pt x="80" y="279"/>
                  </a:cubicBezTo>
                  <a:cubicBezTo>
                    <a:pt x="43" y="227"/>
                    <a:pt x="15" y="188"/>
                    <a:pt x="15" y="138"/>
                  </a:cubicBezTo>
                  <a:cubicBezTo>
                    <a:pt x="15" y="67"/>
                    <a:pt x="62" y="15"/>
                    <a:pt x="145" y="0"/>
                  </a:cubicBezTo>
                  <a:cubicBezTo>
                    <a:pt x="150" y="14"/>
                    <a:pt x="156" y="27"/>
                    <a:pt x="162" y="38"/>
                  </a:cubicBezTo>
                  <a:cubicBezTo>
                    <a:pt x="98" y="45"/>
                    <a:pt x="60" y="83"/>
                    <a:pt x="60" y="13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8343901" y="6350000"/>
              <a:ext cx="93663" cy="219075"/>
            </a:xfrm>
            <a:custGeom>
              <a:avLst/>
              <a:gdLst>
                <a:gd name="T0" fmla="*/ 118 w 193"/>
                <a:gd name="T1" fmla="*/ 212 h 456"/>
                <a:gd name="T2" fmla="*/ 118 w 193"/>
                <a:gd name="T3" fmla="*/ 387 h 456"/>
                <a:gd name="T4" fmla="*/ 118 w 193"/>
                <a:gd name="T5" fmla="*/ 456 h 456"/>
                <a:gd name="T6" fmla="*/ 95 w 193"/>
                <a:gd name="T7" fmla="*/ 456 h 456"/>
                <a:gd name="T8" fmla="*/ 73 w 193"/>
                <a:gd name="T9" fmla="*/ 456 h 456"/>
                <a:gd name="T10" fmla="*/ 74 w 193"/>
                <a:gd name="T11" fmla="*/ 333 h 456"/>
                <a:gd name="T12" fmla="*/ 73 w 193"/>
                <a:gd name="T13" fmla="*/ 212 h 456"/>
                <a:gd name="T14" fmla="*/ 0 w 193"/>
                <a:gd name="T15" fmla="*/ 0 h 456"/>
                <a:gd name="T16" fmla="*/ 25 w 193"/>
                <a:gd name="T17" fmla="*/ 1 h 456"/>
                <a:gd name="T18" fmla="*/ 48 w 193"/>
                <a:gd name="T19" fmla="*/ 0 h 456"/>
                <a:gd name="T20" fmla="*/ 96 w 193"/>
                <a:gd name="T21" fmla="*/ 158 h 456"/>
                <a:gd name="T22" fmla="*/ 144 w 193"/>
                <a:gd name="T23" fmla="*/ 0 h 456"/>
                <a:gd name="T24" fmla="*/ 169 w 193"/>
                <a:gd name="T25" fmla="*/ 1 h 456"/>
                <a:gd name="T26" fmla="*/ 193 w 193"/>
                <a:gd name="T27" fmla="*/ 0 h 456"/>
                <a:gd name="T28" fmla="*/ 118 w 193"/>
                <a:gd name="T29" fmla="*/ 212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3" h="456">
                  <a:moveTo>
                    <a:pt x="118" y="212"/>
                  </a:moveTo>
                  <a:cubicBezTo>
                    <a:pt x="118" y="286"/>
                    <a:pt x="118" y="345"/>
                    <a:pt x="118" y="387"/>
                  </a:cubicBezTo>
                  <a:cubicBezTo>
                    <a:pt x="118" y="418"/>
                    <a:pt x="118" y="442"/>
                    <a:pt x="118" y="456"/>
                  </a:cubicBezTo>
                  <a:cubicBezTo>
                    <a:pt x="110" y="456"/>
                    <a:pt x="102" y="456"/>
                    <a:pt x="95" y="456"/>
                  </a:cubicBezTo>
                  <a:cubicBezTo>
                    <a:pt x="87" y="456"/>
                    <a:pt x="80" y="456"/>
                    <a:pt x="73" y="456"/>
                  </a:cubicBezTo>
                  <a:cubicBezTo>
                    <a:pt x="74" y="415"/>
                    <a:pt x="74" y="374"/>
                    <a:pt x="74" y="333"/>
                  </a:cubicBezTo>
                  <a:cubicBezTo>
                    <a:pt x="74" y="284"/>
                    <a:pt x="74" y="244"/>
                    <a:pt x="73" y="212"/>
                  </a:cubicBezTo>
                  <a:cubicBezTo>
                    <a:pt x="65" y="188"/>
                    <a:pt x="41" y="117"/>
                    <a:pt x="0" y="0"/>
                  </a:cubicBezTo>
                  <a:cubicBezTo>
                    <a:pt x="8" y="0"/>
                    <a:pt x="17" y="1"/>
                    <a:pt x="25" y="1"/>
                  </a:cubicBezTo>
                  <a:cubicBezTo>
                    <a:pt x="33" y="1"/>
                    <a:pt x="41" y="0"/>
                    <a:pt x="48" y="0"/>
                  </a:cubicBezTo>
                  <a:cubicBezTo>
                    <a:pt x="61" y="54"/>
                    <a:pt x="76" y="106"/>
                    <a:pt x="96" y="158"/>
                  </a:cubicBezTo>
                  <a:cubicBezTo>
                    <a:pt x="114" y="109"/>
                    <a:pt x="128" y="56"/>
                    <a:pt x="144" y="0"/>
                  </a:cubicBezTo>
                  <a:cubicBezTo>
                    <a:pt x="153" y="0"/>
                    <a:pt x="160" y="1"/>
                    <a:pt x="169" y="1"/>
                  </a:cubicBezTo>
                  <a:cubicBezTo>
                    <a:pt x="177" y="1"/>
                    <a:pt x="185" y="0"/>
                    <a:pt x="193" y="0"/>
                  </a:cubicBezTo>
                  <a:cubicBezTo>
                    <a:pt x="177" y="40"/>
                    <a:pt x="153" y="111"/>
                    <a:pt x="118" y="212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8432801" y="6348413"/>
              <a:ext cx="103188" cy="225425"/>
            </a:xfrm>
            <a:custGeom>
              <a:avLst/>
              <a:gdLst>
                <a:gd name="T0" fmla="*/ 45 w 212"/>
                <a:gd name="T1" fmla="*/ 111 h 467"/>
                <a:gd name="T2" fmla="*/ 102 w 212"/>
                <a:gd name="T3" fmla="*/ 217 h 467"/>
                <a:gd name="T4" fmla="*/ 158 w 212"/>
                <a:gd name="T5" fmla="*/ 341 h 467"/>
                <a:gd name="T6" fmla="*/ 40 w 212"/>
                <a:gd name="T7" fmla="*/ 467 h 467"/>
                <a:gd name="T8" fmla="*/ 17 w 212"/>
                <a:gd name="T9" fmla="*/ 428 h 467"/>
                <a:gd name="T10" fmla="*/ 114 w 212"/>
                <a:gd name="T11" fmla="*/ 345 h 467"/>
                <a:gd name="T12" fmla="*/ 57 w 212"/>
                <a:gd name="T13" fmla="*/ 227 h 467"/>
                <a:gd name="T14" fmla="*/ 0 w 212"/>
                <a:gd name="T15" fmla="*/ 112 h 467"/>
                <a:gd name="T16" fmla="*/ 148 w 212"/>
                <a:gd name="T17" fmla="*/ 1 h 467"/>
                <a:gd name="T18" fmla="*/ 171 w 212"/>
                <a:gd name="T19" fmla="*/ 40 h 467"/>
                <a:gd name="T20" fmla="*/ 45 w 212"/>
                <a:gd name="T21" fmla="*/ 1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2" h="467">
                  <a:moveTo>
                    <a:pt x="45" y="111"/>
                  </a:moveTo>
                  <a:cubicBezTo>
                    <a:pt x="46" y="143"/>
                    <a:pt x="70" y="173"/>
                    <a:pt x="102" y="217"/>
                  </a:cubicBezTo>
                  <a:cubicBezTo>
                    <a:pt x="136" y="264"/>
                    <a:pt x="158" y="301"/>
                    <a:pt x="158" y="341"/>
                  </a:cubicBezTo>
                  <a:cubicBezTo>
                    <a:pt x="158" y="403"/>
                    <a:pt x="116" y="451"/>
                    <a:pt x="40" y="467"/>
                  </a:cubicBezTo>
                  <a:cubicBezTo>
                    <a:pt x="32" y="452"/>
                    <a:pt x="25" y="439"/>
                    <a:pt x="17" y="428"/>
                  </a:cubicBezTo>
                  <a:cubicBezTo>
                    <a:pt x="79" y="420"/>
                    <a:pt x="114" y="386"/>
                    <a:pt x="114" y="345"/>
                  </a:cubicBezTo>
                  <a:cubicBezTo>
                    <a:pt x="114" y="305"/>
                    <a:pt x="91" y="272"/>
                    <a:pt x="57" y="227"/>
                  </a:cubicBezTo>
                  <a:cubicBezTo>
                    <a:pt x="25" y="184"/>
                    <a:pt x="0" y="150"/>
                    <a:pt x="0" y="112"/>
                  </a:cubicBezTo>
                  <a:cubicBezTo>
                    <a:pt x="0" y="49"/>
                    <a:pt x="57" y="0"/>
                    <a:pt x="148" y="1"/>
                  </a:cubicBezTo>
                  <a:cubicBezTo>
                    <a:pt x="212" y="2"/>
                    <a:pt x="121" y="43"/>
                    <a:pt x="171" y="40"/>
                  </a:cubicBezTo>
                  <a:cubicBezTo>
                    <a:pt x="91" y="45"/>
                    <a:pt x="43" y="65"/>
                    <a:pt x="45" y="111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8505826" y="6350000"/>
              <a:ext cx="71438" cy="219075"/>
            </a:xfrm>
            <a:custGeom>
              <a:avLst/>
              <a:gdLst>
                <a:gd name="T0" fmla="*/ 146 w 147"/>
                <a:gd name="T1" fmla="*/ 26 h 456"/>
                <a:gd name="T2" fmla="*/ 147 w 147"/>
                <a:gd name="T3" fmla="*/ 41 h 456"/>
                <a:gd name="T4" fmla="*/ 115 w 147"/>
                <a:gd name="T5" fmla="*/ 40 h 456"/>
                <a:gd name="T6" fmla="*/ 97 w 147"/>
                <a:gd name="T7" fmla="*/ 41 h 456"/>
                <a:gd name="T8" fmla="*/ 95 w 147"/>
                <a:gd name="T9" fmla="*/ 189 h 456"/>
                <a:gd name="T10" fmla="*/ 97 w 147"/>
                <a:gd name="T11" fmla="*/ 456 h 456"/>
                <a:gd name="T12" fmla="*/ 74 w 147"/>
                <a:gd name="T13" fmla="*/ 455 h 456"/>
                <a:gd name="T14" fmla="*/ 51 w 147"/>
                <a:gd name="T15" fmla="*/ 456 h 456"/>
                <a:gd name="T16" fmla="*/ 53 w 147"/>
                <a:gd name="T17" fmla="*/ 258 h 456"/>
                <a:gd name="T18" fmla="*/ 51 w 147"/>
                <a:gd name="T19" fmla="*/ 41 h 456"/>
                <a:gd name="T20" fmla="*/ 36 w 147"/>
                <a:gd name="T21" fmla="*/ 40 h 456"/>
                <a:gd name="T22" fmla="*/ 0 w 147"/>
                <a:gd name="T23" fmla="*/ 41 h 456"/>
                <a:gd name="T24" fmla="*/ 0 w 147"/>
                <a:gd name="T25" fmla="*/ 21 h 456"/>
                <a:gd name="T26" fmla="*/ 0 w 147"/>
                <a:gd name="T27" fmla="*/ 0 h 456"/>
                <a:gd name="T28" fmla="*/ 75 w 147"/>
                <a:gd name="T29" fmla="*/ 2 h 456"/>
                <a:gd name="T30" fmla="*/ 147 w 147"/>
                <a:gd name="T31" fmla="*/ 0 h 456"/>
                <a:gd name="T32" fmla="*/ 146 w 147"/>
                <a:gd name="T33" fmla="*/ 2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456">
                  <a:moveTo>
                    <a:pt x="146" y="26"/>
                  </a:moveTo>
                  <a:cubicBezTo>
                    <a:pt x="146" y="29"/>
                    <a:pt x="147" y="34"/>
                    <a:pt x="147" y="41"/>
                  </a:cubicBezTo>
                  <a:cubicBezTo>
                    <a:pt x="135" y="40"/>
                    <a:pt x="124" y="40"/>
                    <a:pt x="115" y="40"/>
                  </a:cubicBezTo>
                  <a:cubicBezTo>
                    <a:pt x="108" y="40"/>
                    <a:pt x="102" y="40"/>
                    <a:pt x="97" y="41"/>
                  </a:cubicBezTo>
                  <a:cubicBezTo>
                    <a:pt x="95" y="77"/>
                    <a:pt x="95" y="127"/>
                    <a:pt x="95" y="189"/>
                  </a:cubicBezTo>
                  <a:cubicBezTo>
                    <a:pt x="95" y="234"/>
                    <a:pt x="95" y="323"/>
                    <a:pt x="97" y="456"/>
                  </a:cubicBezTo>
                  <a:cubicBezTo>
                    <a:pt x="89" y="456"/>
                    <a:pt x="82" y="455"/>
                    <a:pt x="74" y="455"/>
                  </a:cubicBezTo>
                  <a:cubicBezTo>
                    <a:pt x="67" y="455"/>
                    <a:pt x="59" y="456"/>
                    <a:pt x="51" y="456"/>
                  </a:cubicBezTo>
                  <a:cubicBezTo>
                    <a:pt x="52" y="370"/>
                    <a:pt x="53" y="304"/>
                    <a:pt x="53" y="258"/>
                  </a:cubicBezTo>
                  <a:cubicBezTo>
                    <a:pt x="53" y="209"/>
                    <a:pt x="52" y="137"/>
                    <a:pt x="51" y="41"/>
                  </a:cubicBezTo>
                  <a:cubicBezTo>
                    <a:pt x="48" y="40"/>
                    <a:pt x="43" y="40"/>
                    <a:pt x="36" y="40"/>
                  </a:cubicBezTo>
                  <a:cubicBezTo>
                    <a:pt x="27" y="40"/>
                    <a:pt x="15" y="40"/>
                    <a:pt x="0" y="41"/>
                  </a:cubicBezTo>
                  <a:cubicBezTo>
                    <a:pt x="0" y="34"/>
                    <a:pt x="0" y="28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ubicBezTo>
                    <a:pt x="19" y="1"/>
                    <a:pt x="45" y="2"/>
                    <a:pt x="75" y="2"/>
                  </a:cubicBezTo>
                  <a:cubicBezTo>
                    <a:pt x="104" y="2"/>
                    <a:pt x="128" y="1"/>
                    <a:pt x="147" y="0"/>
                  </a:cubicBezTo>
                  <a:cubicBezTo>
                    <a:pt x="147" y="13"/>
                    <a:pt x="146" y="22"/>
                    <a:pt x="146" y="2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8588376" y="6350000"/>
              <a:ext cx="57150" cy="219075"/>
            </a:xfrm>
            <a:custGeom>
              <a:avLst/>
              <a:gdLst>
                <a:gd name="T0" fmla="*/ 55 w 117"/>
                <a:gd name="T1" fmla="*/ 455 h 456"/>
                <a:gd name="T2" fmla="*/ 0 w 117"/>
                <a:gd name="T3" fmla="*/ 456 h 456"/>
                <a:gd name="T4" fmla="*/ 2 w 117"/>
                <a:gd name="T5" fmla="*/ 215 h 456"/>
                <a:gd name="T6" fmla="*/ 0 w 117"/>
                <a:gd name="T7" fmla="*/ 0 h 456"/>
                <a:gd name="T8" fmla="*/ 85 w 117"/>
                <a:gd name="T9" fmla="*/ 1 h 456"/>
                <a:gd name="T10" fmla="*/ 114 w 117"/>
                <a:gd name="T11" fmla="*/ 0 h 456"/>
                <a:gd name="T12" fmla="*/ 114 w 117"/>
                <a:gd name="T13" fmla="*/ 20 h 456"/>
                <a:gd name="T14" fmla="*/ 114 w 117"/>
                <a:gd name="T15" fmla="*/ 41 h 456"/>
                <a:gd name="T16" fmla="*/ 76 w 117"/>
                <a:gd name="T17" fmla="*/ 40 h 456"/>
                <a:gd name="T18" fmla="*/ 45 w 117"/>
                <a:gd name="T19" fmla="*/ 41 h 456"/>
                <a:gd name="T20" fmla="*/ 45 w 117"/>
                <a:gd name="T21" fmla="*/ 116 h 456"/>
                <a:gd name="T22" fmla="*/ 45 w 117"/>
                <a:gd name="T23" fmla="*/ 154 h 456"/>
                <a:gd name="T24" fmla="*/ 92 w 117"/>
                <a:gd name="T25" fmla="*/ 155 h 456"/>
                <a:gd name="T26" fmla="*/ 111 w 117"/>
                <a:gd name="T27" fmla="*/ 154 h 456"/>
                <a:gd name="T28" fmla="*/ 110 w 117"/>
                <a:gd name="T29" fmla="*/ 171 h 456"/>
                <a:gd name="T30" fmla="*/ 111 w 117"/>
                <a:gd name="T31" fmla="*/ 193 h 456"/>
                <a:gd name="T32" fmla="*/ 76 w 117"/>
                <a:gd name="T33" fmla="*/ 193 h 456"/>
                <a:gd name="T34" fmla="*/ 45 w 117"/>
                <a:gd name="T35" fmla="*/ 193 h 456"/>
                <a:gd name="T36" fmla="*/ 45 w 117"/>
                <a:gd name="T37" fmla="*/ 303 h 456"/>
                <a:gd name="T38" fmla="*/ 45 w 117"/>
                <a:gd name="T39" fmla="*/ 417 h 456"/>
                <a:gd name="T40" fmla="*/ 84 w 117"/>
                <a:gd name="T41" fmla="*/ 418 h 456"/>
                <a:gd name="T42" fmla="*/ 117 w 117"/>
                <a:gd name="T43" fmla="*/ 417 h 456"/>
                <a:gd name="T44" fmla="*/ 116 w 117"/>
                <a:gd name="T45" fmla="*/ 437 h 456"/>
                <a:gd name="T46" fmla="*/ 117 w 117"/>
                <a:gd name="T47" fmla="*/ 456 h 456"/>
                <a:gd name="T48" fmla="*/ 55 w 117"/>
                <a:gd name="T49" fmla="*/ 45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456">
                  <a:moveTo>
                    <a:pt x="55" y="455"/>
                  </a:moveTo>
                  <a:cubicBezTo>
                    <a:pt x="35" y="455"/>
                    <a:pt x="17" y="456"/>
                    <a:pt x="0" y="456"/>
                  </a:cubicBezTo>
                  <a:cubicBezTo>
                    <a:pt x="1" y="348"/>
                    <a:pt x="2" y="267"/>
                    <a:pt x="2" y="215"/>
                  </a:cubicBezTo>
                  <a:cubicBezTo>
                    <a:pt x="2" y="143"/>
                    <a:pt x="1" y="71"/>
                    <a:pt x="0" y="0"/>
                  </a:cubicBezTo>
                  <a:cubicBezTo>
                    <a:pt x="27" y="0"/>
                    <a:pt x="55" y="1"/>
                    <a:pt x="85" y="1"/>
                  </a:cubicBezTo>
                  <a:cubicBezTo>
                    <a:pt x="93" y="1"/>
                    <a:pt x="103" y="0"/>
                    <a:pt x="114" y="0"/>
                  </a:cubicBezTo>
                  <a:cubicBezTo>
                    <a:pt x="114" y="7"/>
                    <a:pt x="114" y="14"/>
                    <a:pt x="114" y="20"/>
                  </a:cubicBezTo>
                  <a:cubicBezTo>
                    <a:pt x="114" y="27"/>
                    <a:pt x="114" y="34"/>
                    <a:pt x="114" y="41"/>
                  </a:cubicBezTo>
                  <a:cubicBezTo>
                    <a:pt x="101" y="40"/>
                    <a:pt x="88" y="40"/>
                    <a:pt x="76" y="40"/>
                  </a:cubicBezTo>
                  <a:cubicBezTo>
                    <a:pt x="65" y="40"/>
                    <a:pt x="54" y="40"/>
                    <a:pt x="45" y="41"/>
                  </a:cubicBezTo>
                  <a:cubicBezTo>
                    <a:pt x="45" y="60"/>
                    <a:pt x="45" y="86"/>
                    <a:pt x="45" y="116"/>
                  </a:cubicBezTo>
                  <a:cubicBezTo>
                    <a:pt x="45" y="126"/>
                    <a:pt x="45" y="139"/>
                    <a:pt x="45" y="154"/>
                  </a:cubicBezTo>
                  <a:cubicBezTo>
                    <a:pt x="60" y="154"/>
                    <a:pt x="76" y="155"/>
                    <a:pt x="92" y="155"/>
                  </a:cubicBezTo>
                  <a:cubicBezTo>
                    <a:pt x="97" y="155"/>
                    <a:pt x="103" y="154"/>
                    <a:pt x="111" y="154"/>
                  </a:cubicBezTo>
                  <a:cubicBezTo>
                    <a:pt x="111" y="158"/>
                    <a:pt x="110" y="165"/>
                    <a:pt x="110" y="171"/>
                  </a:cubicBezTo>
                  <a:cubicBezTo>
                    <a:pt x="110" y="178"/>
                    <a:pt x="111" y="185"/>
                    <a:pt x="111" y="193"/>
                  </a:cubicBezTo>
                  <a:cubicBezTo>
                    <a:pt x="99" y="193"/>
                    <a:pt x="88" y="193"/>
                    <a:pt x="76" y="193"/>
                  </a:cubicBezTo>
                  <a:cubicBezTo>
                    <a:pt x="66" y="193"/>
                    <a:pt x="55" y="193"/>
                    <a:pt x="45" y="193"/>
                  </a:cubicBezTo>
                  <a:cubicBezTo>
                    <a:pt x="45" y="234"/>
                    <a:pt x="45" y="271"/>
                    <a:pt x="45" y="303"/>
                  </a:cubicBezTo>
                  <a:cubicBezTo>
                    <a:pt x="45" y="334"/>
                    <a:pt x="45" y="372"/>
                    <a:pt x="45" y="417"/>
                  </a:cubicBezTo>
                  <a:cubicBezTo>
                    <a:pt x="60" y="417"/>
                    <a:pt x="73" y="418"/>
                    <a:pt x="84" y="418"/>
                  </a:cubicBezTo>
                  <a:cubicBezTo>
                    <a:pt x="96" y="418"/>
                    <a:pt x="107" y="417"/>
                    <a:pt x="117" y="417"/>
                  </a:cubicBezTo>
                  <a:cubicBezTo>
                    <a:pt x="117" y="423"/>
                    <a:pt x="116" y="430"/>
                    <a:pt x="116" y="437"/>
                  </a:cubicBezTo>
                  <a:cubicBezTo>
                    <a:pt x="116" y="443"/>
                    <a:pt x="117" y="450"/>
                    <a:pt x="117" y="456"/>
                  </a:cubicBezTo>
                  <a:cubicBezTo>
                    <a:pt x="95" y="456"/>
                    <a:pt x="75" y="455"/>
                    <a:pt x="55" y="455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8656638" y="6350000"/>
              <a:ext cx="127000" cy="219075"/>
            </a:xfrm>
            <a:custGeom>
              <a:avLst/>
              <a:gdLst>
                <a:gd name="T0" fmla="*/ 239 w 262"/>
                <a:gd name="T1" fmla="*/ 456 h 456"/>
                <a:gd name="T2" fmla="*/ 215 w 262"/>
                <a:gd name="T3" fmla="*/ 456 h 456"/>
                <a:gd name="T4" fmla="*/ 190 w 262"/>
                <a:gd name="T5" fmla="*/ 136 h 456"/>
                <a:gd name="T6" fmla="*/ 187 w 262"/>
                <a:gd name="T7" fmla="*/ 136 h 456"/>
                <a:gd name="T8" fmla="*/ 147 w 262"/>
                <a:gd name="T9" fmla="*/ 358 h 456"/>
                <a:gd name="T10" fmla="*/ 129 w 262"/>
                <a:gd name="T11" fmla="*/ 358 h 456"/>
                <a:gd name="T12" fmla="*/ 112 w 262"/>
                <a:gd name="T13" fmla="*/ 358 h 456"/>
                <a:gd name="T14" fmla="*/ 73 w 262"/>
                <a:gd name="T15" fmla="*/ 136 h 456"/>
                <a:gd name="T16" fmla="*/ 71 w 262"/>
                <a:gd name="T17" fmla="*/ 136 h 456"/>
                <a:gd name="T18" fmla="*/ 47 w 262"/>
                <a:gd name="T19" fmla="*/ 456 h 456"/>
                <a:gd name="T20" fmla="*/ 24 w 262"/>
                <a:gd name="T21" fmla="*/ 455 h 456"/>
                <a:gd name="T22" fmla="*/ 0 w 262"/>
                <a:gd name="T23" fmla="*/ 456 h 456"/>
                <a:gd name="T24" fmla="*/ 47 w 262"/>
                <a:gd name="T25" fmla="*/ 0 h 456"/>
                <a:gd name="T26" fmla="*/ 66 w 262"/>
                <a:gd name="T27" fmla="*/ 1 h 456"/>
                <a:gd name="T28" fmla="*/ 87 w 262"/>
                <a:gd name="T29" fmla="*/ 0 h 456"/>
                <a:gd name="T30" fmla="*/ 129 w 262"/>
                <a:gd name="T31" fmla="*/ 289 h 456"/>
                <a:gd name="T32" fmla="*/ 132 w 262"/>
                <a:gd name="T33" fmla="*/ 289 h 456"/>
                <a:gd name="T34" fmla="*/ 176 w 262"/>
                <a:gd name="T35" fmla="*/ 0 h 456"/>
                <a:gd name="T36" fmla="*/ 196 w 262"/>
                <a:gd name="T37" fmla="*/ 1 h 456"/>
                <a:gd name="T38" fmla="*/ 215 w 262"/>
                <a:gd name="T39" fmla="*/ 0 h 456"/>
                <a:gd name="T40" fmla="*/ 262 w 262"/>
                <a:gd name="T41" fmla="*/ 456 h 456"/>
                <a:gd name="T42" fmla="*/ 239 w 262"/>
                <a:gd name="T43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2" h="456">
                  <a:moveTo>
                    <a:pt x="239" y="456"/>
                  </a:moveTo>
                  <a:cubicBezTo>
                    <a:pt x="231" y="456"/>
                    <a:pt x="224" y="456"/>
                    <a:pt x="215" y="456"/>
                  </a:cubicBezTo>
                  <a:cubicBezTo>
                    <a:pt x="208" y="355"/>
                    <a:pt x="199" y="248"/>
                    <a:pt x="190" y="136"/>
                  </a:cubicBezTo>
                  <a:cubicBezTo>
                    <a:pt x="187" y="136"/>
                    <a:pt x="187" y="136"/>
                    <a:pt x="187" y="136"/>
                  </a:cubicBezTo>
                  <a:cubicBezTo>
                    <a:pt x="180" y="175"/>
                    <a:pt x="167" y="250"/>
                    <a:pt x="147" y="358"/>
                  </a:cubicBezTo>
                  <a:cubicBezTo>
                    <a:pt x="142" y="358"/>
                    <a:pt x="136" y="358"/>
                    <a:pt x="129" y="358"/>
                  </a:cubicBezTo>
                  <a:cubicBezTo>
                    <a:pt x="124" y="358"/>
                    <a:pt x="118" y="358"/>
                    <a:pt x="112" y="358"/>
                  </a:cubicBezTo>
                  <a:cubicBezTo>
                    <a:pt x="103" y="308"/>
                    <a:pt x="90" y="234"/>
                    <a:pt x="73" y="136"/>
                  </a:cubicBezTo>
                  <a:cubicBezTo>
                    <a:pt x="71" y="136"/>
                    <a:pt x="71" y="136"/>
                    <a:pt x="71" y="136"/>
                  </a:cubicBezTo>
                  <a:cubicBezTo>
                    <a:pt x="60" y="256"/>
                    <a:pt x="53" y="363"/>
                    <a:pt x="47" y="456"/>
                  </a:cubicBezTo>
                  <a:cubicBezTo>
                    <a:pt x="40" y="456"/>
                    <a:pt x="31" y="455"/>
                    <a:pt x="24" y="455"/>
                  </a:cubicBezTo>
                  <a:cubicBezTo>
                    <a:pt x="15" y="455"/>
                    <a:pt x="8" y="456"/>
                    <a:pt x="0" y="456"/>
                  </a:cubicBezTo>
                  <a:cubicBezTo>
                    <a:pt x="19" y="316"/>
                    <a:pt x="34" y="164"/>
                    <a:pt x="47" y="0"/>
                  </a:cubicBezTo>
                  <a:cubicBezTo>
                    <a:pt x="53" y="1"/>
                    <a:pt x="60" y="1"/>
                    <a:pt x="66" y="1"/>
                  </a:cubicBezTo>
                  <a:cubicBezTo>
                    <a:pt x="73" y="1"/>
                    <a:pt x="80" y="1"/>
                    <a:pt x="87" y="0"/>
                  </a:cubicBezTo>
                  <a:cubicBezTo>
                    <a:pt x="91" y="44"/>
                    <a:pt x="105" y="140"/>
                    <a:pt x="129" y="289"/>
                  </a:cubicBezTo>
                  <a:cubicBezTo>
                    <a:pt x="132" y="289"/>
                    <a:pt x="132" y="289"/>
                    <a:pt x="132" y="289"/>
                  </a:cubicBezTo>
                  <a:cubicBezTo>
                    <a:pt x="157" y="130"/>
                    <a:pt x="173" y="34"/>
                    <a:pt x="176" y="0"/>
                  </a:cubicBezTo>
                  <a:cubicBezTo>
                    <a:pt x="183" y="0"/>
                    <a:pt x="189" y="1"/>
                    <a:pt x="196" y="1"/>
                  </a:cubicBezTo>
                  <a:cubicBezTo>
                    <a:pt x="202" y="1"/>
                    <a:pt x="209" y="0"/>
                    <a:pt x="215" y="0"/>
                  </a:cubicBezTo>
                  <a:cubicBezTo>
                    <a:pt x="231" y="196"/>
                    <a:pt x="247" y="348"/>
                    <a:pt x="262" y="456"/>
                  </a:cubicBezTo>
                  <a:cubicBezTo>
                    <a:pt x="255" y="456"/>
                    <a:pt x="247" y="456"/>
                    <a:pt x="239" y="45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8775701" y="6345238"/>
              <a:ext cx="80963" cy="223838"/>
            </a:xfrm>
            <a:custGeom>
              <a:avLst/>
              <a:gdLst>
                <a:gd name="T0" fmla="*/ 54 w 167"/>
                <a:gd name="T1" fmla="*/ 119 h 465"/>
                <a:gd name="T2" fmla="*/ 111 w 167"/>
                <a:gd name="T3" fmla="*/ 225 h 465"/>
                <a:gd name="T4" fmla="*/ 167 w 167"/>
                <a:gd name="T5" fmla="*/ 349 h 465"/>
                <a:gd name="T6" fmla="*/ 16 w 167"/>
                <a:gd name="T7" fmla="*/ 465 h 465"/>
                <a:gd name="T8" fmla="*/ 0 w 167"/>
                <a:gd name="T9" fmla="*/ 421 h 465"/>
                <a:gd name="T10" fmla="*/ 123 w 167"/>
                <a:gd name="T11" fmla="*/ 353 h 465"/>
                <a:gd name="T12" fmla="*/ 66 w 167"/>
                <a:gd name="T13" fmla="*/ 235 h 465"/>
                <a:gd name="T14" fmla="*/ 9 w 167"/>
                <a:gd name="T15" fmla="*/ 120 h 465"/>
                <a:gd name="T16" fmla="*/ 127 w 167"/>
                <a:gd name="T17" fmla="*/ 0 h 465"/>
                <a:gd name="T18" fmla="*/ 145 w 167"/>
                <a:gd name="T19" fmla="*/ 37 h 465"/>
                <a:gd name="T20" fmla="*/ 54 w 167"/>
                <a:gd name="T21" fmla="*/ 119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465">
                  <a:moveTo>
                    <a:pt x="54" y="119"/>
                  </a:moveTo>
                  <a:cubicBezTo>
                    <a:pt x="54" y="151"/>
                    <a:pt x="79" y="181"/>
                    <a:pt x="111" y="225"/>
                  </a:cubicBezTo>
                  <a:cubicBezTo>
                    <a:pt x="145" y="272"/>
                    <a:pt x="167" y="309"/>
                    <a:pt x="167" y="349"/>
                  </a:cubicBezTo>
                  <a:cubicBezTo>
                    <a:pt x="167" y="411"/>
                    <a:pt x="92" y="449"/>
                    <a:pt x="16" y="465"/>
                  </a:cubicBezTo>
                  <a:cubicBezTo>
                    <a:pt x="9" y="451"/>
                    <a:pt x="14" y="418"/>
                    <a:pt x="0" y="421"/>
                  </a:cubicBezTo>
                  <a:cubicBezTo>
                    <a:pt x="61" y="409"/>
                    <a:pt x="123" y="394"/>
                    <a:pt x="123" y="353"/>
                  </a:cubicBezTo>
                  <a:cubicBezTo>
                    <a:pt x="123" y="313"/>
                    <a:pt x="99" y="280"/>
                    <a:pt x="66" y="235"/>
                  </a:cubicBezTo>
                  <a:cubicBezTo>
                    <a:pt x="33" y="192"/>
                    <a:pt x="9" y="158"/>
                    <a:pt x="9" y="120"/>
                  </a:cubicBezTo>
                  <a:cubicBezTo>
                    <a:pt x="9" y="57"/>
                    <a:pt x="50" y="15"/>
                    <a:pt x="127" y="0"/>
                  </a:cubicBezTo>
                  <a:cubicBezTo>
                    <a:pt x="132" y="13"/>
                    <a:pt x="138" y="25"/>
                    <a:pt x="145" y="37"/>
                  </a:cubicBezTo>
                  <a:cubicBezTo>
                    <a:pt x="86" y="43"/>
                    <a:pt x="54" y="73"/>
                    <a:pt x="54" y="119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 noEditPoints="1"/>
            </p:cNvSpPr>
            <p:nvPr userDrawn="1"/>
          </p:nvSpPr>
          <p:spPr bwMode="auto">
            <a:xfrm>
              <a:off x="8853488" y="6343650"/>
              <a:ext cx="31750" cy="31750"/>
            </a:xfrm>
            <a:custGeom>
              <a:avLst/>
              <a:gdLst>
                <a:gd name="T0" fmla="*/ 65 w 65"/>
                <a:gd name="T1" fmla="*/ 32 h 64"/>
                <a:gd name="T2" fmla="*/ 55 w 65"/>
                <a:gd name="T3" fmla="*/ 54 h 64"/>
                <a:gd name="T4" fmla="*/ 32 w 65"/>
                <a:gd name="T5" fmla="*/ 64 h 64"/>
                <a:gd name="T6" fmla="*/ 10 w 65"/>
                <a:gd name="T7" fmla="*/ 54 h 64"/>
                <a:gd name="T8" fmla="*/ 0 w 65"/>
                <a:gd name="T9" fmla="*/ 32 h 64"/>
                <a:gd name="T10" fmla="*/ 10 w 65"/>
                <a:gd name="T11" fmla="*/ 9 h 64"/>
                <a:gd name="T12" fmla="*/ 32 w 65"/>
                <a:gd name="T13" fmla="*/ 0 h 64"/>
                <a:gd name="T14" fmla="*/ 55 w 65"/>
                <a:gd name="T15" fmla="*/ 9 h 64"/>
                <a:gd name="T16" fmla="*/ 65 w 65"/>
                <a:gd name="T17" fmla="*/ 32 h 64"/>
                <a:gd name="T18" fmla="*/ 60 w 65"/>
                <a:gd name="T19" fmla="*/ 32 h 64"/>
                <a:gd name="T20" fmla="*/ 52 w 65"/>
                <a:gd name="T21" fmla="*/ 12 h 64"/>
                <a:gd name="T22" fmla="*/ 32 w 65"/>
                <a:gd name="T23" fmla="*/ 4 h 64"/>
                <a:gd name="T24" fmla="*/ 13 w 65"/>
                <a:gd name="T25" fmla="*/ 12 h 64"/>
                <a:gd name="T26" fmla="*/ 4 w 65"/>
                <a:gd name="T27" fmla="*/ 32 h 64"/>
                <a:gd name="T28" fmla="*/ 13 w 65"/>
                <a:gd name="T29" fmla="*/ 52 h 64"/>
                <a:gd name="T30" fmla="*/ 32 w 65"/>
                <a:gd name="T31" fmla="*/ 60 h 64"/>
                <a:gd name="T32" fmla="*/ 52 w 65"/>
                <a:gd name="T33" fmla="*/ 52 h 64"/>
                <a:gd name="T34" fmla="*/ 60 w 65"/>
                <a:gd name="T35" fmla="*/ 32 h 64"/>
                <a:gd name="T36" fmla="*/ 51 w 65"/>
                <a:gd name="T37" fmla="*/ 48 h 64"/>
                <a:gd name="T38" fmla="*/ 42 w 65"/>
                <a:gd name="T39" fmla="*/ 48 h 64"/>
                <a:gd name="T40" fmla="*/ 32 w 65"/>
                <a:gd name="T41" fmla="*/ 35 h 64"/>
                <a:gd name="T42" fmla="*/ 27 w 65"/>
                <a:gd name="T43" fmla="*/ 35 h 64"/>
                <a:gd name="T44" fmla="*/ 27 w 65"/>
                <a:gd name="T45" fmla="*/ 48 h 64"/>
                <a:gd name="T46" fmla="*/ 21 w 65"/>
                <a:gd name="T47" fmla="*/ 48 h 64"/>
                <a:gd name="T48" fmla="*/ 21 w 65"/>
                <a:gd name="T49" fmla="*/ 14 h 64"/>
                <a:gd name="T50" fmla="*/ 31 w 65"/>
                <a:gd name="T51" fmla="*/ 14 h 64"/>
                <a:gd name="T52" fmla="*/ 37 w 65"/>
                <a:gd name="T53" fmla="*/ 14 h 64"/>
                <a:gd name="T54" fmla="*/ 41 w 65"/>
                <a:gd name="T55" fmla="*/ 16 h 64"/>
                <a:gd name="T56" fmla="*/ 44 w 65"/>
                <a:gd name="T57" fmla="*/ 19 h 64"/>
                <a:gd name="T58" fmla="*/ 45 w 65"/>
                <a:gd name="T59" fmla="*/ 23 h 64"/>
                <a:gd name="T60" fmla="*/ 43 w 65"/>
                <a:gd name="T61" fmla="*/ 30 h 64"/>
                <a:gd name="T62" fmla="*/ 38 w 65"/>
                <a:gd name="T63" fmla="*/ 33 h 64"/>
                <a:gd name="T64" fmla="*/ 51 w 65"/>
                <a:gd name="T65" fmla="*/ 48 h 64"/>
                <a:gd name="T66" fmla="*/ 39 w 65"/>
                <a:gd name="T67" fmla="*/ 24 h 64"/>
                <a:gd name="T68" fmla="*/ 38 w 65"/>
                <a:gd name="T69" fmla="*/ 21 h 64"/>
                <a:gd name="T70" fmla="*/ 37 w 65"/>
                <a:gd name="T71" fmla="*/ 20 h 64"/>
                <a:gd name="T72" fmla="*/ 35 w 65"/>
                <a:gd name="T73" fmla="*/ 19 h 64"/>
                <a:gd name="T74" fmla="*/ 32 w 65"/>
                <a:gd name="T75" fmla="*/ 19 h 64"/>
                <a:gd name="T76" fmla="*/ 27 w 65"/>
                <a:gd name="T77" fmla="*/ 19 h 64"/>
                <a:gd name="T78" fmla="*/ 27 w 65"/>
                <a:gd name="T79" fmla="*/ 30 h 64"/>
                <a:gd name="T80" fmla="*/ 31 w 65"/>
                <a:gd name="T81" fmla="*/ 30 h 64"/>
                <a:gd name="T82" fmla="*/ 34 w 65"/>
                <a:gd name="T83" fmla="*/ 30 h 64"/>
                <a:gd name="T84" fmla="*/ 37 w 65"/>
                <a:gd name="T85" fmla="*/ 29 h 64"/>
                <a:gd name="T86" fmla="*/ 38 w 65"/>
                <a:gd name="T87" fmla="*/ 27 h 64"/>
                <a:gd name="T88" fmla="*/ 39 w 65"/>
                <a:gd name="T89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" h="64">
                  <a:moveTo>
                    <a:pt x="65" y="32"/>
                  </a:moveTo>
                  <a:cubicBezTo>
                    <a:pt x="65" y="41"/>
                    <a:pt x="61" y="48"/>
                    <a:pt x="55" y="54"/>
                  </a:cubicBezTo>
                  <a:cubicBezTo>
                    <a:pt x="49" y="61"/>
                    <a:pt x="41" y="64"/>
                    <a:pt x="32" y="64"/>
                  </a:cubicBezTo>
                  <a:cubicBezTo>
                    <a:pt x="23" y="64"/>
                    <a:pt x="16" y="61"/>
                    <a:pt x="10" y="54"/>
                  </a:cubicBezTo>
                  <a:cubicBezTo>
                    <a:pt x="3" y="48"/>
                    <a:pt x="0" y="41"/>
                    <a:pt x="0" y="32"/>
                  </a:cubicBezTo>
                  <a:cubicBezTo>
                    <a:pt x="0" y="23"/>
                    <a:pt x="3" y="15"/>
                    <a:pt x="10" y="9"/>
                  </a:cubicBezTo>
                  <a:cubicBezTo>
                    <a:pt x="16" y="3"/>
                    <a:pt x="23" y="0"/>
                    <a:pt x="32" y="0"/>
                  </a:cubicBezTo>
                  <a:cubicBezTo>
                    <a:pt x="41" y="0"/>
                    <a:pt x="49" y="3"/>
                    <a:pt x="55" y="9"/>
                  </a:cubicBezTo>
                  <a:cubicBezTo>
                    <a:pt x="61" y="15"/>
                    <a:pt x="65" y="23"/>
                    <a:pt x="65" y="32"/>
                  </a:cubicBezTo>
                  <a:close/>
                  <a:moveTo>
                    <a:pt x="60" y="32"/>
                  </a:moveTo>
                  <a:cubicBezTo>
                    <a:pt x="60" y="24"/>
                    <a:pt x="58" y="17"/>
                    <a:pt x="52" y="12"/>
                  </a:cubicBezTo>
                  <a:cubicBezTo>
                    <a:pt x="47" y="6"/>
                    <a:pt x="40" y="4"/>
                    <a:pt x="32" y="4"/>
                  </a:cubicBezTo>
                  <a:cubicBezTo>
                    <a:pt x="25" y="4"/>
                    <a:pt x="18" y="6"/>
                    <a:pt x="13" y="12"/>
                  </a:cubicBezTo>
                  <a:cubicBezTo>
                    <a:pt x="7" y="17"/>
                    <a:pt x="4" y="24"/>
                    <a:pt x="4" y="32"/>
                  </a:cubicBezTo>
                  <a:cubicBezTo>
                    <a:pt x="4" y="39"/>
                    <a:pt x="7" y="46"/>
                    <a:pt x="13" y="52"/>
                  </a:cubicBezTo>
                  <a:cubicBezTo>
                    <a:pt x="18" y="57"/>
                    <a:pt x="25" y="60"/>
                    <a:pt x="32" y="60"/>
                  </a:cubicBezTo>
                  <a:cubicBezTo>
                    <a:pt x="40" y="60"/>
                    <a:pt x="47" y="57"/>
                    <a:pt x="52" y="52"/>
                  </a:cubicBezTo>
                  <a:cubicBezTo>
                    <a:pt x="58" y="46"/>
                    <a:pt x="60" y="39"/>
                    <a:pt x="60" y="32"/>
                  </a:cubicBezTo>
                  <a:close/>
                  <a:moveTo>
                    <a:pt x="51" y="48"/>
                  </a:moveTo>
                  <a:cubicBezTo>
                    <a:pt x="42" y="48"/>
                    <a:pt x="42" y="48"/>
                    <a:pt x="42" y="48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4" y="14"/>
                    <a:pt x="36" y="14"/>
                    <a:pt x="37" y="14"/>
                  </a:cubicBezTo>
                  <a:cubicBezTo>
                    <a:pt x="38" y="14"/>
                    <a:pt x="40" y="15"/>
                    <a:pt x="41" y="16"/>
                  </a:cubicBezTo>
                  <a:cubicBezTo>
                    <a:pt x="43" y="17"/>
                    <a:pt x="44" y="18"/>
                    <a:pt x="44" y="19"/>
                  </a:cubicBezTo>
                  <a:cubicBezTo>
                    <a:pt x="45" y="20"/>
                    <a:pt x="45" y="21"/>
                    <a:pt x="45" y="23"/>
                  </a:cubicBezTo>
                  <a:cubicBezTo>
                    <a:pt x="45" y="26"/>
                    <a:pt x="45" y="28"/>
                    <a:pt x="43" y="30"/>
                  </a:cubicBezTo>
                  <a:cubicBezTo>
                    <a:pt x="42" y="31"/>
                    <a:pt x="40" y="32"/>
                    <a:pt x="38" y="33"/>
                  </a:cubicBezTo>
                  <a:lnTo>
                    <a:pt x="51" y="48"/>
                  </a:lnTo>
                  <a:close/>
                  <a:moveTo>
                    <a:pt x="39" y="24"/>
                  </a:moveTo>
                  <a:cubicBezTo>
                    <a:pt x="39" y="23"/>
                    <a:pt x="38" y="22"/>
                    <a:pt x="38" y="21"/>
                  </a:cubicBezTo>
                  <a:cubicBezTo>
                    <a:pt x="38" y="21"/>
                    <a:pt x="37" y="20"/>
                    <a:pt x="37" y="20"/>
                  </a:cubicBezTo>
                  <a:cubicBezTo>
                    <a:pt x="36" y="19"/>
                    <a:pt x="35" y="19"/>
                    <a:pt x="35" y="19"/>
                  </a:cubicBezTo>
                  <a:cubicBezTo>
                    <a:pt x="34" y="19"/>
                    <a:pt x="33" y="19"/>
                    <a:pt x="32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2" y="30"/>
                    <a:pt x="33" y="30"/>
                    <a:pt x="34" y="30"/>
                  </a:cubicBezTo>
                  <a:cubicBezTo>
                    <a:pt x="35" y="30"/>
                    <a:pt x="36" y="29"/>
                    <a:pt x="37" y="29"/>
                  </a:cubicBezTo>
                  <a:cubicBezTo>
                    <a:pt x="37" y="28"/>
                    <a:pt x="38" y="27"/>
                    <a:pt x="38" y="27"/>
                  </a:cubicBezTo>
                  <a:cubicBezTo>
                    <a:pt x="38" y="26"/>
                    <a:pt x="39" y="25"/>
                    <a:pt x="39" y="2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360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920" y="354618"/>
            <a:ext cx="8489092" cy="67099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4204" y="1509535"/>
            <a:ext cx="8538519" cy="4977762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400"/>
              </a:spcAft>
              <a:defRPr/>
            </a:lvl2pPr>
            <a:lvl3pPr>
              <a:lnSpc>
                <a:spcPct val="100000"/>
              </a:lnSpc>
              <a:spcAft>
                <a:spcPts val="400"/>
              </a:spcAft>
              <a:defRPr/>
            </a:lvl3pPr>
            <a:lvl4pPr>
              <a:lnSpc>
                <a:spcPct val="100000"/>
              </a:lnSpc>
              <a:spcAft>
                <a:spcPts val="400"/>
              </a:spcAft>
              <a:defRPr/>
            </a:lvl4pPr>
            <a:lvl5pPr>
              <a:lnSpc>
                <a:spcPct val="100000"/>
              </a:lnSpc>
              <a:spcAft>
                <a:spcPts val="4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296562" y="1098993"/>
            <a:ext cx="8513806" cy="345231"/>
          </a:xfr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accent3"/>
                </a:solidFill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4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on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920" y="354618"/>
            <a:ext cx="8489092" cy="67099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4204" y="1136822"/>
            <a:ext cx="8538519" cy="5350475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400"/>
              </a:spcAft>
              <a:defRPr/>
            </a:lvl2pPr>
            <a:lvl3pPr>
              <a:lnSpc>
                <a:spcPct val="100000"/>
              </a:lnSpc>
              <a:spcAft>
                <a:spcPts val="400"/>
              </a:spcAft>
              <a:defRPr/>
            </a:lvl3pPr>
            <a:lvl4pPr>
              <a:lnSpc>
                <a:spcPct val="100000"/>
              </a:lnSpc>
              <a:spcAft>
                <a:spcPts val="400"/>
              </a:spcAft>
              <a:defRPr/>
            </a:lvl4pPr>
            <a:lvl5pPr>
              <a:lnSpc>
                <a:spcPct val="100000"/>
              </a:lnSpc>
              <a:spcAft>
                <a:spcPts val="4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4247501"/>
            <a:ext cx="9144000" cy="1680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459" y="4509408"/>
            <a:ext cx="4984072" cy="701918"/>
          </a:xfrm>
        </p:spPr>
        <p:txBody>
          <a:bodyPr anchor="b" anchorCtr="0"/>
          <a:lstStyle>
            <a:lvl1pPr>
              <a:defRPr sz="3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83202" y="5224025"/>
            <a:ext cx="4980030" cy="469214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234950" indent="0"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519112" indent="0"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692150" indent="0"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914400" indent="0"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54528" y="4742199"/>
            <a:ext cx="2555086" cy="716263"/>
            <a:chOff x="7916863" y="6302375"/>
            <a:chExt cx="968375" cy="271463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7916863" y="6302375"/>
              <a:ext cx="968375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916863" y="6307138"/>
              <a:ext cx="22225" cy="261938"/>
            </a:xfrm>
            <a:custGeom>
              <a:avLst/>
              <a:gdLst>
                <a:gd name="T0" fmla="*/ 23 w 46"/>
                <a:gd name="T1" fmla="*/ 543 h 544"/>
                <a:gd name="T2" fmla="*/ 0 w 46"/>
                <a:gd name="T3" fmla="*/ 544 h 544"/>
                <a:gd name="T4" fmla="*/ 2 w 46"/>
                <a:gd name="T5" fmla="*/ 325 h 544"/>
                <a:gd name="T6" fmla="*/ 0 w 46"/>
                <a:gd name="T7" fmla="*/ 0 h 544"/>
                <a:gd name="T8" fmla="*/ 23 w 46"/>
                <a:gd name="T9" fmla="*/ 1 h 544"/>
                <a:gd name="T10" fmla="*/ 46 w 46"/>
                <a:gd name="T11" fmla="*/ 0 h 544"/>
                <a:gd name="T12" fmla="*/ 44 w 46"/>
                <a:gd name="T13" fmla="*/ 348 h 544"/>
                <a:gd name="T14" fmla="*/ 46 w 46"/>
                <a:gd name="T15" fmla="*/ 544 h 544"/>
                <a:gd name="T16" fmla="*/ 23 w 46"/>
                <a:gd name="T17" fmla="*/ 543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44">
                  <a:moveTo>
                    <a:pt x="23" y="543"/>
                  </a:moveTo>
                  <a:cubicBezTo>
                    <a:pt x="15" y="543"/>
                    <a:pt x="8" y="544"/>
                    <a:pt x="0" y="544"/>
                  </a:cubicBezTo>
                  <a:cubicBezTo>
                    <a:pt x="1" y="477"/>
                    <a:pt x="2" y="404"/>
                    <a:pt x="2" y="325"/>
                  </a:cubicBezTo>
                  <a:cubicBezTo>
                    <a:pt x="2" y="241"/>
                    <a:pt x="0" y="133"/>
                    <a:pt x="0" y="0"/>
                  </a:cubicBezTo>
                  <a:cubicBezTo>
                    <a:pt x="8" y="1"/>
                    <a:pt x="16" y="1"/>
                    <a:pt x="23" y="1"/>
                  </a:cubicBezTo>
                  <a:cubicBezTo>
                    <a:pt x="32" y="1"/>
                    <a:pt x="39" y="1"/>
                    <a:pt x="46" y="0"/>
                  </a:cubicBezTo>
                  <a:cubicBezTo>
                    <a:pt x="45" y="177"/>
                    <a:pt x="44" y="293"/>
                    <a:pt x="44" y="348"/>
                  </a:cubicBezTo>
                  <a:cubicBezTo>
                    <a:pt x="44" y="428"/>
                    <a:pt x="45" y="493"/>
                    <a:pt x="46" y="544"/>
                  </a:cubicBezTo>
                  <a:cubicBezTo>
                    <a:pt x="38" y="544"/>
                    <a:pt x="31" y="543"/>
                    <a:pt x="23" y="543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7954963" y="6350000"/>
              <a:ext cx="85725" cy="219075"/>
            </a:xfrm>
            <a:custGeom>
              <a:avLst/>
              <a:gdLst>
                <a:gd name="T0" fmla="*/ 155 w 177"/>
                <a:gd name="T1" fmla="*/ 456 h 456"/>
                <a:gd name="T2" fmla="*/ 131 w 177"/>
                <a:gd name="T3" fmla="*/ 456 h 456"/>
                <a:gd name="T4" fmla="*/ 133 w 177"/>
                <a:gd name="T5" fmla="*/ 346 h 456"/>
                <a:gd name="T6" fmla="*/ 131 w 177"/>
                <a:gd name="T7" fmla="*/ 253 h 456"/>
                <a:gd name="T8" fmla="*/ 44 w 177"/>
                <a:gd name="T9" fmla="*/ 126 h 456"/>
                <a:gd name="T10" fmla="*/ 47 w 177"/>
                <a:gd name="T11" fmla="*/ 456 h 456"/>
                <a:gd name="T12" fmla="*/ 23 w 177"/>
                <a:gd name="T13" fmla="*/ 455 h 456"/>
                <a:gd name="T14" fmla="*/ 0 w 177"/>
                <a:gd name="T15" fmla="*/ 456 h 456"/>
                <a:gd name="T16" fmla="*/ 3 w 177"/>
                <a:gd name="T17" fmla="*/ 210 h 456"/>
                <a:gd name="T18" fmla="*/ 0 w 177"/>
                <a:gd name="T19" fmla="*/ 0 h 456"/>
                <a:gd name="T20" fmla="*/ 16 w 177"/>
                <a:gd name="T21" fmla="*/ 1 h 456"/>
                <a:gd name="T22" fmla="*/ 31 w 177"/>
                <a:gd name="T23" fmla="*/ 0 h 456"/>
                <a:gd name="T24" fmla="*/ 133 w 177"/>
                <a:gd name="T25" fmla="*/ 181 h 456"/>
                <a:gd name="T26" fmla="*/ 133 w 177"/>
                <a:gd name="T27" fmla="*/ 109 h 456"/>
                <a:gd name="T28" fmla="*/ 131 w 177"/>
                <a:gd name="T29" fmla="*/ 0 h 456"/>
                <a:gd name="T30" fmla="*/ 155 w 177"/>
                <a:gd name="T31" fmla="*/ 1 h 456"/>
                <a:gd name="T32" fmla="*/ 177 w 177"/>
                <a:gd name="T33" fmla="*/ 0 h 456"/>
                <a:gd name="T34" fmla="*/ 174 w 177"/>
                <a:gd name="T35" fmla="*/ 226 h 456"/>
                <a:gd name="T36" fmla="*/ 177 w 177"/>
                <a:gd name="T37" fmla="*/ 456 h 456"/>
                <a:gd name="T38" fmla="*/ 155 w 177"/>
                <a:gd name="T39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456">
                  <a:moveTo>
                    <a:pt x="155" y="456"/>
                  </a:moveTo>
                  <a:cubicBezTo>
                    <a:pt x="146" y="456"/>
                    <a:pt x="139" y="456"/>
                    <a:pt x="131" y="456"/>
                  </a:cubicBezTo>
                  <a:cubicBezTo>
                    <a:pt x="132" y="412"/>
                    <a:pt x="133" y="375"/>
                    <a:pt x="133" y="346"/>
                  </a:cubicBezTo>
                  <a:cubicBezTo>
                    <a:pt x="133" y="316"/>
                    <a:pt x="132" y="285"/>
                    <a:pt x="131" y="253"/>
                  </a:cubicBezTo>
                  <a:cubicBezTo>
                    <a:pt x="95" y="203"/>
                    <a:pt x="65" y="162"/>
                    <a:pt x="44" y="126"/>
                  </a:cubicBezTo>
                  <a:cubicBezTo>
                    <a:pt x="44" y="275"/>
                    <a:pt x="44" y="385"/>
                    <a:pt x="47" y="456"/>
                  </a:cubicBezTo>
                  <a:cubicBezTo>
                    <a:pt x="39" y="456"/>
                    <a:pt x="31" y="455"/>
                    <a:pt x="23" y="455"/>
                  </a:cubicBezTo>
                  <a:cubicBezTo>
                    <a:pt x="16" y="455"/>
                    <a:pt x="8" y="456"/>
                    <a:pt x="0" y="456"/>
                  </a:cubicBezTo>
                  <a:cubicBezTo>
                    <a:pt x="3" y="371"/>
                    <a:pt x="3" y="288"/>
                    <a:pt x="3" y="210"/>
                  </a:cubicBezTo>
                  <a:cubicBezTo>
                    <a:pt x="3" y="130"/>
                    <a:pt x="3" y="60"/>
                    <a:pt x="0" y="0"/>
                  </a:cubicBezTo>
                  <a:cubicBezTo>
                    <a:pt x="6" y="0"/>
                    <a:pt x="10" y="1"/>
                    <a:pt x="16" y="1"/>
                  </a:cubicBezTo>
                  <a:cubicBezTo>
                    <a:pt x="21" y="1"/>
                    <a:pt x="26" y="0"/>
                    <a:pt x="31" y="0"/>
                  </a:cubicBezTo>
                  <a:cubicBezTo>
                    <a:pt x="49" y="51"/>
                    <a:pt x="82" y="112"/>
                    <a:pt x="133" y="181"/>
                  </a:cubicBezTo>
                  <a:cubicBezTo>
                    <a:pt x="133" y="109"/>
                    <a:pt x="133" y="109"/>
                    <a:pt x="133" y="109"/>
                  </a:cubicBezTo>
                  <a:cubicBezTo>
                    <a:pt x="133" y="81"/>
                    <a:pt x="133" y="44"/>
                    <a:pt x="131" y="0"/>
                  </a:cubicBezTo>
                  <a:cubicBezTo>
                    <a:pt x="139" y="0"/>
                    <a:pt x="146" y="1"/>
                    <a:pt x="155" y="1"/>
                  </a:cubicBezTo>
                  <a:cubicBezTo>
                    <a:pt x="162" y="1"/>
                    <a:pt x="170" y="0"/>
                    <a:pt x="177" y="0"/>
                  </a:cubicBezTo>
                  <a:cubicBezTo>
                    <a:pt x="175" y="54"/>
                    <a:pt x="174" y="129"/>
                    <a:pt x="174" y="226"/>
                  </a:cubicBezTo>
                  <a:cubicBezTo>
                    <a:pt x="174" y="323"/>
                    <a:pt x="175" y="401"/>
                    <a:pt x="177" y="456"/>
                  </a:cubicBezTo>
                  <a:cubicBezTo>
                    <a:pt x="170" y="456"/>
                    <a:pt x="162" y="456"/>
                    <a:pt x="155" y="45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8039101" y="6350000"/>
              <a:ext cx="76200" cy="219075"/>
            </a:xfrm>
            <a:custGeom>
              <a:avLst/>
              <a:gdLst>
                <a:gd name="T0" fmla="*/ 160 w 160"/>
                <a:gd name="T1" fmla="*/ 26 h 456"/>
                <a:gd name="T2" fmla="*/ 160 w 160"/>
                <a:gd name="T3" fmla="*/ 41 h 456"/>
                <a:gd name="T4" fmla="*/ 128 w 160"/>
                <a:gd name="T5" fmla="*/ 40 h 456"/>
                <a:gd name="T6" fmla="*/ 110 w 160"/>
                <a:gd name="T7" fmla="*/ 41 h 456"/>
                <a:gd name="T8" fmla="*/ 108 w 160"/>
                <a:gd name="T9" fmla="*/ 189 h 456"/>
                <a:gd name="T10" fmla="*/ 110 w 160"/>
                <a:gd name="T11" fmla="*/ 456 h 456"/>
                <a:gd name="T12" fmla="*/ 87 w 160"/>
                <a:gd name="T13" fmla="*/ 455 h 456"/>
                <a:gd name="T14" fmla="*/ 65 w 160"/>
                <a:gd name="T15" fmla="*/ 456 h 456"/>
                <a:gd name="T16" fmla="*/ 66 w 160"/>
                <a:gd name="T17" fmla="*/ 258 h 456"/>
                <a:gd name="T18" fmla="*/ 65 w 160"/>
                <a:gd name="T19" fmla="*/ 41 h 456"/>
                <a:gd name="T20" fmla="*/ 49 w 160"/>
                <a:gd name="T21" fmla="*/ 40 h 456"/>
                <a:gd name="T22" fmla="*/ 0 w 160"/>
                <a:gd name="T23" fmla="*/ 41 h 456"/>
                <a:gd name="T24" fmla="*/ 1 w 160"/>
                <a:gd name="T25" fmla="*/ 21 h 456"/>
                <a:gd name="T26" fmla="*/ 4 w 160"/>
                <a:gd name="T27" fmla="*/ 0 h 456"/>
                <a:gd name="T28" fmla="*/ 88 w 160"/>
                <a:gd name="T29" fmla="*/ 2 h 456"/>
                <a:gd name="T30" fmla="*/ 160 w 160"/>
                <a:gd name="T31" fmla="*/ 0 h 456"/>
                <a:gd name="T32" fmla="*/ 160 w 160"/>
                <a:gd name="T33" fmla="*/ 2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456">
                  <a:moveTo>
                    <a:pt x="160" y="26"/>
                  </a:moveTo>
                  <a:cubicBezTo>
                    <a:pt x="160" y="29"/>
                    <a:pt x="160" y="34"/>
                    <a:pt x="160" y="41"/>
                  </a:cubicBezTo>
                  <a:cubicBezTo>
                    <a:pt x="148" y="40"/>
                    <a:pt x="137" y="40"/>
                    <a:pt x="128" y="40"/>
                  </a:cubicBezTo>
                  <a:cubicBezTo>
                    <a:pt x="122" y="40"/>
                    <a:pt x="115" y="40"/>
                    <a:pt x="110" y="41"/>
                  </a:cubicBezTo>
                  <a:cubicBezTo>
                    <a:pt x="109" y="77"/>
                    <a:pt x="108" y="127"/>
                    <a:pt x="108" y="189"/>
                  </a:cubicBezTo>
                  <a:cubicBezTo>
                    <a:pt x="108" y="234"/>
                    <a:pt x="109" y="323"/>
                    <a:pt x="110" y="456"/>
                  </a:cubicBezTo>
                  <a:cubicBezTo>
                    <a:pt x="103" y="456"/>
                    <a:pt x="95" y="455"/>
                    <a:pt x="87" y="455"/>
                  </a:cubicBezTo>
                  <a:cubicBezTo>
                    <a:pt x="80" y="455"/>
                    <a:pt x="72" y="456"/>
                    <a:pt x="65" y="456"/>
                  </a:cubicBezTo>
                  <a:cubicBezTo>
                    <a:pt x="65" y="370"/>
                    <a:pt x="66" y="304"/>
                    <a:pt x="66" y="258"/>
                  </a:cubicBezTo>
                  <a:cubicBezTo>
                    <a:pt x="66" y="209"/>
                    <a:pt x="65" y="137"/>
                    <a:pt x="65" y="41"/>
                  </a:cubicBezTo>
                  <a:cubicBezTo>
                    <a:pt x="61" y="40"/>
                    <a:pt x="56" y="40"/>
                    <a:pt x="49" y="40"/>
                  </a:cubicBezTo>
                  <a:cubicBezTo>
                    <a:pt x="40" y="40"/>
                    <a:pt x="15" y="40"/>
                    <a:pt x="0" y="41"/>
                  </a:cubicBezTo>
                  <a:cubicBezTo>
                    <a:pt x="1" y="34"/>
                    <a:pt x="1" y="28"/>
                    <a:pt x="1" y="21"/>
                  </a:cubicBezTo>
                  <a:cubicBezTo>
                    <a:pt x="1" y="14"/>
                    <a:pt x="5" y="7"/>
                    <a:pt x="4" y="0"/>
                  </a:cubicBezTo>
                  <a:cubicBezTo>
                    <a:pt x="24" y="1"/>
                    <a:pt x="58" y="2"/>
                    <a:pt x="88" y="2"/>
                  </a:cubicBezTo>
                  <a:cubicBezTo>
                    <a:pt x="117" y="2"/>
                    <a:pt x="141" y="1"/>
                    <a:pt x="160" y="0"/>
                  </a:cubicBezTo>
                  <a:cubicBezTo>
                    <a:pt x="160" y="13"/>
                    <a:pt x="160" y="22"/>
                    <a:pt x="160" y="2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8128001" y="6350000"/>
              <a:ext cx="55563" cy="219075"/>
            </a:xfrm>
            <a:custGeom>
              <a:avLst/>
              <a:gdLst>
                <a:gd name="T0" fmla="*/ 55 w 117"/>
                <a:gd name="T1" fmla="*/ 455 h 456"/>
                <a:gd name="T2" fmla="*/ 0 w 117"/>
                <a:gd name="T3" fmla="*/ 456 h 456"/>
                <a:gd name="T4" fmla="*/ 2 w 117"/>
                <a:gd name="T5" fmla="*/ 215 h 456"/>
                <a:gd name="T6" fmla="*/ 0 w 117"/>
                <a:gd name="T7" fmla="*/ 0 h 456"/>
                <a:gd name="T8" fmla="*/ 85 w 117"/>
                <a:gd name="T9" fmla="*/ 1 h 456"/>
                <a:gd name="T10" fmla="*/ 115 w 117"/>
                <a:gd name="T11" fmla="*/ 0 h 456"/>
                <a:gd name="T12" fmla="*/ 114 w 117"/>
                <a:gd name="T13" fmla="*/ 20 h 456"/>
                <a:gd name="T14" fmla="*/ 115 w 117"/>
                <a:gd name="T15" fmla="*/ 41 h 456"/>
                <a:gd name="T16" fmla="*/ 77 w 117"/>
                <a:gd name="T17" fmla="*/ 40 h 456"/>
                <a:gd name="T18" fmla="*/ 45 w 117"/>
                <a:gd name="T19" fmla="*/ 41 h 456"/>
                <a:gd name="T20" fmla="*/ 45 w 117"/>
                <a:gd name="T21" fmla="*/ 116 h 456"/>
                <a:gd name="T22" fmla="*/ 45 w 117"/>
                <a:gd name="T23" fmla="*/ 154 h 456"/>
                <a:gd name="T24" fmla="*/ 92 w 117"/>
                <a:gd name="T25" fmla="*/ 155 h 456"/>
                <a:gd name="T26" fmla="*/ 111 w 117"/>
                <a:gd name="T27" fmla="*/ 154 h 456"/>
                <a:gd name="T28" fmla="*/ 110 w 117"/>
                <a:gd name="T29" fmla="*/ 171 h 456"/>
                <a:gd name="T30" fmla="*/ 111 w 117"/>
                <a:gd name="T31" fmla="*/ 193 h 456"/>
                <a:gd name="T32" fmla="*/ 77 w 117"/>
                <a:gd name="T33" fmla="*/ 193 h 456"/>
                <a:gd name="T34" fmla="*/ 45 w 117"/>
                <a:gd name="T35" fmla="*/ 193 h 456"/>
                <a:gd name="T36" fmla="*/ 45 w 117"/>
                <a:gd name="T37" fmla="*/ 303 h 456"/>
                <a:gd name="T38" fmla="*/ 45 w 117"/>
                <a:gd name="T39" fmla="*/ 417 h 456"/>
                <a:gd name="T40" fmla="*/ 84 w 117"/>
                <a:gd name="T41" fmla="*/ 418 h 456"/>
                <a:gd name="T42" fmla="*/ 117 w 117"/>
                <a:gd name="T43" fmla="*/ 417 h 456"/>
                <a:gd name="T44" fmla="*/ 116 w 117"/>
                <a:gd name="T45" fmla="*/ 437 h 456"/>
                <a:gd name="T46" fmla="*/ 117 w 117"/>
                <a:gd name="T47" fmla="*/ 456 h 456"/>
                <a:gd name="T48" fmla="*/ 55 w 117"/>
                <a:gd name="T49" fmla="*/ 45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456">
                  <a:moveTo>
                    <a:pt x="55" y="455"/>
                  </a:moveTo>
                  <a:cubicBezTo>
                    <a:pt x="36" y="455"/>
                    <a:pt x="17" y="456"/>
                    <a:pt x="0" y="456"/>
                  </a:cubicBezTo>
                  <a:cubicBezTo>
                    <a:pt x="1" y="348"/>
                    <a:pt x="2" y="267"/>
                    <a:pt x="2" y="215"/>
                  </a:cubicBezTo>
                  <a:cubicBezTo>
                    <a:pt x="2" y="143"/>
                    <a:pt x="1" y="71"/>
                    <a:pt x="0" y="0"/>
                  </a:cubicBezTo>
                  <a:cubicBezTo>
                    <a:pt x="27" y="0"/>
                    <a:pt x="55" y="1"/>
                    <a:pt x="85" y="1"/>
                  </a:cubicBezTo>
                  <a:cubicBezTo>
                    <a:pt x="93" y="1"/>
                    <a:pt x="103" y="0"/>
                    <a:pt x="115" y="0"/>
                  </a:cubicBezTo>
                  <a:cubicBezTo>
                    <a:pt x="114" y="7"/>
                    <a:pt x="114" y="14"/>
                    <a:pt x="114" y="20"/>
                  </a:cubicBezTo>
                  <a:cubicBezTo>
                    <a:pt x="114" y="27"/>
                    <a:pt x="114" y="34"/>
                    <a:pt x="115" y="41"/>
                  </a:cubicBezTo>
                  <a:cubicBezTo>
                    <a:pt x="101" y="40"/>
                    <a:pt x="88" y="40"/>
                    <a:pt x="77" y="40"/>
                  </a:cubicBezTo>
                  <a:cubicBezTo>
                    <a:pt x="65" y="40"/>
                    <a:pt x="55" y="40"/>
                    <a:pt x="45" y="41"/>
                  </a:cubicBezTo>
                  <a:cubicBezTo>
                    <a:pt x="45" y="60"/>
                    <a:pt x="45" y="86"/>
                    <a:pt x="45" y="116"/>
                  </a:cubicBezTo>
                  <a:cubicBezTo>
                    <a:pt x="45" y="126"/>
                    <a:pt x="45" y="139"/>
                    <a:pt x="45" y="154"/>
                  </a:cubicBezTo>
                  <a:cubicBezTo>
                    <a:pt x="60" y="154"/>
                    <a:pt x="76" y="155"/>
                    <a:pt x="92" y="155"/>
                  </a:cubicBezTo>
                  <a:cubicBezTo>
                    <a:pt x="97" y="155"/>
                    <a:pt x="103" y="154"/>
                    <a:pt x="111" y="154"/>
                  </a:cubicBezTo>
                  <a:cubicBezTo>
                    <a:pt x="111" y="158"/>
                    <a:pt x="110" y="165"/>
                    <a:pt x="110" y="171"/>
                  </a:cubicBezTo>
                  <a:cubicBezTo>
                    <a:pt x="110" y="178"/>
                    <a:pt x="111" y="185"/>
                    <a:pt x="111" y="193"/>
                  </a:cubicBezTo>
                  <a:cubicBezTo>
                    <a:pt x="99" y="193"/>
                    <a:pt x="88" y="193"/>
                    <a:pt x="77" y="193"/>
                  </a:cubicBezTo>
                  <a:cubicBezTo>
                    <a:pt x="66" y="193"/>
                    <a:pt x="55" y="193"/>
                    <a:pt x="45" y="193"/>
                  </a:cubicBezTo>
                  <a:cubicBezTo>
                    <a:pt x="45" y="234"/>
                    <a:pt x="45" y="271"/>
                    <a:pt x="45" y="303"/>
                  </a:cubicBezTo>
                  <a:cubicBezTo>
                    <a:pt x="45" y="334"/>
                    <a:pt x="45" y="372"/>
                    <a:pt x="45" y="417"/>
                  </a:cubicBezTo>
                  <a:cubicBezTo>
                    <a:pt x="60" y="417"/>
                    <a:pt x="73" y="418"/>
                    <a:pt x="84" y="418"/>
                  </a:cubicBezTo>
                  <a:cubicBezTo>
                    <a:pt x="96" y="418"/>
                    <a:pt x="107" y="417"/>
                    <a:pt x="117" y="417"/>
                  </a:cubicBezTo>
                  <a:cubicBezTo>
                    <a:pt x="117" y="423"/>
                    <a:pt x="116" y="430"/>
                    <a:pt x="116" y="437"/>
                  </a:cubicBezTo>
                  <a:cubicBezTo>
                    <a:pt x="116" y="443"/>
                    <a:pt x="117" y="450"/>
                    <a:pt x="117" y="456"/>
                  </a:cubicBezTo>
                  <a:cubicBezTo>
                    <a:pt x="96" y="456"/>
                    <a:pt x="75" y="455"/>
                    <a:pt x="55" y="455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 noEditPoints="1"/>
            </p:cNvSpPr>
            <p:nvPr userDrawn="1"/>
          </p:nvSpPr>
          <p:spPr bwMode="auto">
            <a:xfrm>
              <a:off x="8199438" y="6350000"/>
              <a:ext cx="84138" cy="219075"/>
            </a:xfrm>
            <a:custGeom>
              <a:avLst/>
              <a:gdLst>
                <a:gd name="T0" fmla="*/ 152 w 176"/>
                <a:gd name="T1" fmla="*/ 455 h 456"/>
                <a:gd name="T2" fmla="*/ 128 w 176"/>
                <a:gd name="T3" fmla="*/ 456 h 456"/>
                <a:gd name="T4" fmla="*/ 63 w 176"/>
                <a:gd name="T5" fmla="*/ 238 h 456"/>
                <a:gd name="T6" fmla="*/ 45 w 176"/>
                <a:gd name="T7" fmla="*/ 241 h 456"/>
                <a:gd name="T8" fmla="*/ 43 w 176"/>
                <a:gd name="T9" fmla="*/ 304 h 456"/>
                <a:gd name="T10" fmla="*/ 45 w 176"/>
                <a:gd name="T11" fmla="*/ 456 h 456"/>
                <a:gd name="T12" fmla="*/ 22 w 176"/>
                <a:gd name="T13" fmla="*/ 455 h 456"/>
                <a:gd name="T14" fmla="*/ 0 w 176"/>
                <a:gd name="T15" fmla="*/ 456 h 456"/>
                <a:gd name="T16" fmla="*/ 2 w 176"/>
                <a:gd name="T17" fmla="*/ 245 h 456"/>
                <a:gd name="T18" fmla="*/ 0 w 176"/>
                <a:gd name="T19" fmla="*/ 0 h 456"/>
                <a:gd name="T20" fmla="*/ 23 w 176"/>
                <a:gd name="T21" fmla="*/ 1 h 456"/>
                <a:gd name="T22" fmla="*/ 59 w 176"/>
                <a:gd name="T23" fmla="*/ 0 h 456"/>
                <a:gd name="T24" fmla="*/ 151 w 176"/>
                <a:gd name="T25" fmla="*/ 103 h 456"/>
                <a:gd name="T26" fmla="*/ 100 w 176"/>
                <a:gd name="T27" fmla="*/ 222 h 456"/>
                <a:gd name="T28" fmla="*/ 176 w 176"/>
                <a:gd name="T29" fmla="*/ 456 h 456"/>
                <a:gd name="T30" fmla="*/ 152 w 176"/>
                <a:gd name="T31" fmla="*/ 455 h 456"/>
                <a:gd name="T32" fmla="*/ 110 w 176"/>
                <a:gd name="T33" fmla="*/ 103 h 456"/>
                <a:gd name="T34" fmla="*/ 52 w 176"/>
                <a:gd name="T35" fmla="*/ 40 h 456"/>
                <a:gd name="T36" fmla="*/ 45 w 176"/>
                <a:gd name="T37" fmla="*/ 40 h 456"/>
                <a:gd name="T38" fmla="*/ 45 w 176"/>
                <a:gd name="T39" fmla="*/ 197 h 456"/>
                <a:gd name="T40" fmla="*/ 110 w 176"/>
                <a:gd name="T41" fmla="*/ 103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456">
                  <a:moveTo>
                    <a:pt x="152" y="455"/>
                  </a:moveTo>
                  <a:cubicBezTo>
                    <a:pt x="144" y="455"/>
                    <a:pt x="136" y="456"/>
                    <a:pt x="128" y="456"/>
                  </a:cubicBezTo>
                  <a:cubicBezTo>
                    <a:pt x="109" y="412"/>
                    <a:pt x="87" y="339"/>
                    <a:pt x="63" y="238"/>
                  </a:cubicBezTo>
                  <a:cubicBezTo>
                    <a:pt x="56" y="239"/>
                    <a:pt x="50" y="241"/>
                    <a:pt x="45" y="241"/>
                  </a:cubicBezTo>
                  <a:cubicBezTo>
                    <a:pt x="44" y="257"/>
                    <a:pt x="43" y="278"/>
                    <a:pt x="43" y="304"/>
                  </a:cubicBezTo>
                  <a:cubicBezTo>
                    <a:pt x="43" y="320"/>
                    <a:pt x="44" y="371"/>
                    <a:pt x="45" y="456"/>
                  </a:cubicBezTo>
                  <a:cubicBezTo>
                    <a:pt x="37" y="456"/>
                    <a:pt x="30" y="455"/>
                    <a:pt x="22" y="455"/>
                  </a:cubicBezTo>
                  <a:cubicBezTo>
                    <a:pt x="14" y="455"/>
                    <a:pt x="8" y="456"/>
                    <a:pt x="0" y="456"/>
                  </a:cubicBezTo>
                  <a:cubicBezTo>
                    <a:pt x="2" y="393"/>
                    <a:pt x="2" y="322"/>
                    <a:pt x="2" y="245"/>
                  </a:cubicBezTo>
                  <a:cubicBezTo>
                    <a:pt x="2" y="174"/>
                    <a:pt x="2" y="92"/>
                    <a:pt x="0" y="0"/>
                  </a:cubicBezTo>
                  <a:cubicBezTo>
                    <a:pt x="8" y="1"/>
                    <a:pt x="16" y="1"/>
                    <a:pt x="23" y="1"/>
                  </a:cubicBezTo>
                  <a:cubicBezTo>
                    <a:pt x="37" y="1"/>
                    <a:pt x="49" y="0"/>
                    <a:pt x="59" y="0"/>
                  </a:cubicBezTo>
                  <a:cubicBezTo>
                    <a:pt x="116" y="0"/>
                    <a:pt x="151" y="40"/>
                    <a:pt x="151" y="103"/>
                  </a:cubicBezTo>
                  <a:cubicBezTo>
                    <a:pt x="151" y="157"/>
                    <a:pt x="136" y="194"/>
                    <a:pt x="100" y="222"/>
                  </a:cubicBezTo>
                  <a:cubicBezTo>
                    <a:pt x="124" y="320"/>
                    <a:pt x="149" y="398"/>
                    <a:pt x="176" y="456"/>
                  </a:cubicBezTo>
                  <a:cubicBezTo>
                    <a:pt x="168" y="456"/>
                    <a:pt x="160" y="455"/>
                    <a:pt x="152" y="455"/>
                  </a:cubicBezTo>
                  <a:close/>
                  <a:moveTo>
                    <a:pt x="110" y="103"/>
                  </a:moveTo>
                  <a:cubicBezTo>
                    <a:pt x="110" y="59"/>
                    <a:pt x="93" y="40"/>
                    <a:pt x="52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197"/>
                    <a:pt x="45" y="197"/>
                    <a:pt x="45" y="197"/>
                  </a:cubicBezTo>
                  <a:cubicBezTo>
                    <a:pt x="87" y="193"/>
                    <a:pt x="110" y="161"/>
                    <a:pt x="110" y="103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8272463" y="6302375"/>
              <a:ext cx="92075" cy="266700"/>
            </a:xfrm>
            <a:custGeom>
              <a:avLst/>
              <a:gdLst>
                <a:gd name="T0" fmla="*/ 60 w 190"/>
                <a:gd name="T1" fmla="*/ 136 h 554"/>
                <a:gd name="T2" fmla="*/ 105 w 190"/>
                <a:gd name="T3" fmla="*/ 240 h 554"/>
                <a:gd name="T4" fmla="*/ 190 w 190"/>
                <a:gd name="T5" fmla="*/ 418 h 554"/>
                <a:gd name="T6" fmla="*/ 23 w 190"/>
                <a:gd name="T7" fmla="*/ 554 h 554"/>
                <a:gd name="T8" fmla="*/ 0 w 190"/>
                <a:gd name="T9" fmla="*/ 512 h 554"/>
                <a:gd name="T10" fmla="*/ 145 w 190"/>
                <a:gd name="T11" fmla="*/ 422 h 554"/>
                <a:gd name="T12" fmla="*/ 80 w 190"/>
                <a:gd name="T13" fmla="*/ 279 h 554"/>
                <a:gd name="T14" fmla="*/ 15 w 190"/>
                <a:gd name="T15" fmla="*/ 138 h 554"/>
                <a:gd name="T16" fmla="*/ 145 w 190"/>
                <a:gd name="T17" fmla="*/ 0 h 554"/>
                <a:gd name="T18" fmla="*/ 162 w 190"/>
                <a:gd name="T19" fmla="*/ 38 h 554"/>
                <a:gd name="T20" fmla="*/ 60 w 190"/>
                <a:gd name="T21" fmla="*/ 136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554">
                  <a:moveTo>
                    <a:pt x="60" y="136"/>
                  </a:moveTo>
                  <a:cubicBezTo>
                    <a:pt x="60" y="170"/>
                    <a:pt x="78" y="200"/>
                    <a:pt x="105" y="240"/>
                  </a:cubicBezTo>
                  <a:cubicBezTo>
                    <a:pt x="153" y="308"/>
                    <a:pt x="190" y="359"/>
                    <a:pt x="190" y="418"/>
                  </a:cubicBezTo>
                  <a:cubicBezTo>
                    <a:pt x="190" y="490"/>
                    <a:pt x="108" y="535"/>
                    <a:pt x="23" y="554"/>
                  </a:cubicBezTo>
                  <a:cubicBezTo>
                    <a:pt x="18" y="541"/>
                    <a:pt x="8" y="525"/>
                    <a:pt x="0" y="512"/>
                  </a:cubicBezTo>
                  <a:cubicBezTo>
                    <a:pt x="66" y="502"/>
                    <a:pt x="145" y="473"/>
                    <a:pt x="145" y="422"/>
                  </a:cubicBezTo>
                  <a:cubicBezTo>
                    <a:pt x="145" y="376"/>
                    <a:pt x="118" y="333"/>
                    <a:pt x="80" y="279"/>
                  </a:cubicBezTo>
                  <a:cubicBezTo>
                    <a:pt x="43" y="227"/>
                    <a:pt x="15" y="188"/>
                    <a:pt x="15" y="138"/>
                  </a:cubicBezTo>
                  <a:cubicBezTo>
                    <a:pt x="15" y="67"/>
                    <a:pt x="62" y="15"/>
                    <a:pt x="145" y="0"/>
                  </a:cubicBezTo>
                  <a:cubicBezTo>
                    <a:pt x="150" y="14"/>
                    <a:pt x="156" y="27"/>
                    <a:pt x="162" y="38"/>
                  </a:cubicBezTo>
                  <a:cubicBezTo>
                    <a:pt x="98" y="45"/>
                    <a:pt x="60" y="83"/>
                    <a:pt x="60" y="13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8343901" y="6350000"/>
              <a:ext cx="93663" cy="219075"/>
            </a:xfrm>
            <a:custGeom>
              <a:avLst/>
              <a:gdLst>
                <a:gd name="T0" fmla="*/ 118 w 193"/>
                <a:gd name="T1" fmla="*/ 212 h 456"/>
                <a:gd name="T2" fmla="*/ 118 w 193"/>
                <a:gd name="T3" fmla="*/ 387 h 456"/>
                <a:gd name="T4" fmla="*/ 118 w 193"/>
                <a:gd name="T5" fmla="*/ 456 h 456"/>
                <a:gd name="T6" fmla="*/ 95 w 193"/>
                <a:gd name="T7" fmla="*/ 456 h 456"/>
                <a:gd name="T8" fmla="*/ 73 w 193"/>
                <a:gd name="T9" fmla="*/ 456 h 456"/>
                <a:gd name="T10" fmla="*/ 74 w 193"/>
                <a:gd name="T11" fmla="*/ 333 h 456"/>
                <a:gd name="T12" fmla="*/ 73 w 193"/>
                <a:gd name="T13" fmla="*/ 212 h 456"/>
                <a:gd name="T14" fmla="*/ 0 w 193"/>
                <a:gd name="T15" fmla="*/ 0 h 456"/>
                <a:gd name="T16" fmla="*/ 25 w 193"/>
                <a:gd name="T17" fmla="*/ 1 h 456"/>
                <a:gd name="T18" fmla="*/ 48 w 193"/>
                <a:gd name="T19" fmla="*/ 0 h 456"/>
                <a:gd name="T20" fmla="*/ 96 w 193"/>
                <a:gd name="T21" fmla="*/ 158 h 456"/>
                <a:gd name="T22" fmla="*/ 144 w 193"/>
                <a:gd name="T23" fmla="*/ 0 h 456"/>
                <a:gd name="T24" fmla="*/ 169 w 193"/>
                <a:gd name="T25" fmla="*/ 1 h 456"/>
                <a:gd name="T26" fmla="*/ 193 w 193"/>
                <a:gd name="T27" fmla="*/ 0 h 456"/>
                <a:gd name="T28" fmla="*/ 118 w 193"/>
                <a:gd name="T29" fmla="*/ 212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3" h="456">
                  <a:moveTo>
                    <a:pt x="118" y="212"/>
                  </a:moveTo>
                  <a:cubicBezTo>
                    <a:pt x="118" y="286"/>
                    <a:pt x="118" y="345"/>
                    <a:pt x="118" y="387"/>
                  </a:cubicBezTo>
                  <a:cubicBezTo>
                    <a:pt x="118" y="418"/>
                    <a:pt x="118" y="442"/>
                    <a:pt x="118" y="456"/>
                  </a:cubicBezTo>
                  <a:cubicBezTo>
                    <a:pt x="110" y="456"/>
                    <a:pt x="102" y="456"/>
                    <a:pt x="95" y="456"/>
                  </a:cubicBezTo>
                  <a:cubicBezTo>
                    <a:pt x="87" y="456"/>
                    <a:pt x="80" y="456"/>
                    <a:pt x="73" y="456"/>
                  </a:cubicBezTo>
                  <a:cubicBezTo>
                    <a:pt x="74" y="415"/>
                    <a:pt x="74" y="374"/>
                    <a:pt x="74" y="333"/>
                  </a:cubicBezTo>
                  <a:cubicBezTo>
                    <a:pt x="74" y="284"/>
                    <a:pt x="74" y="244"/>
                    <a:pt x="73" y="212"/>
                  </a:cubicBezTo>
                  <a:cubicBezTo>
                    <a:pt x="65" y="188"/>
                    <a:pt x="41" y="117"/>
                    <a:pt x="0" y="0"/>
                  </a:cubicBezTo>
                  <a:cubicBezTo>
                    <a:pt x="8" y="0"/>
                    <a:pt x="17" y="1"/>
                    <a:pt x="25" y="1"/>
                  </a:cubicBezTo>
                  <a:cubicBezTo>
                    <a:pt x="33" y="1"/>
                    <a:pt x="41" y="0"/>
                    <a:pt x="48" y="0"/>
                  </a:cubicBezTo>
                  <a:cubicBezTo>
                    <a:pt x="61" y="54"/>
                    <a:pt x="76" y="106"/>
                    <a:pt x="96" y="158"/>
                  </a:cubicBezTo>
                  <a:cubicBezTo>
                    <a:pt x="114" y="109"/>
                    <a:pt x="128" y="56"/>
                    <a:pt x="144" y="0"/>
                  </a:cubicBezTo>
                  <a:cubicBezTo>
                    <a:pt x="153" y="0"/>
                    <a:pt x="160" y="1"/>
                    <a:pt x="169" y="1"/>
                  </a:cubicBezTo>
                  <a:cubicBezTo>
                    <a:pt x="177" y="1"/>
                    <a:pt x="185" y="0"/>
                    <a:pt x="193" y="0"/>
                  </a:cubicBezTo>
                  <a:cubicBezTo>
                    <a:pt x="177" y="40"/>
                    <a:pt x="153" y="111"/>
                    <a:pt x="118" y="212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8432801" y="6348413"/>
              <a:ext cx="103188" cy="225425"/>
            </a:xfrm>
            <a:custGeom>
              <a:avLst/>
              <a:gdLst>
                <a:gd name="T0" fmla="*/ 45 w 212"/>
                <a:gd name="T1" fmla="*/ 111 h 467"/>
                <a:gd name="T2" fmla="*/ 102 w 212"/>
                <a:gd name="T3" fmla="*/ 217 h 467"/>
                <a:gd name="T4" fmla="*/ 158 w 212"/>
                <a:gd name="T5" fmla="*/ 341 h 467"/>
                <a:gd name="T6" fmla="*/ 40 w 212"/>
                <a:gd name="T7" fmla="*/ 467 h 467"/>
                <a:gd name="T8" fmla="*/ 17 w 212"/>
                <a:gd name="T9" fmla="*/ 428 h 467"/>
                <a:gd name="T10" fmla="*/ 114 w 212"/>
                <a:gd name="T11" fmla="*/ 345 h 467"/>
                <a:gd name="T12" fmla="*/ 57 w 212"/>
                <a:gd name="T13" fmla="*/ 227 h 467"/>
                <a:gd name="T14" fmla="*/ 0 w 212"/>
                <a:gd name="T15" fmla="*/ 112 h 467"/>
                <a:gd name="T16" fmla="*/ 148 w 212"/>
                <a:gd name="T17" fmla="*/ 1 h 467"/>
                <a:gd name="T18" fmla="*/ 171 w 212"/>
                <a:gd name="T19" fmla="*/ 40 h 467"/>
                <a:gd name="T20" fmla="*/ 45 w 212"/>
                <a:gd name="T21" fmla="*/ 1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2" h="467">
                  <a:moveTo>
                    <a:pt x="45" y="111"/>
                  </a:moveTo>
                  <a:cubicBezTo>
                    <a:pt x="46" y="143"/>
                    <a:pt x="70" y="173"/>
                    <a:pt x="102" y="217"/>
                  </a:cubicBezTo>
                  <a:cubicBezTo>
                    <a:pt x="136" y="264"/>
                    <a:pt x="158" y="301"/>
                    <a:pt x="158" y="341"/>
                  </a:cubicBezTo>
                  <a:cubicBezTo>
                    <a:pt x="158" y="403"/>
                    <a:pt x="116" y="451"/>
                    <a:pt x="40" y="467"/>
                  </a:cubicBezTo>
                  <a:cubicBezTo>
                    <a:pt x="32" y="452"/>
                    <a:pt x="25" y="439"/>
                    <a:pt x="17" y="428"/>
                  </a:cubicBezTo>
                  <a:cubicBezTo>
                    <a:pt x="79" y="420"/>
                    <a:pt x="114" y="386"/>
                    <a:pt x="114" y="345"/>
                  </a:cubicBezTo>
                  <a:cubicBezTo>
                    <a:pt x="114" y="305"/>
                    <a:pt x="91" y="272"/>
                    <a:pt x="57" y="227"/>
                  </a:cubicBezTo>
                  <a:cubicBezTo>
                    <a:pt x="25" y="184"/>
                    <a:pt x="0" y="150"/>
                    <a:pt x="0" y="112"/>
                  </a:cubicBezTo>
                  <a:cubicBezTo>
                    <a:pt x="0" y="49"/>
                    <a:pt x="57" y="0"/>
                    <a:pt x="148" y="1"/>
                  </a:cubicBezTo>
                  <a:cubicBezTo>
                    <a:pt x="212" y="2"/>
                    <a:pt x="121" y="43"/>
                    <a:pt x="171" y="40"/>
                  </a:cubicBezTo>
                  <a:cubicBezTo>
                    <a:pt x="91" y="45"/>
                    <a:pt x="43" y="65"/>
                    <a:pt x="45" y="111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8505826" y="6350000"/>
              <a:ext cx="71438" cy="219075"/>
            </a:xfrm>
            <a:custGeom>
              <a:avLst/>
              <a:gdLst>
                <a:gd name="T0" fmla="*/ 146 w 147"/>
                <a:gd name="T1" fmla="*/ 26 h 456"/>
                <a:gd name="T2" fmla="*/ 147 w 147"/>
                <a:gd name="T3" fmla="*/ 41 h 456"/>
                <a:gd name="T4" fmla="*/ 115 w 147"/>
                <a:gd name="T5" fmla="*/ 40 h 456"/>
                <a:gd name="T6" fmla="*/ 97 w 147"/>
                <a:gd name="T7" fmla="*/ 41 h 456"/>
                <a:gd name="T8" fmla="*/ 95 w 147"/>
                <a:gd name="T9" fmla="*/ 189 h 456"/>
                <a:gd name="T10" fmla="*/ 97 w 147"/>
                <a:gd name="T11" fmla="*/ 456 h 456"/>
                <a:gd name="T12" fmla="*/ 74 w 147"/>
                <a:gd name="T13" fmla="*/ 455 h 456"/>
                <a:gd name="T14" fmla="*/ 51 w 147"/>
                <a:gd name="T15" fmla="*/ 456 h 456"/>
                <a:gd name="T16" fmla="*/ 53 w 147"/>
                <a:gd name="T17" fmla="*/ 258 h 456"/>
                <a:gd name="T18" fmla="*/ 51 w 147"/>
                <a:gd name="T19" fmla="*/ 41 h 456"/>
                <a:gd name="T20" fmla="*/ 36 w 147"/>
                <a:gd name="T21" fmla="*/ 40 h 456"/>
                <a:gd name="T22" fmla="*/ 0 w 147"/>
                <a:gd name="T23" fmla="*/ 41 h 456"/>
                <a:gd name="T24" fmla="*/ 0 w 147"/>
                <a:gd name="T25" fmla="*/ 21 h 456"/>
                <a:gd name="T26" fmla="*/ 0 w 147"/>
                <a:gd name="T27" fmla="*/ 0 h 456"/>
                <a:gd name="T28" fmla="*/ 75 w 147"/>
                <a:gd name="T29" fmla="*/ 2 h 456"/>
                <a:gd name="T30" fmla="*/ 147 w 147"/>
                <a:gd name="T31" fmla="*/ 0 h 456"/>
                <a:gd name="T32" fmla="*/ 146 w 147"/>
                <a:gd name="T33" fmla="*/ 2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456">
                  <a:moveTo>
                    <a:pt x="146" y="26"/>
                  </a:moveTo>
                  <a:cubicBezTo>
                    <a:pt x="146" y="29"/>
                    <a:pt x="147" y="34"/>
                    <a:pt x="147" y="41"/>
                  </a:cubicBezTo>
                  <a:cubicBezTo>
                    <a:pt x="135" y="40"/>
                    <a:pt x="124" y="40"/>
                    <a:pt x="115" y="40"/>
                  </a:cubicBezTo>
                  <a:cubicBezTo>
                    <a:pt x="108" y="40"/>
                    <a:pt x="102" y="40"/>
                    <a:pt x="97" y="41"/>
                  </a:cubicBezTo>
                  <a:cubicBezTo>
                    <a:pt x="95" y="77"/>
                    <a:pt x="95" y="127"/>
                    <a:pt x="95" y="189"/>
                  </a:cubicBezTo>
                  <a:cubicBezTo>
                    <a:pt x="95" y="234"/>
                    <a:pt x="95" y="323"/>
                    <a:pt x="97" y="456"/>
                  </a:cubicBezTo>
                  <a:cubicBezTo>
                    <a:pt x="89" y="456"/>
                    <a:pt x="82" y="455"/>
                    <a:pt x="74" y="455"/>
                  </a:cubicBezTo>
                  <a:cubicBezTo>
                    <a:pt x="67" y="455"/>
                    <a:pt x="59" y="456"/>
                    <a:pt x="51" y="456"/>
                  </a:cubicBezTo>
                  <a:cubicBezTo>
                    <a:pt x="52" y="370"/>
                    <a:pt x="53" y="304"/>
                    <a:pt x="53" y="258"/>
                  </a:cubicBezTo>
                  <a:cubicBezTo>
                    <a:pt x="53" y="209"/>
                    <a:pt x="52" y="137"/>
                    <a:pt x="51" y="41"/>
                  </a:cubicBezTo>
                  <a:cubicBezTo>
                    <a:pt x="48" y="40"/>
                    <a:pt x="43" y="40"/>
                    <a:pt x="36" y="40"/>
                  </a:cubicBezTo>
                  <a:cubicBezTo>
                    <a:pt x="27" y="40"/>
                    <a:pt x="15" y="40"/>
                    <a:pt x="0" y="41"/>
                  </a:cubicBezTo>
                  <a:cubicBezTo>
                    <a:pt x="0" y="34"/>
                    <a:pt x="0" y="28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ubicBezTo>
                    <a:pt x="19" y="1"/>
                    <a:pt x="45" y="2"/>
                    <a:pt x="75" y="2"/>
                  </a:cubicBezTo>
                  <a:cubicBezTo>
                    <a:pt x="104" y="2"/>
                    <a:pt x="128" y="1"/>
                    <a:pt x="147" y="0"/>
                  </a:cubicBezTo>
                  <a:cubicBezTo>
                    <a:pt x="147" y="13"/>
                    <a:pt x="146" y="22"/>
                    <a:pt x="146" y="2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8588376" y="6350000"/>
              <a:ext cx="57150" cy="219075"/>
            </a:xfrm>
            <a:custGeom>
              <a:avLst/>
              <a:gdLst>
                <a:gd name="T0" fmla="*/ 55 w 117"/>
                <a:gd name="T1" fmla="*/ 455 h 456"/>
                <a:gd name="T2" fmla="*/ 0 w 117"/>
                <a:gd name="T3" fmla="*/ 456 h 456"/>
                <a:gd name="T4" fmla="*/ 2 w 117"/>
                <a:gd name="T5" fmla="*/ 215 h 456"/>
                <a:gd name="T6" fmla="*/ 0 w 117"/>
                <a:gd name="T7" fmla="*/ 0 h 456"/>
                <a:gd name="T8" fmla="*/ 85 w 117"/>
                <a:gd name="T9" fmla="*/ 1 h 456"/>
                <a:gd name="T10" fmla="*/ 114 w 117"/>
                <a:gd name="T11" fmla="*/ 0 h 456"/>
                <a:gd name="T12" fmla="*/ 114 w 117"/>
                <a:gd name="T13" fmla="*/ 20 h 456"/>
                <a:gd name="T14" fmla="*/ 114 w 117"/>
                <a:gd name="T15" fmla="*/ 41 h 456"/>
                <a:gd name="T16" fmla="*/ 76 w 117"/>
                <a:gd name="T17" fmla="*/ 40 h 456"/>
                <a:gd name="T18" fmla="*/ 45 w 117"/>
                <a:gd name="T19" fmla="*/ 41 h 456"/>
                <a:gd name="T20" fmla="*/ 45 w 117"/>
                <a:gd name="T21" fmla="*/ 116 h 456"/>
                <a:gd name="T22" fmla="*/ 45 w 117"/>
                <a:gd name="T23" fmla="*/ 154 h 456"/>
                <a:gd name="T24" fmla="*/ 92 w 117"/>
                <a:gd name="T25" fmla="*/ 155 h 456"/>
                <a:gd name="T26" fmla="*/ 111 w 117"/>
                <a:gd name="T27" fmla="*/ 154 h 456"/>
                <a:gd name="T28" fmla="*/ 110 w 117"/>
                <a:gd name="T29" fmla="*/ 171 h 456"/>
                <a:gd name="T30" fmla="*/ 111 w 117"/>
                <a:gd name="T31" fmla="*/ 193 h 456"/>
                <a:gd name="T32" fmla="*/ 76 w 117"/>
                <a:gd name="T33" fmla="*/ 193 h 456"/>
                <a:gd name="T34" fmla="*/ 45 w 117"/>
                <a:gd name="T35" fmla="*/ 193 h 456"/>
                <a:gd name="T36" fmla="*/ 45 w 117"/>
                <a:gd name="T37" fmla="*/ 303 h 456"/>
                <a:gd name="T38" fmla="*/ 45 w 117"/>
                <a:gd name="T39" fmla="*/ 417 h 456"/>
                <a:gd name="T40" fmla="*/ 84 w 117"/>
                <a:gd name="T41" fmla="*/ 418 h 456"/>
                <a:gd name="T42" fmla="*/ 117 w 117"/>
                <a:gd name="T43" fmla="*/ 417 h 456"/>
                <a:gd name="T44" fmla="*/ 116 w 117"/>
                <a:gd name="T45" fmla="*/ 437 h 456"/>
                <a:gd name="T46" fmla="*/ 117 w 117"/>
                <a:gd name="T47" fmla="*/ 456 h 456"/>
                <a:gd name="T48" fmla="*/ 55 w 117"/>
                <a:gd name="T49" fmla="*/ 45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456">
                  <a:moveTo>
                    <a:pt x="55" y="455"/>
                  </a:moveTo>
                  <a:cubicBezTo>
                    <a:pt x="35" y="455"/>
                    <a:pt x="17" y="456"/>
                    <a:pt x="0" y="456"/>
                  </a:cubicBezTo>
                  <a:cubicBezTo>
                    <a:pt x="1" y="348"/>
                    <a:pt x="2" y="267"/>
                    <a:pt x="2" y="215"/>
                  </a:cubicBezTo>
                  <a:cubicBezTo>
                    <a:pt x="2" y="143"/>
                    <a:pt x="1" y="71"/>
                    <a:pt x="0" y="0"/>
                  </a:cubicBezTo>
                  <a:cubicBezTo>
                    <a:pt x="27" y="0"/>
                    <a:pt x="55" y="1"/>
                    <a:pt x="85" y="1"/>
                  </a:cubicBezTo>
                  <a:cubicBezTo>
                    <a:pt x="93" y="1"/>
                    <a:pt x="103" y="0"/>
                    <a:pt x="114" y="0"/>
                  </a:cubicBezTo>
                  <a:cubicBezTo>
                    <a:pt x="114" y="7"/>
                    <a:pt x="114" y="14"/>
                    <a:pt x="114" y="20"/>
                  </a:cubicBezTo>
                  <a:cubicBezTo>
                    <a:pt x="114" y="27"/>
                    <a:pt x="114" y="34"/>
                    <a:pt x="114" y="41"/>
                  </a:cubicBezTo>
                  <a:cubicBezTo>
                    <a:pt x="101" y="40"/>
                    <a:pt x="88" y="40"/>
                    <a:pt x="76" y="40"/>
                  </a:cubicBezTo>
                  <a:cubicBezTo>
                    <a:pt x="65" y="40"/>
                    <a:pt x="54" y="40"/>
                    <a:pt x="45" y="41"/>
                  </a:cubicBezTo>
                  <a:cubicBezTo>
                    <a:pt x="45" y="60"/>
                    <a:pt x="45" y="86"/>
                    <a:pt x="45" y="116"/>
                  </a:cubicBezTo>
                  <a:cubicBezTo>
                    <a:pt x="45" y="126"/>
                    <a:pt x="45" y="139"/>
                    <a:pt x="45" y="154"/>
                  </a:cubicBezTo>
                  <a:cubicBezTo>
                    <a:pt x="60" y="154"/>
                    <a:pt x="76" y="155"/>
                    <a:pt x="92" y="155"/>
                  </a:cubicBezTo>
                  <a:cubicBezTo>
                    <a:pt x="97" y="155"/>
                    <a:pt x="103" y="154"/>
                    <a:pt x="111" y="154"/>
                  </a:cubicBezTo>
                  <a:cubicBezTo>
                    <a:pt x="111" y="158"/>
                    <a:pt x="110" y="165"/>
                    <a:pt x="110" y="171"/>
                  </a:cubicBezTo>
                  <a:cubicBezTo>
                    <a:pt x="110" y="178"/>
                    <a:pt x="111" y="185"/>
                    <a:pt x="111" y="193"/>
                  </a:cubicBezTo>
                  <a:cubicBezTo>
                    <a:pt x="99" y="193"/>
                    <a:pt x="88" y="193"/>
                    <a:pt x="76" y="193"/>
                  </a:cubicBezTo>
                  <a:cubicBezTo>
                    <a:pt x="66" y="193"/>
                    <a:pt x="55" y="193"/>
                    <a:pt x="45" y="193"/>
                  </a:cubicBezTo>
                  <a:cubicBezTo>
                    <a:pt x="45" y="234"/>
                    <a:pt x="45" y="271"/>
                    <a:pt x="45" y="303"/>
                  </a:cubicBezTo>
                  <a:cubicBezTo>
                    <a:pt x="45" y="334"/>
                    <a:pt x="45" y="372"/>
                    <a:pt x="45" y="417"/>
                  </a:cubicBezTo>
                  <a:cubicBezTo>
                    <a:pt x="60" y="417"/>
                    <a:pt x="73" y="418"/>
                    <a:pt x="84" y="418"/>
                  </a:cubicBezTo>
                  <a:cubicBezTo>
                    <a:pt x="96" y="418"/>
                    <a:pt x="107" y="417"/>
                    <a:pt x="117" y="417"/>
                  </a:cubicBezTo>
                  <a:cubicBezTo>
                    <a:pt x="117" y="423"/>
                    <a:pt x="116" y="430"/>
                    <a:pt x="116" y="437"/>
                  </a:cubicBezTo>
                  <a:cubicBezTo>
                    <a:pt x="116" y="443"/>
                    <a:pt x="117" y="450"/>
                    <a:pt x="117" y="456"/>
                  </a:cubicBezTo>
                  <a:cubicBezTo>
                    <a:pt x="95" y="456"/>
                    <a:pt x="75" y="455"/>
                    <a:pt x="55" y="455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8656638" y="6350000"/>
              <a:ext cx="127000" cy="219075"/>
            </a:xfrm>
            <a:custGeom>
              <a:avLst/>
              <a:gdLst>
                <a:gd name="T0" fmla="*/ 239 w 262"/>
                <a:gd name="T1" fmla="*/ 456 h 456"/>
                <a:gd name="T2" fmla="*/ 215 w 262"/>
                <a:gd name="T3" fmla="*/ 456 h 456"/>
                <a:gd name="T4" fmla="*/ 190 w 262"/>
                <a:gd name="T5" fmla="*/ 136 h 456"/>
                <a:gd name="T6" fmla="*/ 187 w 262"/>
                <a:gd name="T7" fmla="*/ 136 h 456"/>
                <a:gd name="T8" fmla="*/ 147 w 262"/>
                <a:gd name="T9" fmla="*/ 358 h 456"/>
                <a:gd name="T10" fmla="*/ 129 w 262"/>
                <a:gd name="T11" fmla="*/ 358 h 456"/>
                <a:gd name="T12" fmla="*/ 112 w 262"/>
                <a:gd name="T13" fmla="*/ 358 h 456"/>
                <a:gd name="T14" fmla="*/ 73 w 262"/>
                <a:gd name="T15" fmla="*/ 136 h 456"/>
                <a:gd name="T16" fmla="*/ 71 w 262"/>
                <a:gd name="T17" fmla="*/ 136 h 456"/>
                <a:gd name="T18" fmla="*/ 47 w 262"/>
                <a:gd name="T19" fmla="*/ 456 h 456"/>
                <a:gd name="T20" fmla="*/ 24 w 262"/>
                <a:gd name="T21" fmla="*/ 455 h 456"/>
                <a:gd name="T22" fmla="*/ 0 w 262"/>
                <a:gd name="T23" fmla="*/ 456 h 456"/>
                <a:gd name="T24" fmla="*/ 47 w 262"/>
                <a:gd name="T25" fmla="*/ 0 h 456"/>
                <a:gd name="T26" fmla="*/ 66 w 262"/>
                <a:gd name="T27" fmla="*/ 1 h 456"/>
                <a:gd name="T28" fmla="*/ 87 w 262"/>
                <a:gd name="T29" fmla="*/ 0 h 456"/>
                <a:gd name="T30" fmla="*/ 129 w 262"/>
                <a:gd name="T31" fmla="*/ 289 h 456"/>
                <a:gd name="T32" fmla="*/ 132 w 262"/>
                <a:gd name="T33" fmla="*/ 289 h 456"/>
                <a:gd name="T34" fmla="*/ 176 w 262"/>
                <a:gd name="T35" fmla="*/ 0 h 456"/>
                <a:gd name="T36" fmla="*/ 196 w 262"/>
                <a:gd name="T37" fmla="*/ 1 h 456"/>
                <a:gd name="T38" fmla="*/ 215 w 262"/>
                <a:gd name="T39" fmla="*/ 0 h 456"/>
                <a:gd name="T40" fmla="*/ 262 w 262"/>
                <a:gd name="T41" fmla="*/ 456 h 456"/>
                <a:gd name="T42" fmla="*/ 239 w 262"/>
                <a:gd name="T43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2" h="456">
                  <a:moveTo>
                    <a:pt x="239" y="456"/>
                  </a:moveTo>
                  <a:cubicBezTo>
                    <a:pt x="231" y="456"/>
                    <a:pt x="224" y="456"/>
                    <a:pt x="215" y="456"/>
                  </a:cubicBezTo>
                  <a:cubicBezTo>
                    <a:pt x="208" y="355"/>
                    <a:pt x="199" y="248"/>
                    <a:pt x="190" y="136"/>
                  </a:cubicBezTo>
                  <a:cubicBezTo>
                    <a:pt x="187" y="136"/>
                    <a:pt x="187" y="136"/>
                    <a:pt x="187" y="136"/>
                  </a:cubicBezTo>
                  <a:cubicBezTo>
                    <a:pt x="180" y="175"/>
                    <a:pt x="167" y="250"/>
                    <a:pt x="147" y="358"/>
                  </a:cubicBezTo>
                  <a:cubicBezTo>
                    <a:pt x="142" y="358"/>
                    <a:pt x="136" y="358"/>
                    <a:pt x="129" y="358"/>
                  </a:cubicBezTo>
                  <a:cubicBezTo>
                    <a:pt x="124" y="358"/>
                    <a:pt x="118" y="358"/>
                    <a:pt x="112" y="358"/>
                  </a:cubicBezTo>
                  <a:cubicBezTo>
                    <a:pt x="103" y="308"/>
                    <a:pt x="90" y="234"/>
                    <a:pt x="73" y="136"/>
                  </a:cubicBezTo>
                  <a:cubicBezTo>
                    <a:pt x="71" y="136"/>
                    <a:pt x="71" y="136"/>
                    <a:pt x="71" y="136"/>
                  </a:cubicBezTo>
                  <a:cubicBezTo>
                    <a:pt x="60" y="256"/>
                    <a:pt x="53" y="363"/>
                    <a:pt x="47" y="456"/>
                  </a:cubicBezTo>
                  <a:cubicBezTo>
                    <a:pt x="40" y="456"/>
                    <a:pt x="31" y="455"/>
                    <a:pt x="24" y="455"/>
                  </a:cubicBezTo>
                  <a:cubicBezTo>
                    <a:pt x="15" y="455"/>
                    <a:pt x="8" y="456"/>
                    <a:pt x="0" y="456"/>
                  </a:cubicBezTo>
                  <a:cubicBezTo>
                    <a:pt x="19" y="316"/>
                    <a:pt x="34" y="164"/>
                    <a:pt x="47" y="0"/>
                  </a:cubicBezTo>
                  <a:cubicBezTo>
                    <a:pt x="53" y="1"/>
                    <a:pt x="60" y="1"/>
                    <a:pt x="66" y="1"/>
                  </a:cubicBezTo>
                  <a:cubicBezTo>
                    <a:pt x="73" y="1"/>
                    <a:pt x="80" y="1"/>
                    <a:pt x="87" y="0"/>
                  </a:cubicBezTo>
                  <a:cubicBezTo>
                    <a:pt x="91" y="44"/>
                    <a:pt x="105" y="140"/>
                    <a:pt x="129" y="289"/>
                  </a:cubicBezTo>
                  <a:cubicBezTo>
                    <a:pt x="132" y="289"/>
                    <a:pt x="132" y="289"/>
                    <a:pt x="132" y="289"/>
                  </a:cubicBezTo>
                  <a:cubicBezTo>
                    <a:pt x="157" y="130"/>
                    <a:pt x="173" y="34"/>
                    <a:pt x="176" y="0"/>
                  </a:cubicBezTo>
                  <a:cubicBezTo>
                    <a:pt x="183" y="0"/>
                    <a:pt x="189" y="1"/>
                    <a:pt x="196" y="1"/>
                  </a:cubicBezTo>
                  <a:cubicBezTo>
                    <a:pt x="202" y="1"/>
                    <a:pt x="209" y="0"/>
                    <a:pt x="215" y="0"/>
                  </a:cubicBezTo>
                  <a:cubicBezTo>
                    <a:pt x="231" y="196"/>
                    <a:pt x="247" y="348"/>
                    <a:pt x="262" y="456"/>
                  </a:cubicBezTo>
                  <a:cubicBezTo>
                    <a:pt x="255" y="456"/>
                    <a:pt x="247" y="456"/>
                    <a:pt x="239" y="45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8775701" y="6345238"/>
              <a:ext cx="80963" cy="223838"/>
            </a:xfrm>
            <a:custGeom>
              <a:avLst/>
              <a:gdLst>
                <a:gd name="T0" fmla="*/ 54 w 167"/>
                <a:gd name="T1" fmla="*/ 119 h 465"/>
                <a:gd name="T2" fmla="*/ 111 w 167"/>
                <a:gd name="T3" fmla="*/ 225 h 465"/>
                <a:gd name="T4" fmla="*/ 167 w 167"/>
                <a:gd name="T5" fmla="*/ 349 h 465"/>
                <a:gd name="T6" fmla="*/ 16 w 167"/>
                <a:gd name="T7" fmla="*/ 465 h 465"/>
                <a:gd name="T8" fmla="*/ 0 w 167"/>
                <a:gd name="T9" fmla="*/ 421 h 465"/>
                <a:gd name="T10" fmla="*/ 123 w 167"/>
                <a:gd name="T11" fmla="*/ 353 h 465"/>
                <a:gd name="T12" fmla="*/ 66 w 167"/>
                <a:gd name="T13" fmla="*/ 235 h 465"/>
                <a:gd name="T14" fmla="*/ 9 w 167"/>
                <a:gd name="T15" fmla="*/ 120 h 465"/>
                <a:gd name="T16" fmla="*/ 127 w 167"/>
                <a:gd name="T17" fmla="*/ 0 h 465"/>
                <a:gd name="T18" fmla="*/ 145 w 167"/>
                <a:gd name="T19" fmla="*/ 37 h 465"/>
                <a:gd name="T20" fmla="*/ 54 w 167"/>
                <a:gd name="T21" fmla="*/ 119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465">
                  <a:moveTo>
                    <a:pt x="54" y="119"/>
                  </a:moveTo>
                  <a:cubicBezTo>
                    <a:pt x="54" y="151"/>
                    <a:pt x="79" y="181"/>
                    <a:pt x="111" y="225"/>
                  </a:cubicBezTo>
                  <a:cubicBezTo>
                    <a:pt x="145" y="272"/>
                    <a:pt x="167" y="309"/>
                    <a:pt x="167" y="349"/>
                  </a:cubicBezTo>
                  <a:cubicBezTo>
                    <a:pt x="167" y="411"/>
                    <a:pt x="92" y="449"/>
                    <a:pt x="16" y="465"/>
                  </a:cubicBezTo>
                  <a:cubicBezTo>
                    <a:pt x="9" y="451"/>
                    <a:pt x="14" y="418"/>
                    <a:pt x="0" y="421"/>
                  </a:cubicBezTo>
                  <a:cubicBezTo>
                    <a:pt x="61" y="409"/>
                    <a:pt x="123" y="394"/>
                    <a:pt x="123" y="353"/>
                  </a:cubicBezTo>
                  <a:cubicBezTo>
                    <a:pt x="123" y="313"/>
                    <a:pt x="99" y="280"/>
                    <a:pt x="66" y="235"/>
                  </a:cubicBezTo>
                  <a:cubicBezTo>
                    <a:pt x="33" y="192"/>
                    <a:pt x="9" y="158"/>
                    <a:pt x="9" y="120"/>
                  </a:cubicBezTo>
                  <a:cubicBezTo>
                    <a:pt x="9" y="57"/>
                    <a:pt x="50" y="15"/>
                    <a:pt x="127" y="0"/>
                  </a:cubicBezTo>
                  <a:cubicBezTo>
                    <a:pt x="132" y="13"/>
                    <a:pt x="138" y="25"/>
                    <a:pt x="145" y="37"/>
                  </a:cubicBezTo>
                  <a:cubicBezTo>
                    <a:pt x="86" y="43"/>
                    <a:pt x="54" y="73"/>
                    <a:pt x="54" y="119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8853488" y="6343650"/>
              <a:ext cx="31750" cy="31750"/>
            </a:xfrm>
            <a:custGeom>
              <a:avLst/>
              <a:gdLst>
                <a:gd name="T0" fmla="*/ 65 w 65"/>
                <a:gd name="T1" fmla="*/ 32 h 64"/>
                <a:gd name="T2" fmla="*/ 55 w 65"/>
                <a:gd name="T3" fmla="*/ 54 h 64"/>
                <a:gd name="T4" fmla="*/ 32 w 65"/>
                <a:gd name="T5" fmla="*/ 64 h 64"/>
                <a:gd name="T6" fmla="*/ 10 w 65"/>
                <a:gd name="T7" fmla="*/ 54 h 64"/>
                <a:gd name="T8" fmla="*/ 0 w 65"/>
                <a:gd name="T9" fmla="*/ 32 h 64"/>
                <a:gd name="T10" fmla="*/ 10 w 65"/>
                <a:gd name="T11" fmla="*/ 9 h 64"/>
                <a:gd name="T12" fmla="*/ 32 w 65"/>
                <a:gd name="T13" fmla="*/ 0 h 64"/>
                <a:gd name="T14" fmla="*/ 55 w 65"/>
                <a:gd name="T15" fmla="*/ 9 h 64"/>
                <a:gd name="T16" fmla="*/ 65 w 65"/>
                <a:gd name="T17" fmla="*/ 32 h 64"/>
                <a:gd name="T18" fmla="*/ 60 w 65"/>
                <a:gd name="T19" fmla="*/ 32 h 64"/>
                <a:gd name="T20" fmla="*/ 52 w 65"/>
                <a:gd name="T21" fmla="*/ 12 h 64"/>
                <a:gd name="T22" fmla="*/ 32 w 65"/>
                <a:gd name="T23" fmla="*/ 4 h 64"/>
                <a:gd name="T24" fmla="*/ 13 w 65"/>
                <a:gd name="T25" fmla="*/ 12 h 64"/>
                <a:gd name="T26" fmla="*/ 4 w 65"/>
                <a:gd name="T27" fmla="*/ 32 h 64"/>
                <a:gd name="T28" fmla="*/ 13 w 65"/>
                <a:gd name="T29" fmla="*/ 52 h 64"/>
                <a:gd name="T30" fmla="*/ 32 w 65"/>
                <a:gd name="T31" fmla="*/ 60 h 64"/>
                <a:gd name="T32" fmla="*/ 52 w 65"/>
                <a:gd name="T33" fmla="*/ 52 h 64"/>
                <a:gd name="T34" fmla="*/ 60 w 65"/>
                <a:gd name="T35" fmla="*/ 32 h 64"/>
                <a:gd name="T36" fmla="*/ 51 w 65"/>
                <a:gd name="T37" fmla="*/ 48 h 64"/>
                <a:gd name="T38" fmla="*/ 42 w 65"/>
                <a:gd name="T39" fmla="*/ 48 h 64"/>
                <a:gd name="T40" fmla="*/ 32 w 65"/>
                <a:gd name="T41" fmla="*/ 35 h 64"/>
                <a:gd name="T42" fmla="*/ 27 w 65"/>
                <a:gd name="T43" fmla="*/ 35 h 64"/>
                <a:gd name="T44" fmla="*/ 27 w 65"/>
                <a:gd name="T45" fmla="*/ 48 h 64"/>
                <a:gd name="T46" fmla="*/ 21 w 65"/>
                <a:gd name="T47" fmla="*/ 48 h 64"/>
                <a:gd name="T48" fmla="*/ 21 w 65"/>
                <a:gd name="T49" fmla="*/ 14 h 64"/>
                <a:gd name="T50" fmla="*/ 31 w 65"/>
                <a:gd name="T51" fmla="*/ 14 h 64"/>
                <a:gd name="T52" fmla="*/ 37 w 65"/>
                <a:gd name="T53" fmla="*/ 14 h 64"/>
                <a:gd name="T54" fmla="*/ 41 w 65"/>
                <a:gd name="T55" fmla="*/ 16 h 64"/>
                <a:gd name="T56" fmla="*/ 44 w 65"/>
                <a:gd name="T57" fmla="*/ 19 h 64"/>
                <a:gd name="T58" fmla="*/ 45 w 65"/>
                <a:gd name="T59" fmla="*/ 23 h 64"/>
                <a:gd name="T60" fmla="*/ 43 w 65"/>
                <a:gd name="T61" fmla="*/ 30 h 64"/>
                <a:gd name="T62" fmla="*/ 38 w 65"/>
                <a:gd name="T63" fmla="*/ 33 h 64"/>
                <a:gd name="T64" fmla="*/ 51 w 65"/>
                <a:gd name="T65" fmla="*/ 48 h 64"/>
                <a:gd name="T66" fmla="*/ 39 w 65"/>
                <a:gd name="T67" fmla="*/ 24 h 64"/>
                <a:gd name="T68" fmla="*/ 38 w 65"/>
                <a:gd name="T69" fmla="*/ 21 h 64"/>
                <a:gd name="T70" fmla="*/ 37 w 65"/>
                <a:gd name="T71" fmla="*/ 20 h 64"/>
                <a:gd name="T72" fmla="*/ 35 w 65"/>
                <a:gd name="T73" fmla="*/ 19 h 64"/>
                <a:gd name="T74" fmla="*/ 32 w 65"/>
                <a:gd name="T75" fmla="*/ 19 h 64"/>
                <a:gd name="T76" fmla="*/ 27 w 65"/>
                <a:gd name="T77" fmla="*/ 19 h 64"/>
                <a:gd name="T78" fmla="*/ 27 w 65"/>
                <a:gd name="T79" fmla="*/ 30 h 64"/>
                <a:gd name="T80" fmla="*/ 31 w 65"/>
                <a:gd name="T81" fmla="*/ 30 h 64"/>
                <a:gd name="T82" fmla="*/ 34 w 65"/>
                <a:gd name="T83" fmla="*/ 30 h 64"/>
                <a:gd name="T84" fmla="*/ 37 w 65"/>
                <a:gd name="T85" fmla="*/ 29 h 64"/>
                <a:gd name="T86" fmla="*/ 38 w 65"/>
                <a:gd name="T87" fmla="*/ 27 h 64"/>
                <a:gd name="T88" fmla="*/ 39 w 65"/>
                <a:gd name="T89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" h="64">
                  <a:moveTo>
                    <a:pt x="65" y="32"/>
                  </a:moveTo>
                  <a:cubicBezTo>
                    <a:pt x="65" y="41"/>
                    <a:pt x="61" y="48"/>
                    <a:pt x="55" y="54"/>
                  </a:cubicBezTo>
                  <a:cubicBezTo>
                    <a:pt x="49" y="61"/>
                    <a:pt x="41" y="64"/>
                    <a:pt x="32" y="64"/>
                  </a:cubicBezTo>
                  <a:cubicBezTo>
                    <a:pt x="23" y="64"/>
                    <a:pt x="16" y="61"/>
                    <a:pt x="10" y="54"/>
                  </a:cubicBezTo>
                  <a:cubicBezTo>
                    <a:pt x="3" y="48"/>
                    <a:pt x="0" y="41"/>
                    <a:pt x="0" y="32"/>
                  </a:cubicBezTo>
                  <a:cubicBezTo>
                    <a:pt x="0" y="23"/>
                    <a:pt x="3" y="15"/>
                    <a:pt x="10" y="9"/>
                  </a:cubicBezTo>
                  <a:cubicBezTo>
                    <a:pt x="16" y="3"/>
                    <a:pt x="23" y="0"/>
                    <a:pt x="32" y="0"/>
                  </a:cubicBezTo>
                  <a:cubicBezTo>
                    <a:pt x="41" y="0"/>
                    <a:pt x="49" y="3"/>
                    <a:pt x="55" y="9"/>
                  </a:cubicBezTo>
                  <a:cubicBezTo>
                    <a:pt x="61" y="15"/>
                    <a:pt x="65" y="23"/>
                    <a:pt x="65" y="32"/>
                  </a:cubicBezTo>
                  <a:close/>
                  <a:moveTo>
                    <a:pt x="60" y="32"/>
                  </a:moveTo>
                  <a:cubicBezTo>
                    <a:pt x="60" y="24"/>
                    <a:pt x="58" y="17"/>
                    <a:pt x="52" y="12"/>
                  </a:cubicBezTo>
                  <a:cubicBezTo>
                    <a:pt x="47" y="6"/>
                    <a:pt x="40" y="4"/>
                    <a:pt x="32" y="4"/>
                  </a:cubicBezTo>
                  <a:cubicBezTo>
                    <a:pt x="25" y="4"/>
                    <a:pt x="18" y="6"/>
                    <a:pt x="13" y="12"/>
                  </a:cubicBezTo>
                  <a:cubicBezTo>
                    <a:pt x="7" y="17"/>
                    <a:pt x="4" y="24"/>
                    <a:pt x="4" y="32"/>
                  </a:cubicBezTo>
                  <a:cubicBezTo>
                    <a:pt x="4" y="39"/>
                    <a:pt x="7" y="46"/>
                    <a:pt x="13" y="52"/>
                  </a:cubicBezTo>
                  <a:cubicBezTo>
                    <a:pt x="18" y="57"/>
                    <a:pt x="25" y="60"/>
                    <a:pt x="32" y="60"/>
                  </a:cubicBezTo>
                  <a:cubicBezTo>
                    <a:pt x="40" y="60"/>
                    <a:pt x="47" y="57"/>
                    <a:pt x="52" y="52"/>
                  </a:cubicBezTo>
                  <a:cubicBezTo>
                    <a:pt x="58" y="46"/>
                    <a:pt x="60" y="39"/>
                    <a:pt x="60" y="32"/>
                  </a:cubicBezTo>
                  <a:close/>
                  <a:moveTo>
                    <a:pt x="51" y="48"/>
                  </a:moveTo>
                  <a:cubicBezTo>
                    <a:pt x="42" y="48"/>
                    <a:pt x="42" y="48"/>
                    <a:pt x="42" y="48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4" y="14"/>
                    <a:pt x="36" y="14"/>
                    <a:pt x="37" y="14"/>
                  </a:cubicBezTo>
                  <a:cubicBezTo>
                    <a:pt x="38" y="14"/>
                    <a:pt x="40" y="15"/>
                    <a:pt x="41" y="16"/>
                  </a:cubicBezTo>
                  <a:cubicBezTo>
                    <a:pt x="43" y="17"/>
                    <a:pt x="44" y="18"/>
                    <a:pt x="44" y="19"/>
                  </a:cubicBezTo>
                  <a:cubicBezTo>
                    <a:pt x="45" y="20"/>
                    <a:pt x="45" y="21"/>
                    <a:pt x="45" y="23"/>
                  </a:cubicBezTo>
                  <a:cubicBezTo>
                    <a:pt x="45" y="26"/>
                    <a:pt x="45" y="28"/>
                    <a:pt x="43" y="30"/>
                  </a:cubicBezTo>
                  <a:cubicBezTo>
                    <a:pt x="42" y="31"/>
                    <a:pt x="40" y="32"/>
                    <a:pt x="38" y="33"/>
                  </a:cubicBezTo>
                  <a:lnTo>
                    <a:pt x="51" y="48"/>
                  </a:lnTo>
                  <a:close/>
                  <a:moveTo>
                    <a:pt x="39" y="24"/>
                  </a:moveTo>
                  <a:cubicBezTo>
                    <a:pt x="39" y="23"/>
                    <a:pt x="38" y="22"/>
                    <a:pt x="38" y="21"/>
                  </a:cubicBezTo>
                  <a:cubicBezTo>
                    <a:pt x="38" y="21"/>
                    <a:pt x="37" y="20"/>
                    <a:pt x="37" y="20"/>
                  </a:cubicBezTo>
                  <a:cubicBezTo>
                    <a:pt x="36" y="19"/>
                    <a:pt x="35" y="19"/>
                    <a:pt x="35" y="19"/>
                  </a:cubicBezTo>
                  <a:cubicBezTo>
                    <a:pt x="34" y="19"/>
                    <a:pt x="33" y="19"/>
                    <a:pt x="32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2" y="30"/>
                    <a:pt x="33" y="30"/>
                    <a:pt x="34" y="30"/>
                  </a:cubicBezTo>
                  <a:cubicBezTo>
                    <a:pt x="35" y="30"/>
                    <a:pt x="36" y="29"/>
                    <a:pt x="37" y="29"/>
                  </a:cubicBezTo>
                  <a:cubicBezTo>
                    <a:pt x="37" y="28"/>
                    <a:pt x="38" y="27"/>
                    <a:pt x="38" y="27"/>
                  </a:cubicBezTo>
                  <a:cubicBezTo>
                    <a:pt x="38" y="26"/>
                    <a:pt x="39" y="25"/>
                    <a:pt x="39" y="2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3975652"/>
            <a:ext cx="9144000" cy="296562"/>
            <a:chOff x="0" y="0"/>
            <a:chExt cx="9144000" cy="296562"/>
          </a:xfrm>
        </p:grpSpPr>
        <p:sp>
          <p:nvSpPr>
            <p:cNvPr id="23" name="Rectangle 22"/>
            <p:cNvSpPr/>
            <p:nvPr userDrawn="1"/>
          </p:nvSpPr>
          <p:spPr>
            <a:xfrm>
              <a:off x="0" y="0"/>
              <a:ext cx="9144000" cy="296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4856208" y="24712"/>
              <a:ext cx="4065373" cy="197708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85000"/>
                </a:lnSpc>
                <a:spcBef>
                  <a:spcPts val="7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i="1" kern="120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  <a:shade val="100000"/>
                          <a:satMod val="115000"/>
                        </a:schemeClr>
                      </a:gs>
                    </a:gsLst>
                    <a:lin ang="13500000" scaled="1"/>
                    <a:tileRect/>
                  </a:gradFill>
                  <a:effectLst/>
                  <a:latin typeface="+mn-lt"/>
                  <a:ea typeface="+mn-ea"/>
                  <a:cs typeface="+mn-cs"/>
                </a:rPr>
                <a:t>You’ll make breakthroughs</a:t>
              </a:r>
            </a:p>
            <a:p>
              <a:pPr algn="r">
                <a:lnSpc>
                  <a:spcPct val="85000"/>
                </a:lnSpc>
                <a:spcBef>
                  <a:spcPts val="700"/>
                </a:spcBef>
              </a:pPr>
              <a:endParaRPr lang="en-US" sz="1600" b="1" i="1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</a:endParaRPr>
            </a:p>
          </p:txBody>
        </p:sp>
      </p:grpSp>
      <p:cxnSp>
        <p:nvCxnSpPr>
          <p:cNvPr id="26" name="Straight Connector 25"/>
          <p:cNvCxnSpPr/>
          <p:nvPr userDrawn="1"/>
        </p:nvCxnSpPr>
        <p:spPr>
          <a:xfrm flipV="1">
            <a:off x="3237470" y="4494638"/>
            <a:ext cx="0" cy="12356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32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77850" y="1252538"/>
            <a:ext cx="7973060" cy="47593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9611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74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919" y="366976"/>
            <a:ext cx="849014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632" y="1149178"/>
            <a:ext cx="8464379" cy="4967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9587" y="6664632"/>
            <a:ext cx="1007707" cy="13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85000"/>
              </a:lnSpc>
              <a:spcAft>
                <a:spcPts val="600"/>
              </a:spcAft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0945A5B-6FD1-4E75-90E0-1022EA54FCB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7916863" y="6302375"/>
            <a:ext cx="968375" cy="271463"/>
            <a:chOff x="7916863" y="6302375"/>
            <a:chExt cx="968375" cy="271463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7916863" y="6302375"/>
              <a:ext cx="968375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916863" y="6307138"/>
              <a:ext cx="22225" cy="261938"/>
            </a:xfrm>
            <a:custGeom>
              <a:avLst/>
              <a:gdLst>
                <a:gd name="T0" fmla="*/ 23 w 46"/>
                <a:gd name="T1" fmla="*/ 543 h 544"/>
                <a:gd name="T2" fmla="*/ 0 w 46"/>
                <a:gd name="T3" fmla="*/ 544 h 544"/>
                <a:gd name="T4" fmla="*/ 2 w 46"/>
                <a:gd name="T5" fmla="*/ 325 h 544"/>
                <a:gd name="T6" fmla="*/ 0 w 46"/>
                <a:gd name="T7" fmla="*/ 0 h 544"/>
                <a:gd name="T8" fmla="*/ 23 w 46"/>
                <a:gd name="T9" fmla="*/ 1 h 544"/>
                <a:gd name="T10" fmla="*/ 46 w 46"/>
                <a:gd name="T11" fmla="*/ 0 h 544"/>
                <a:gd name="T12" fmla="*/ 44 w 46"/>
                <a:gd name="T13" fmla="*/ 348 h 544"/>
                <a:gd name="T14" fmla="*/ 46 w 46"/>
                <a:gd name="T15" fmla="*/ 544 h 544"/>
                <a:gd name="T16" fmla="*/ 23 w 46"/>
                <a:gd name="T17" fmla="*/ 543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44">
                  <a:moveTo>
                    <a:pt x="23" y="543"/>
                  </a:moveTo>
                  <a:cubicBezTo>
                    <a:pt x="15" y="543"/>
                    <a:pt x="8" y="544"/>
                    <a:pt x="0" y="544"/>
                  </a:cubicBezTo>
                  <a:cubicBezTo>
                    <a:pt x="1" y="477"/>
                    <a:pt x="2" y="404"/>
                    <a:pt x="2" y="325"/>
                  </a:cubicBezTo>
                  <a:cubicBezTo>
                    <a:pt x="2" y="241"/>
                    <a:pt x="0" y="133"/>
                    <a:pt x="0" y="0"/>
                  </a:cubicBezTo>
                  <a:cubicBezTo>
                    <a:pt x="8" y="1"/>
                    <a:pt x="16" y="1"/>
                    <a:pt x="23" y="1"/>
                  </a:cubicBezTo>
                  <a:cubicBezTo>
                    <a:pt x="32" y="1"/>
                    <a:pt x="39" y="1"/>
                    <a:pt x="46" y="0"/>
                  </a:cubicBezTo>
                  <a:cubicBezTo>
                    <a:pt x="45" y="177"/>
                    <a:pt x="44" y="293"/>
                    <a:pt x="44" y="348"/>
                  </a:cubicBezTo>
                  <a:cubicBezTo>
                    <a:pt x="44" y="428"/>
                    <a:pt x="45" y="493"/>
                    <a:pt x="46" y="544"/>
                  </a:cubicBezTo>
                  <a:cubicBezTo>
                    <a:pt x="38" y="544"/>
                    <a:pt x="31" y="543"/>
                    <a:pt x="23" y="543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7954963" y="6350000"/>
              <a:ext cx="85725" cy="219075"/>
            </a:xfrm>
            <a:custGeom>
              <a:avLst/>
              <a:gdLst>
                <a:gd name="T0" fmla="*/ 155 w 177"/>
                <a:gd name="T1" fmla="*/ 456 h 456"/>
                <a:gd name="T2" fmla="*/ 131 w 177"/>
                <a:gd name="T3" fmla="*/ 456 h 456"/>
                <a:gd name="T4" fmla="*/ 133 w 177"/>
                <a:gd name="T5" fmla="*/ 346 h 456"/>
                <a:gd name="T6" fmla="*/ 131 w 177"/>
                <a:gd name="T7" fmla="*/ 253 h 456"/>
                <a:gd name="T8" fmla="*/ 44 w 177"/>
                <a:gd name="T9" fmla="*/ 126 h 456"/>
                <a:gd name="T10" fmla="*/ 47 w 177"/>
                <a:gd name="T11" fmla="*/ 456 h 456"/>
                <a:gd name="T12" fmla="*/ 23 w 177"/>
                <a:gd name="T13" fmla="*/ 455 h 456"/>
                <a:gd name="T14" fmla="*/ 0 w 177"/>
                <a:gd name="T15" fmla="*/ 456 h 456"/>
                <a:gd name="T16" fmla="*/ 3 w 177"/>
                <a:gd name="T17" fmla="*/ 210 h 456"/>
                <a:gd name="T18" fmla="*/ 0 w 177"/>
                <a:gd name="T19" fmla="*/ 0 h 456"/>
                <a:gd name="T20" fmla="*/ 16 w 177"/>
                <a:gd name="T21" fmla="*/ 1 h 456"/>
                <a:gd name="T22" fmla="*/ 31 w 177"/>
                <a:gd name="T23" fmla="*/ 0 h 456"/>
                <a:gd name="T24" fmla="*/ 133 w 177"/>
                <a:gd name="T25" fmla="*/ 181 h 456"/>
                <a:gd name="T26" fmla="*/ 133 w 177"/>
                <a:gd name="T27" fmla="*/ 109 h 456"/>
                <a:gd name="T28" fmla="*/ 131 w 177"/>
                <a:gd name="T29" fmla="*/ 0 h 456"/>
                <a:gd name="T30" fmla="*/ 155 w 177"/>
                <a:gd name="T31" fmla="*/ 1 h 456"/>
                <a:gd name="T32" fmla="*/ 177 w 177"/>
                <a:gd name="T33" fmla="*/ 0 h 456"/>
                <a:gd name="T34" fmla="*/ 174 w 177"/>
                <a:gd name="T35" fmla="*/ 226 h 456"/>
                <a:gd name="T36" fmla="*/ 177 w 177"/>
                <a:gd name="T37" fmla="*/ 456 h 456"/>
                <a:gd name="T38" fmla="*/ 155 w 177"/>
                <a:gd name="T39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456">
                  <a:moveTo>
                    <a:pt x="155" y="456"/>
                  </a:moveTo>
                  <a:cubicBezTo>
                    <a:pt x="146" y="456"/>
                    <a:pt x="139" y="456"/>
                    <a:pt x="131" y="456"/>
                  </a:cubicBezTo>
                  <a:cubicBezTo>
                    <a:pt x="132" y="412"/>
                    <a:pt x="133" y="375"/>
                    <a:pt x="133" y="346"/>
                  </a:cubicBezTo>
                  <a:cubicBezTo>
                    <a:pt x="133" y="316"/>
                    <a:pt x="132" y="285"/>
                    <a:pt x="131" y="253"/>
                  </a:cubicBezTo>
                  <a:cubicBezTo>
                    <a:pt x="95" y="203"/>
                    <a:pt x="65" y="162"/>
                    <a:pt x="44" y="126"/>
                  </a:cubicBezTo>
                  <a:cubicBezTo>
                    <a:pt x="44" y="275"/>
                    <a:pt x="44" y="385"/>
                    <a:pt x="47" y="456"/>
                  </a:cubicBezTo>
                  <a:cubicBezTo>
                    <a:pt x="39" y="456"/>
                    <a:pt x="31" y="455"/>
                    <a:pt x="23" y="455"/>
                  </a:cubicBezTo>
                  <a:cubicBezTo>
                    <a:pt x="16" y="455"/>
                    <a:pt x="8" y="456"/>
                    <a:pt x="0" y="456"/>
                  </a:cubicBezTo>
                  <a:cubicBezTo>
                    <a:pt x="3" y="371"/>
                    <a:pt x="3" y="288"/>
                    <a:pt x="3" y="210"/>
                  </a:cubicBezTo>
                  <a:cubicBezTo>
                    <a:pt x="3" y="130"/>
                    <a:pt x="3" y="60"/>
                    <a:pt x="0" y="0"/>
                  </a:cubicBezTo>
                  <a:cubicBezTo>
                    <a:pt x="6" y="0"/>
                    <a:pt x="10" y="1"/>
                    <a:pt x="16" y="1"/>
                  </a:cubicBezTo>
                  <a:cubicBezTo>
                    <a:pt x="21" y="1"/>
                    <a:pt x="26" y="0"/>
                    <a:pt x="31" y="0"/>
                  </a:cubicBezTo>
                  <a:cubicBezTo>
                    <a:pt x="49" y="51"/>
                    <a:pt x="82" y="112"/>
                    <a:pt x="133" y="181"/>
                  </a:cubicBezTo>
                  <a:cubicBezTo>
                    <a:pt x="133" y="109"/>
                    <a:pt x="133" y="109"/>
                    <a:pt x="133" y="109"/>
                  </a:cubicBezTo>
                  <a:cubicBezTo>
                    <a:pt x="133" y="81"/>
                    <a:pt x="133" y="44"/>
                    <a:pt x="131" y="0"/>
                  </a:cubicBezTo>
                  <a:cubicBezTo>
                    <a:pt x="139" y="0"/>
                    <a:pt x="146" y="1"/>
                    <a:pt x="155" y="1"/>
                  </a:cubicBezTo>
                  <a:cubicBezTo>
                    <a:pt x="162" y="1"/>
                    <a:pt x="170" y="0"/>
                    <a:pt x="177" y="0"/>
                  </a:cubicBezTo>
                  <a:cubicBezTo>
                    <a:pt x="175" y="54"/>
                    <a:pt x="174" y="129"/>
                    <a:pt x="174" y="226"/>
                  </a:cubicBezTo>
                  <a:cubicBezTo>
                    <a:pt x="174" y="323"/>
                    <a:pt x="175" y="401"/>
                    <a:pt x="177" y="456"/>
                  </a:cubicBezTo>
                  <a:cubicBezTo>
                    <a:pt x="170" y="456"/>
                    <a:pt x="162" y="456"/>
                    <a:pt x="155" y="45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8039101" y="6350000"/>
              <a:ext cx="76200" cy="219075"/>
            </a:xfrm>
            <a:custGeom>
              <a:avLst/>
              <a:gdLst>
                <a:gd name="T0" fmla="*/ 160 w 160"/>
                <a:gd name="T1" fmla="*/ 26 h 456"/>
                <a:gd name="T2" fmla="*/ 160 w 160"/>
                <a:gd name="T3" fmla="*/ 41 h 456"/>
                <a:gd name="T4" fmla="*/ 128 w 160"/>
                <a:gd name="T5" fmla="*/ 40 h 456"/>
                <a:gd name="T6" fmla="*/ 110 w 160"/>
                <a:gd name="T7" fmla="*/ 41 h 456"/>
                <a:gd name="T8" fmla="*/ 108 w 160"/>
                <a:gd name="T9" fmla="*/ 189 h 456"/>
                <a:gd name="T10" fmla="*/ 110 w 160"/>
                <a:gd name="T11" fmla="*/ 456 h 456"/>
                <a:gd name="T12" fmla="*/ 87 w 160"/>
                <a:gd name="T13" fmla="*/ 455 h 456"/>
                <a:gd name="T14" fmla="*/ 65 w 160"/>
                <a:gd name="T15" fmla="*/ 456 h 456"/>
                <a:gd name="T16" fmla="*/ 66 w 160"/>
                <a:gd name="T17" fmla="*/ 258 h 456"/>
                <a:gd name="T18" fmla="*/ 65 w 160"/>
                <a:gd name="T19" fmla="*/ 41 h 456"/>
                <a:gd name="T20" fmla="*/ 49 w 160"/>
                <a:gd name="T21" fmla="*/ 40 h 456"/>
                <a:gd name="T22" fmla="*/ 0 w 160"/>
                <a:gd name="T23" fmla="*/ 41 h 456"/>
                <a:gd name="T24" fmla="*/ 1 w 160"/>
                <a:gd name="T25" fmla="*/ 21 h 456"/>
                <a:gd name="T26" fmla="*/ 4 w 160"/>
                <a:gd name="T27" fmla="*/ 0 h 456"/>
                <a:gd name="T28" fmla="*/ 88 w 160"/>
                <a:gd name="T29" fmla="*/ 2 h 456"/>
                <a:gd name="T30" fmla="*/ 160 w 160"/>
                <a:gd name="T31" fmla="*/ 0 h 456"/>
                <a:gd name="T32" fmla="*/ 160 w 160"/>
                <a:gd name="T33" fmla="*/ 2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456">
                  <a:moveTo>
                    <a:pt x="160" y="26"/>
                  </a:moveTo>
                  <a:cubicBezTo>
                    <a:pt x="160" y="29"/>
                    <a:pt x="160" y="34"/>
                    <a:pt x="160" y="41"/>
                  </a:cubicBezTo>
                  <a:cubicBezTo>
                    <a:pt x="148" y="40"/>
                    <a:pt x="137" y="40"/>
                    <a:pt x="128" y="40"/>
                  </a:cubicBezTo>
                  <a:cubicBezTo>
                    <a:pt x="122" y="40"/>
                    <a:pt x="115" y="40"/>
                    <a:pt x="110" y="41"/>
                  </a:cubicBezTo>
                  <a:cubicBezTo>
                    <a:pt x="109" y="77"/>
                    <a:pt x="108" y="127"/>
                    <a:pt x="108" y="189"/>
                  </a:cubicBezTo>
                  <a:cubicBezTo>
                    <a:pt x="108" y="234"/>
                    <a:pt x="109" y="323"/>
                    <a:pt x="110" y="456"/>
                  </a:cubicBezTo>
                  <a:cubicBezTo>
                    <a:pt x="103" y="456"/>
                    <a:pt x="95" y="455"/>
                    <a:pt x="87" y="455"/>
                  </a:cubicBezTo>
                  <a:cubicBezTo>
                    <a:pt x="80" y="455"/>
                    <a:pt x="72" y="456"/>
                    <a:pt x="65" y="456"/>
                  </a:cubicBezTo>
                  <a:cubicBezTo>
                    <a:pt x="65" y="370"/>
                    <a:pt x="66" y="304"/>
                    <a:pt x="66" y="258"/>
                  </a:cubicBezTo>
                  <a:cubicBezTo>
                    <a:pt x="66" y="209"/>
                    <a:pt x="65" y="137"/>
                    <a:pt x="65" y="41"/>
                  </a:cubicBezTo>
                  <a:cubicBezTo>
                    <a:pt x="61" y="40"/>
                    <a:pt x="56" y="40"/>
                    <a:pt x="49" y="40"/>
                  </a:cubicBezTo>
                  <a:cubicBezTo>
                    <a:pt x="40" y="40"/>
                    <a:pt x="15" y="40"/>
                    <a:pt x="0" y="41"/>
                  </a:cubicBezTo>
                  <a:cubicBezTo>
                    <a:pt x="1" y="34"/>
                    <a:pt x="1" y="28"/>
                    <a:pt x="1" y="21"/>
                  </a:cubicBezTo>
                  <a:cubicBezTo>
                    <a:pt x="1" y="14"/>
                    <a:pt x="5" y="7"/>
                    <a:pt x="4" y="0"/>
                  </a:cubicBezTo>
                  <a:cubicBezTo>
                    <a:pt x="24" y="1"/>
                    <a:pt x="58" y="2"/>
                    <a:pt x="88" y="2"/>
                  </a:cubicBezTo>
                  <a:cubicBezTo>
                    <a:pt x="117" y="2"/>
                    <a:pt x="141" y="1"/>
                    <a:pt x="160" y="0"/>
                  </a:cubicBezTo>
                  <a:cubicBezTo>
                    <a:pt x="160" y="13"/>
                    <a:pt x="160" y="22"/>
                    <a:pt x="160" y="2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8128001" y="6350000"/>
              <a:ext cx="55563" cy="219075"/>
            </a:xfrm>
            <a:custGeom>
              <a:avLst/>
              <a:gdLst>
                <a:gd name="T0" fmla="*/ 55 w 117"/>
                <a:gd name="T1" fmla="*/ 455 h 456"/>
                <a:gd name="T2" fmla="*/ 0 w 117"/>
                <a:gd name="T3" fmla="*/ 456 h 456"/>
                <a:gd name="T4" fmla="*/ 2 w 117"/>
                <a:gd name="T5" fmla="*/ 215 h 456"/>
                <a:gd name="T6" fmla="*/ 0 w 117"/>
                <a:gd name="T7" fmla="*/ 0 h 456"/>
                <a:gd name="T8" fmla="*/ 85 w 117"/>
                <a:gd name="T9" fmla="*/ 1 h 456"/>
                <a:gd name="T10" fmla="*/ 115 w 117"/>
                <a:gd name="T11" fmla="*/ 0 h 456"/>
                <a:gd name="T12" fmla="*/ 114 w 117"/>
                <a:gd name="T13" fmla="*/ 20 h 456"/>
                <a:gd name="T14" fmla="*/ 115 w 117"/>
                <a:gd name="T15" fmla="*/ 41 h 456"/>
                <a:gd name="T16" fmla="*/ 77 w 117"/>
                <a:gd name="T17" fmla="*/ 40 h 456"/>
                <a:gd name="T18" fmla="*/ 45 w 117"/>
                <a:gd name="T19" fmla="*/ 41 h 456"/>
                <a:gd name="T20" fmla="*/ 45 w 117"/>
                <a:gd name="T21" fmla="*/ 116 h 456"/>
                <a:gd name="T22" fmla="*/ 45 w 117"/>
                <a:gd name="T23" fmla="*/ 154 h 456"/>
                <a:gd name="T24" fmla="*/ 92 w 117"/>
                <a:gd name="T25" fmla="*/ 155 h 456"/>
                <a:gd name="T26" fmla="*/ 111 w 117"/>
                <a:gd name="T27" fmla="*/ 154 h 456"/>
                <a:gd name="T28" fmla="*/ 110 w 117"/>
                <a:gd name="T29" fmla="*/ 171 h 456"/>
                <a:gd name="T30" fmla="*/ 111 w 117"/>
                <a:gd name="T31" fmla="*/ 193 h 456"/>
                <a:gd name="T32" fmla="*/ 77 w 117"/>
                <a:gd name="T33" fmla="*/ 193 h 456"/>
                <a:gd name="T34" fmla="*/ 45 w 117"/>
                <a:gd name="T35" fmla="*/ 193 h 456"/>
                <a:gd name="T36" fmla="*/ 45 w 117"/>
                <a:gd name="T37" fmla="*/ 303 h 456"/>
                <a:gd name="T38" fmla="*/ 45 w 117"/>
                <a:gd name="T39" fmla="*/ 417 h 456"/>
                <a:gd name="T40" fmla="*/ 84 w 117"/>
                <a:gd name="T41" fmla="*/ 418 h 456"/>
                <a:gd name="T42" fmla="*/ 117 w 117"/>
                <a:gd name="T43" fmla="*/ 417 h 456"/>
                <a:gd name="T44" fmla="*/ 116 w 117"/>
                <a:gd name="T45" fmla="*/ 437 h 456"/>
                <a:gd name="T46" fmla="*/ 117 w 117"/>
                <a:gd name="T47" fmla="*/ 456 h 456"/>
                <a:gd name="T48" fmla="*/ 55 w 117"/>
                <a:gd name="T49" fmla="*/ 45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456">
                  <a:moveTo>
                    <a:pt x="55" y="455"/>
                  </a:moveTo>
                  <a:cubicBezTo>
                    <a:pt x="36" y="455"/>
                    <a:pt x="17" y="456"/>
                    <a:pt x="0" y="456"/>
                  </a:cubicBezTo>
                  <a:cubicBezTo>
                    <a:pt x="1" y="348"/>
                    <a:pt x="2" y="267"/>
                    <a:pt x="2" y="215"/>
                  </a:cubicBezTo>
                  <a:cubicBezTo>
                    <a:pt x="2" y="143"/>
                    <a:pt x="1" y="71"/>
                    <a:pt x="0" y="0"/>
                  </a:cubicBezTo>
                  <a:cubicBezTo>
                    <a:pt x="27" y="0"/>
                    <a:pt x="55" y="1"/>
                    <a:pt x="85" y="1"/>
                  </a:cubicBezTo>
                  <a:cubicBezTo>
                    <a:pt x="93" y="1"/>
                    <a:pt x="103" y="0"/>
                    <a:pt x="115" y="0"/>
                  </a:cubicBezTo>
                  <a:cubicBezTo>
                    <a:pt x="114" y="7"/>
                    <a:pt x="114" y="14"/>
                    <a:pt x="114" y="20"/>
                  </a:cubicBezTo>
                  <a:cubicBezTo>
                    <a:pt x="114" y="27"/>
                    <a:pt x="114" y="34"/>
                    <a:pt x="115" y="41"/>
                  </a:cubicBezTo>
                  <a:cubicBezTo>
                    <a:pt x="101" y="40"/>
                    <a:pt x="88" y="40"/>
                    <a:pt x="77" y="40"/>
                  </a:cubicBezTo>
                  <a:cubicBezTo>
                    <a:pt x="65" y="40"/>
                    <a:pt x="55" y="40"/>
                    <a:pt x="45" y="41"/>
                  </a:cubicBezTo>
                  <a:cubicBezTo>
                    <a:pt x="45" y="60"/>
                    <a:pt x="45" y="86"/>
                    <a:pt x="45" y="116"/>
                  </a:cubicBezTo>
                  <a:cubicBezTo>
                    <a:pt x="45" y="126"/>
                    <a:pt x="45" y="139"/>
                    <a:pt x="45" y="154"/>
                  </a:cubicBezTo>
                  <a:cubicBezTo>
                    <a:pt x="60" y="154"/>
                    <a:pt x="76" y="155"/>
                    <a:pt x="92" y="155"/>
                  </a:cubicBezTo>
                  <a:cubicBezTo>
                    <a:pt x="97" y="155"/>
                    <a:pt x="103" y="154"/>
                    <a:pt x="111" y="154"/>
                  </a:cubicBezTo>
                  <a:cubicBezTo>
                    <a:pt x="111" y="158"/>
                    <a:pt x="110" y="165"/>
                    <a:pt x="110" y="171"/>
                  </a:cubicBezTo>
                  <a:cubicBezTo>
                    <a:pt x="110" y="178"/>
                    <a:pt x="111" y="185"/>
                    <a:pt x="111" y="193"/>
                  </a:cubicBezTo>
                  <a:cubicBezTo>
                    <a:pt x="99" y="193"/>
                    <a:pt x="88" y="193"/>
                    <a:pt x="77" y="193"/>
                  </a:cubicBezTo>
                  <a:cubicBezTo>
                    <a:pt x="66" y="193"/>
                    <a:pt x="55" y="193"/>
                    <a:pt x="45" y="193"/>
                  </a:cubicBezTo>
                  <a:cubicBezTo>
                    <a:pt x="45" y="234"/>
                    <a:pt x="45" y="271"/>
                    <a:pt x="45" y="303"/>
                  </a:cubicBezTo>
                  <a:cubicBezTo>
                    <a:pt x="45" y="334"/>
                    <a:pt x="45" y="372"/>
                    <a:pt x="45" y="417"/>
                  </a:cubicBezTo>
                  <a:cubicBezTo>
                    <a:pt x="60" y="417"/>
                    <a:pt x="73" y="418"/>
                    <a:pt x="84" y="418"/>
                  </a:cubicBezTo>
                  <a:cubicBezTo>
                    <a:pt x="96" y="418"/>
                    <a:pt x="107" y="417"/>
                    <a:pt x="117" y="417"/>
                  </a:cubicBezTo>
                  <a:cubicBezTo>
                    <a:pt x="117" y="423"/>
                    <a:pt x="116" y="430"/>
                    <a:pt x="116" y="437"/>
                  </a:cubicBezTo>
                  <a:cubicBezTo>
                    <a:pt x="116" y="443"/>
                    <a:pt x="117" y="450"/>
                    <a:pt x="117" y="456"/>
                  </a:cubicBezTo>
                  <a:cubicBezTo>
                    <a:pt x="96" y="456"/>
                    <a:pt x="75" y="455"/>
                    <a:pt x="55" y="455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 noEditPoints="1"/>
            </p:cNvSpPr>
            <p:nvPr userDrawn="1"/>
          </p:nvSpPr>
          <p:spPr bwMode="auto">
            <a:xfrm>
              <a:off x="8199438" y="6350000"/>
              <a:ext cx="84138" cy="219075"/>
            </a:xfrm>
            <a:custGeom>
              <a:avLst/>
              <a:gdLst>
                <a:gd name="T0" fmla="*/ 152 w 176"/>
                <a:gd name="T1" fmla="*/ 455 h 456"/>
                <a:gd name="T2" fmla="*/ 128 w 176"/>
                <a:gd name="T3" fmla="*/ 456 h 456"/>
                <a:gd name="T4" fmla="*/ 63 w 176"/>
                <a:gd name="T5" fmla="*/ 238 h 456"/>
                <a:gd name="T6" fmla="*/ 45 w 176"/>
                <a:gd name="T7" fmla="*/ 241 h 456"/>
                <a:gd name="T8" fmla="*/ 43 w 176"/>
                <a:gd name="T9" fmla="*/ 304 h 456"/>
                <a:gd name="T10" fmla="*/ 45 w 176"/>
                <a:gd name="T11" fmla="*/ 456 h 456"/>
                <a:gd name="T12" fmla="*/ 22 w 176"/>
                <a:gd name="T13" fmla="*/ 455 h 456"/>
                <a:gd name="T14" fmla="*/ 0 w 176"/>
                <a:gd name="T15" fmla="*/ 456 h 456"/>
                <a:gd name="T16" fmla="*/ 2 w 176"/>
                <a:gd name="T17" fmla="*/ 245 h 456"/>
                <a:gd name="T18" fmla="*/ 0 w 176"/>
                <a:gd name="T19" fmla="*/ 0 h 456"/>
                <a:gd name="T20" fmla="*/ 23 w 176"/>
                <a:gd name="T21" fmla="*/ 1 h 456"/>
                <a:gd name="T22" fmla="*/ 59 w 176"/>
                <a:gd name="T23" fmla="*/ 0 h 456"/>
                <a:gd name="T24" fmla="*/ 151 w 176"/>
                <a:gd name="T25" fmla="*/ 103 h 456"/>
                <a:gd name="T26" fmla="*/ 100 w 176"/>
                <a:gd name="T27" fmla="*/ 222 h 456"/>
                <a:gd name="T28" fmla="*/ 176 w 176"/>
                <a:gd name="T29" fmla="*/ 456 h 456"/>
                <a:gd name="T30" fmla="*/ 152 w 176"/>
                <a:gd name="T31" fmla="*/ 455 h 456"/>
                <a:gd name="T32" fmla="*/ 110 w 176"/>
                <a:gd name="T33" fmla="*/ 103 h 456"/>
                <a:gd name="T34" fmla="*/ 52 w 176"/>
                <a:gd name="T35" fmla="*/ 40 h 456"/>
                <a:gd name="T36" fmla="*/ 45 w 176"/>
                <a:gd name="T37" fmla="*/ 40 h 456"/>
                <a:gd name="T38" fmla="*/ 45 w 176"/>
                <a:gd name="T39" fmla="*/ 197 h 456"/>
                <a:gd name="T40" fmla="*/ 110 w 176"/>
                <a:gd name="T41" fmla="*/ 103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456">
                  <a:moveTo>
                    <a:pt x="152" y="455"/>
                  </a:moveTo>
                  <a:cubicBezTo>
                    <a:pt x="144" y="455"/>
                    <a:pt x="136" y="456"/>
                    <a:pt x="128" y="456"/>
                  </a:cubicBezTo>
                  <a:cubicBezTo>
                    <a:pt x="109" y="412"/>
                    <a:pt x="87" y="339"/>
                    <a:pt x="63" y="238"/>
                  </a:cubicBezTo>
                  <a:cubicBezTo>
                    <a:pt x="56" y="239"/>
                    <a:pt x="50" y="241"/>
                    <a:pt x="45" y="241"/>
                  </a:cubicBezTo>
                  <a:cubicBezTo>
                    <a:pt x="44" y="257"/>
                    <a:pt x="43" y="278"/>
                    <a:pt x="43" y="304"/>
                  </a:cubicBezTo>
                  <a:cubicBezTo>
                    <a:pt x="43" y="320"/>
                    <a:pt x="44" y="371"/>
                    <a:pt x="45" y="456"/>
                  </a:cubicBezTo>
                  <a:cubicBezTo>
                    <a:pt x="37" y="456"/>
                    <a:pt x="30" y="455"/>
                    <a:pt x="22" y="455"/>
                  </a:cubicBezTo>
                  <a:cubicBezTo>
                    <a:pt x="14" y="455"/>
                    <a:pt x="8" y="456"/>
                    <a:pt x="0" y="456"/>
                  </a:cubicBezTo>
                  <a:cubicBezTo>
                    <a:pt x="2" y="393"/>
                    <a:pt x="2" y="322"/>
                    <a:pt x="2" y="245"/>
                  </a:cubicBezTo>
                  <a:cubicBezTo>
                    <a:pt x="2" y="174"/>
                    <a:pt x="2" y="92"/>
                    <a:pt x="0" y="0"/>
                  </a:cubicBezTo>
                  <a:cubicBezTo>
                    <a:pt x="8" y="1"/>
                    <a:pt x="16" y="1"/>
                    <a:pt x="23" y="1"/>
                  </a:cubicBezTo>
                  <a:cubicBezTo>
                    <a:pt x="37" y="1"/>
                    <a:pt x="49" y="0"/>
                    <a:pt x="59" y="0"/>
                  </a:cubicBezTo>
                  <a:cubicBezTo>
                    <a:pt x="116" y="0"/>
                    <a:pt x="151" y="40"/>
                    <a:pt x="151" y="103"/>
                  </a:cubicBezTo>
                  <a:cubicBezTo>
                    <a:pt x="151" y="157"/>
                    <a:pt x="136" y="194"/>
                    <a:pt x="100" y="222"/>
                  </a:cubicBezTo>
                  <a:cubicBezTo>
                    <a:pt x="124" y="320"/>
                    <a:pt x="149" y="398"/>
                    <a:pt x="176" y="456"/>
                  </a:cubicBezTo>
                  <a:cubicBezTo>
                    <a:pt x="168" y="456"/>
                    <a:pt x="160" y="455"/>
                    <a:pt x="152" y="455"/>
                  </a:cubicBezTo>
                  <a:close/>
                  <a:moveTo>
                    <a:pt x="110" y="103"/>
                  </a:moveTo>
                  <a:cubicBezTo>
                    <a:pt x="110" y="59"/>
                    <a:pt x="93" y="40"/>
                    <a:pt x="52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197"/>
                    <a:pt x="45" y="197"/>
                    <a:pt x="45" y="197"/>
                  </a:cubicBezTo>
                  <a:cubicBezTo>
                    <a:pt x="87" y="193"/>
                    <a:pt x="110" y="161"/>
                    <a:pt x="110" y="103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8272463" y="6302375"/>
              <a:ext cx="92075" cy="266700"/>
            </a:xfrm>
            <a:custGeom>
              <a:avLst/>
              <a:gdLst>
                <a:gd name="T0" fmla="*/ 60 w 190"/>
                <a:gd name="T1" fmla="*/ 136 h 554"/>
                <a:gd name="T2" fmla="*/ 105 w 190"/>
                <a:gd name="T3" fmla="*/ 240 h 554"/>
                <a:gd name="T4" fmla="*/ 190 w 190"/>
                <a:gd name="T5" fmla="*/ 418 h 554"/>
                <a:gd name="T6" fmla="*/ 23 w 190"/>
                <a:gd name="T7" fmla="*/ 554 h 554"/>
                <a:gd name="T8" fmla="*/ 0 w 190"/>
                <a:gd name="T9" fmla="*/ 512 h 554"/>
                <a:gd name="T10" fmla="*/ 145 w 190"/>
                <a:gd name="T11" fmla="*/ 422 h 554"/>
                <a:gd name="T12" fmla="*/ 80 w 190"/>
                <a:gd name="T13" fmla="*/ 279 h 554"/>
                <a:gd name="T14" fmla="*/ 15 w 190"/>
                <a:gd name="T15" fmla="*/ 138 h 554"/>
                <a:gd name="T16" fmla="*/ 145 w 190"/>
                <a:gd name="T17" fmla="*/ 0 h 554"/>
                <a:gd name="T18" fmla="*/ 162 w 190"/>
                <a:gd name="T19" fmla="*/ 38 h 554"/>
                <a:gd name="T20" fmla="*/ 60 w 190"/>
                <a:gd name="T21" fmla="*/ 136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554">
                  <a:moveTo>
                    <a:pt x="60" y="136"/>
                  </a:moveTo>
                  <a:cubicBezTo>
                    <a:pt x="60" y="170"/>
                    <a:pt x="78" y="200"/>
                    <a:pt x="105" y="240"/>
                  </a:cubicBezTo>
                  <a:cubicBezTo>
                    <a:pt x="153" y="308"/>
                    <a:pt x="190" y="359"/>
                    <a:pt x="190" y="418"/>
                  </a:cubicBezTo>
                  <a:cubicBezTo>
                    <a:pt x="190" y="490"/>
                    <a:pt x="108" y="535"/>
                    <a:pt x="23" y="554"/>
                  </a:cubicBezTo>
                  <a:cubicBezTo>
                    <a:pt x="18" y="541"/>
                    <a:pt x="8" y="525"/>
                    <a:pt x="0" y="512"/>
                  </a:cubicBezTo>
                  <a:cubicBezTo>
                    <a:pt x="66" y="502"/>
                    <a:pt x="145" y="473"/>
                    <a:pt x="145" y="422"/>
                  </a:cubicBezTo>
                  <a:cubicBezTo>
                    <a:pt x="145" y="376"/>
                    <a:pt x="118" y="333"/>
                    <a:pt x="80" y="279"/>
                  </a:cubicBezTo>
                  <a:cubicBezTo>
                    <a:pt x="43" y="227"/>
                    <a:pt x="15" y="188"/>
                    <a:pt x="15" y="138"/>
                  </a:cubicBezTo>
                  <a:cubicBezTo>
                    <a:pt x="15" y="67"/>
                    <a:pt x="62" y="15"/>
                    <a:pt x="145" y="0"/>
                  </a:cubicBezTo>
                  <a:cubicBezTo>
                    <a:pt x="150" y="14"/>
                    <a:pt x="156" y="27"/>
                    <a:pt x="162" y="38"/>
                  </a:cubicBezTo>
                  <a:cubicBezTo>
                    <a:pt x="98" y="45"/>
                    <a:pt x="60" y="83"/>
                    <a:pt x="60" y="13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8343901" y="6350000"/>
              <a:ext cx="93663" cy="219075"/>
            </a:xfrm>
            <a:custGeom>
              <a:avLst/>
              <a:gdLst>
                <a:gd name="T0" fmla="*/ 118 w 193"/>
                <a:gd name="T1" fmla="*/ 212 h 456"/>
                <a:gd name="T2" fmla="*/ 118 w 193"/>
                <a:gd name="T3" fmla="*/ 387 h 456"/>
                <a:gd name="T4" fmla="*/ 118 w 193"/>
                <a:gd name="T5" fmla="*/ 456 h 456"/>
                <a:gd name="T6" fmla="*/ 95 w 193"/>
                <a:gd name="T7" fmla="*/ 456 h 456"/>
                <a:gd name="T8" fmla="*/ 73 w 193"/>
                <a:gd name="T9" fmla="*/ 456 h 456"/>
                <a:gd name="T10" fmla="*/ 74 w 193"/>
                <a:gd name="T11" fmla="*/ 333 h 456"/>
                <a:gd name="T12" fmla="*/ 73 w 193"/>
                <a:gd name="T13" fmla="*/ 212 h 456"/>
                <a:gd name="T14" fmla="*/ 0 w 193"/>
                <a:gd name="T15" fmla="*/ 0 h 456"/>
                <a:gd name="T16" fmla="*/ 25 w 193"/>
                <a:gd name="T17" fmla="*/ 1 h 456"/>
                <a:gd name="T18" fmla="*/ 48 w 193"/>
                <a:gd name="T19" fmla="*/ 0 h 456"/>
                <a:gd name="T20" fmla="*/ 96 w 193"/>
                <a:gd name="T21" fmla="*/ 158 h 456"/>
                <a:gd name="T22" fmla="*/ 144 w 193"/>
                <a:gd name="T23" fmla="*/ 0 h 456"/>
                <a:gd name="T24" fmla="*/ 169 w 193"/>
                <a:gd name="T25" fmla="*/ 1 h 456"/>
                <a:gd name="T26" fmla="*/ 193 w 193"/>
                <a:gd name="T27" fmla="*/ 0 h 456"/>
                <a:gd name="T28" fmla="*/ 118 w 193"/>
                <a:gd name="T29" fmla="*/ 212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3" h="456">
                  <a:moveTo>
                    <a:pt x="118" y="212"/>
                  </a:moveTo>
                  <a:cubicBezTo>
                    <a:pt x="118" y="286"/>
                    <a:pt x="118" y="345"/>
                    <a:pt x="118" y="387"/>
                  </a:cubicBezTo>
                  <a:cubicBezTo>
                    <a:pt x="118" y="418"/>
                    <a:pt x="118" y="442"/>
                    <a:pt x="118" y="456"/>
                  </a:cubicBezTo>
                  <a:cubicBezTo>
                    <a:pt x="110" y="456"/>
                    <a:pt x="102" y="456"/>
                    <a:pt x="95" y="456"/>
                  </a:cubicBezTo>
                  <a:cubicBezTo>
                    <a:pt x="87" y="456"/>
                    <a:pt x="80" y="456"/>
                    <a:pt x="73" y="456"/>
                  </a:cubicBezTo>
                  <a:cubicBezTo>
                    <a:pt x="74" y="415"/>
                    <a:pt x="74" y="374"/>
                    <a:pt x="74" y="333"/>
                  </a:cubicBezTo>
                  <a:cubicBezTo>
                    <a:pt x="74" y="284"/>
                    <a:pt x="74" y="244"/>
                    <a:pt x="73" y="212"/>
                  </a:cubicBezTo>
                  <a:cubicBezTo>
                    <a:pt x="65" y="188"/>
                    <a:pt x="41" y="117"/>
                    <a:pt x="0" y="0"/>
                  </a:cubicBezTo>
                  <a:cubicBezTo>
                    <a:pt x="8" y="0"/>
                    <a:pt x="17" y="1"/>
                    <a:pt x="25" y="1"/>
                  </a:cubicBezTo>
                  <a:cubicBezTo>
                    <a:pt x="33" y="1"/>
                    <a:pt x="41" y="0"/>
                    <a:pt x="48" y="0"/>
                  </a:cubicBezTo>
                  <a:cubicBezTo>
                    <a:pt x="61" y="54"/>
                    <a:pt x="76" y="106"/>
                    <a:pt x="96" y="158"/>
                  </a:cubicBezTo>
                  <a:cubicBezTo>
                    <a:pt x="114" y="109"/>
                    <a:pt x="128" y="56"/>
                    <a:pt x="144" y="0"/>
                  </a:cubicBezTo>
                  <a:cubicBezTo>
                    <a:pt x="153" y="0"/>
                    <a:pt x="160" y="1"/>
                    <a:pt x="169" y="1"/>
                  </a:cubicBezTo>
                  <a:cubicBezTo>
                    <a:pt x="177" y="1"/>
                    <a:pt x="185" y="0"/>
                    <a:pt x="193" y="0"/>
                  </a:cubicBezTo>
                  <a:cubicBezTo>
                    <a:pt x="177" y="40"/>
                    <a:pt x="153" y="111"/>
                    <a:pt x="118" y="212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8432801" y="6348413"/>
              <a:ext cx="103188" cy="225425"/>
            </a:xfrm>
            <a:custGeom>
              <a:avLst/>
              <a:gdLst>
                <a:gd name="T0" fmla="*/ 45 w 212"/>
                <a:gd name="T1" fmla="*/ 111 h 467"/>
                <a:gd name="T2" fmla="*/ 102 w 212"/>
                <a:gd name="T3" fmla="*/ 217 h 467"/>
                <a:gd name="T4" fmla="*/ 158 w 212"/>
                <a:gd name="T5" fmla="*/ 341 h 467"/>
                <a:gd name="T6" fmla="*/ 40 w 212"/>
                <a:gd name="T7" fmla="*/ 467 h 467"/>
                <a:gd name="T8" fmla="*/ 17 w 212"/>
                <a:gd name="T9" fmla="*/ 428 h 467"/>
                <a:gd name="T10" fmla="*/ 114 w 212"/>
                <a:gd name="T11" fmla="*/ 345 h 467"/>
                <a:gd name="T12" fmla="*/ 57 w 212"/>
                <a:gd name="T13" fmla="*/ 227 h 467"/>
                <a:gd name="T14" fmla="*/ 0 w 212"/>
                <a:gd name="T15" fmla="*/ 112 h 467"/>
                <a:gd name="T16" fmla="*/ 148 w 212"/>
                <a:gd name="T17" fmla="*/ 1 h 467"/>
                <a:gd name="T18" fmla="*/ 171 w 212"/>
                <a:gd name="T19" fmla="*/ 40 h 467"/>
                <a:gd name="T20" fmla="*/ 45 w 212"/>
                <a:gd name="T21" fmla="*/ 1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2" h="467">
                  <a:moveTo>
                    <a:pt x="45" y="111"/>
                  </a:moveTo>
                  <a:cubicBezTo>
                    <a:pt x="46" y="143"/>
                    <a:pt x="70" y="173"/>
                    <a:pt x="102" y="217"/>
                  </a:cubicBezTo>
                  <a:cubicBezTo>
                    <a:pt x="136" y="264"/>
                    <a:pt x="158" y="301"/>
                    <a:pt x="158" y="341"/>
                  </a:cubicBezTo>
                  <a:cubicBezTo>
                    <a:pt x="158" y="403"/>
                    <a:pt x="116" y="451"/>
                    <a:pt x="40" y="467"/>
                  </a:cubicBezTo>
                  <a:cubicBezTo>
                    <a:pt x="32" y="452"/>
                    <a:pt x="25" y="439"/>
                    <a:pt x="17" y="428"/>
                  </a:cubicBezTo>
                  <a:cubicBezTo>
                    <a:pt x="79" y="420"/>
                    <a:pt x="114" y="386"/>
                    <a:pt x="114" y="345"/>
                  </a:cubicBezTo>
                  <a:cubicBezTo>
                    <a:pt x="114" y="305"/>
                    <a:pt x="91" y="272"/>
                    <a:pt x="57" y="227"/>
                  </a:cubicBezTo>
                  <a:cubicBezTo>
                    <a:pt x="25" y="184"/>
                    <a:pt x="0" y="150"/>
                    <a:pt x="0" y="112"/>
                  </a:cubicBezTo>
                  <a:cubicBezTo>
                    <a:pt x="0" y="49"/>
                    <a:pt x="57" y="0"/>
                    <a:pt x="148" y="1"/>
                  </a:cubicBezTo>
                  <a:cubicBezTo>
                    <a:pt x="212" y="2"/>
                    <a:pt x="121" y="43"/>
                    <a:pt x="171" y="40"/>
                  </a:cubicBezTo>
                  <a:cubicBezTo>
                    <a:pt x="91" y="45"/>
                    <a:pt x="43" y="65"/>
                    <a:pt x="45" y="111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8505826" y="6350000"/>
              <a:ext cx="71438" cy="219075"/>
            </a:xfrm>
            <a:custGeom>
              <a:avLst/>
              <a:gdLst>
                <a:gd name="T0" fmla="*/ 146 w 147"/>
                <a:gd name="T1" fmla="*/ 26 h 456"/>
                <a:gd name="T2" fmla="*/ 147 w 147"/>
                <a:gd name="T3" fmla="*/ 41 h 456"/>
                <a:gd name="T4" fmla="*/ 115 w 147"/>
                <a:gd name="T5" fmla="*/ 40 h 456"/>
                <a:gd name="T6" fmla="*/ 97 w 147"/>
                <a:gd name="T7" fmla="*/ 41 h 456"/>
                <a:gd name="T8" fmla="*/ 95 w 147"/>
                <a:gd name="T9" fmla="*/ 189 h 456"/>
                <a:gd name="T10" fmla="*/ 97 w 147"/>
                <a:gd name="T11" fmla="*/ 456 h 456"/>
                <a:gd name="T12" fmla="*/ 74 w 147"/>
                <a:gd name="T13" fmla="*/ 455 h 456"/>
                <a:gd name="T14" fmla="*/ 51 w 147"/>
                <a:gd name="T15" fmla="*/ 456 h 456"/>
                <a:gd name="T16" fmla="*/ 53 w 147"/>
                <a:gd name="T17" fmla="*/ 258 h 456"/>
                <a:gd name="T18" fmla="*/ 51 w 147"/>
                <a:gd name="T19" fmla="*/ 41 h 456"/>
                <a:gd name="T20" fmla="*/ 36 w 147"/>
                <a:gd name="T21" fmla="*/ 40 h 456"/>
                <a:gd name="T22" fmla="*/ 0 w 147"/>
                <a:gd name="T23" fmla="*/ 41 h 456"/>
                <a:gd name="T24" fmla="*/ 0 w 147"/>
                <a:gd name="T25" fmla="*/ 21 h 456"/>
                <a:gd name="T26" fmla="*/ 0 w 147"/>
                <a:gd name="T27" fmla="*/ 0 h 456"/>
                <a:gd name="T28" fmla="*/ 75 w 147"/>
                <a:gd name="T29" fmla="*/ 2 h 456"/>
                <a:gd name="T30" fmla="*/ 147 w 147"/>
                <a:gd name="T31" fmla="*/ 0 h 456"/>
                <a:gd name="T32" fmla="*/ 146 w 147"/>
                <a:gd name="T33" fmla="*/ 2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456">
                  <a:moveTo>
                    <a:pt x="146" y="26"/>
                  </a:moveTo>
                  <a:cubicBezTo>
                    <a:pt x="146" y="29"/>
                    <a:pt x="147" y="34"/>
                    <a:pt x="147" y="41"/>
                  </a:cubicBezTo>
                  <a:cubicBezTo>
                    <a:pt x="135" y="40"/>
                    <a:pt x="124" y="40"/>
                    <a:pt x="115" y="40"/>
                  </a:cubicBezTo>
                  <a:cubicBezTo>
                    <a:pt x="108" y="40"/>
                    <a:pt x="102" y="40"/>
                    <a:pt x="97" y="41"/>
                  </a:cubicBezTo>
                  <a:cubicBezTo>
                    <a:pt x="95" y="77"/>
                    <a:pt x="95" y="127"/>
                    <a:pt x="95" y="189"/>
                  </a:cubicBezTo>
                  <a:cubicBezTo>
                    <a:pt x="95" y="234"/>
                    <a:pt x="95" y="323"/>
                    <a:pt x="97" y="456"/>
                  </a:cubicBezTo>
                  <a:cubicBezTo>
                    <a:pt x="89" y="456"/>
                    <a:pt x="82" y="455"/>
                    <a:pt x="74" y="455"/>
                  </a:cubicBezTo>
                  <a:cubicBezTo>
                    <a:pt x="67" y="455"/>
                    <a:pt x="59" y="456"/>
                    <a:pt x="51" y="456"/>
                  </a:cubicBezTo>
                  <a:cubicBezTo>
                    <a:pt x="52" y="370"/>
                    <a:pt x="53" y="304"/>
                    <a:pt x="53" y="258"/>
                  </a:cubicBezTo>
                  <a:cubicBezTo>
                    <a:pt x="53" y="209"/>
                    <a:pt x="52" y="137"/>
                    <a:pt x="51" y="41"/>
                  </a:cubicBezTo>
                  <a:cubicBezTo>
                    <a:pt x="48" y="40"/>
                    <a:pt x="43" y="40"/>
                    <a:pt x="36" y="40"/>
                  </a:cubicBezTo>
                  <a:cubicBezTo>
                    <a:pt x="27" y="40"/>
                    <a:pt x="15" y="40"/>
                    <a:pt x="0" y="41"/>
                  </a:cubicBezTo>
                  <a:cubicBezTo>
                    <a:pt x="0" y="34"/>
                    <a:pt x="0" y="28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ubicBezTo>
                    <a:pt x="19" y="1"/>
                    <a:pt x="45" y="2"/>
                    <a:pt x="75" y="2"/>
                  </a:cubicBezTo>
                  <a:cubicBezTo>
                    <a:pt x="104" y="2"/>
                    <a:pt x="128" y="1"/>
                    <a:pt x="147" y="0"/>
                  </a:cubicBezTo>
                  <a:cubicBezTo>
                    <a:pt x="147" y="13"/>
                    <a:pt x="146" y="22"/>
                    <a:pt x="146" y="2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8588376" y="6350000"/>
              <a:ext cx="57150" cy="219075"/>
            </a:xfrm>
            <a:custGeom>
              <a:avLst/>
              <a:gdLst>
                <a:gd name="T0" fmla="*/ 55 w 117"/>
                <a:gd name="T1" fmla="*/ 455 h 456"/>
                <a:gd name="T2" fmla="*/ 0 w 117"/>
                <a:gd name="T3" fmla="*/ 456 h 456"/>
                <a:gd name="T4" fmla="*/ 2 w 117"/>
                <a:gd name="T5" fmla="*/ 215 h 456"/>
                <a:gd name="T6" fmla="*/ 0 w 117"/>
                <a:gd name="T7" fmla="*/ 0 h 456"/>
                <a:gd name="T8" fmla="*/ 85 w 117"/>
                <a:gd name="T9" fmla="*/ 1 h 456"/>
                <a:gd name="T10" fmla="*/ 114 w 117"/>
                <a:gd name="T11" fmla="*/ 0 h 456"/>
                <a:gd name="T12" fmla="*/ 114 w 117"/>
                <a:gd name="T13" fmla="*/ 20 h 456"/>
                <a:gd name="T14" fmla="*/ 114 w 117"/>
                <a:gd name="T15" fmla="*/ 41 h 456"/>
                <a:gd name="T16" fmla="*/ 76 w 117"/>
                <a:gd name="T17" fmla="*/ 40 h 456"/>
                <a:gd name="T18" fmla="*/ 45 w 117"/>
                <a:gd name="T19" fmla="*/ 41 h 456"/>
                <a:gd name="T20" fmla="*/ 45 w 117"/>
                <a:gd name="T21" fmla="*/ 116 h 456"/>
                <a:gd name="T22" fmla="*/ 45 w 117"/>
                <a:gd name="T23" fmla="*/ 154 h 456"/>
                <a:gd name="T24" fmla="*/ 92 w 117"/>
                <a:gd name="T25" fmla="*/ 155 h 456"/>
                <a:gd name="T26" fmla="*/ 111 w 117"/>
                <a:gd name="T27" fmla="*/ 154 h 456"/>
                <a:gd name="T28" fmla="*/ 110 w 117"/>
                <a:gd name="T29" fmla="*/ 171 h 456"/>
                <a:gd name="T30" fmla="*/ 111 w 117"/>
                <a:gd name="T31" fmla="*/ 193 h 456"/>
                <a:gd name="T32" fmla="*/ 76 w 117"/>
                <a:gd name="T33" fmla="*/ 193 h 456"/>
                <a:gd name="T34" fmla="*/ 45 w 117"/>
                <a:gd name="T35" fmla="*/ 193 h 456"/>
                <a:gd name="T36" fmla="*/ 45 w 117"/>
                <a:gd name="T37" fmla="*/ 303 h 456"/>
                <a:gd name="T38" fmla="*/ 45 w 117"/>
                <a:gd name="T39" fmla="*/ 417 h 456"/>
                <a:gd name="T40" fmla="*/ 84 w 117"/>
                <a:gd name="T41" fmla="*/ 418 h 456"/>
                <a:gd name="T42" fmla="*/ 117 w 117"/>
                <a:gd name="T43" fmla="*/ 417 h 456"/>
                <a:gd name="T44" fmla="*/ 116 w 117"/>
                <a:gd name="T45" fmla="*/ 437 h 456"/>
                <a:gd name="T46" fmla="*/ 117 w 117"/>
                <a:gd name="T47" fmla="*/ 456 h 456"/>
                <a:gd name="T48" fmla="*/ 55 w 117"/>
                <a:gd name="T49" fmla="*/ 45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456">
                  <a:moveTo>
                    <a:pt x="55" y="455"/>
                  </a:moveTo>
                  <a:cubicBezTo>
                    <a:pt x="35" y="455"/>
                    <a:pt x="17" y="456"/>
                    <a:pt x="0" y="456"/>
                  </a:cubicBezTo>
                  <a:cubicBezTo>
                    <a:pt x="1" y="348"/>
                    <a:pt x="2" y="267"/>
                    <a:pt x="2" y="215"/>
                  </a:cubicBezTo>
                  <a:cubicBezTo>
                    <a:pt x="2" y="143"/>
                    <a:pt x="1" y="71"/>
                    <a:pt x="0" y="0"/>
                  </a:cubicBezTo>
                  <a:cubicBezTo>
                    <a:pt x="27" y="0"/>
                    <a:pt x="55" y="1"/>
                    <a:pt x="85" y="1"/>
                  </a:cubicBezTo>
                  <a:cubicBezTo>
                    <a:pt x="93" y="1"/>
                    <a:pt x="103" y="0"/>
                    <a:pt x="114" y="0"/>
                  </a:cubicBezTo>
                  <a:cubicBezTo>
                    <a:pt x="114" y="7"/>
                    <a:pt x="114" y="14"/>
                    <a:pt x="114" y="20"/>
                  </a:cubicBezTo>
                  <a:cubicBezTo>
                    <a:pt x="114" y="27"/>
                    <a:pt x="114" y="34"/>
                    <a:pt x="114" y="41"/>
                  </a:cubicBezTo>
                  <a:cubicBezTo>
                    <a:pt x="101" y="40"/>
                    <a:pt x="88" y="40"/>
                    <a:pt x="76" y="40"/>
                  </a:cubicBezTo>
                  <a:cubicBezTo>
                    <a:pt x="65" y="40"/>
                    <a:pt x="54" y="40"/>
                    <a:pt x="45" y="41"/>
                  </a:cubicBezTo>
                  <a:cubicBezTo>
                    <a:pt x="45" y="60"/>
                    <a:pt x="45" y="86"/>
                    <a:pt x="45" y="116"/>
                  </a:cubicBezTo>
                  <a:cubicBezTo>
                    <a:pt x="45" y="126"/>
                    <a:pt x="45" y="139"/>
                    <a:pt x="45" y="154"/>
                  </a:cubicBezTo>
                  <a:cubicBezTo>
                    <a:pt x="60" y="154"/>
                    <a:pt x="76" y="155"/>
                    <a:pt x="92" y="155"/>
                  </a:cubicBezTo>
                  <a:cubicBezTo>
                    <a:pt x="97" y="155"/>
                    <a:pt x="103" y="154"/>
                    <a:pt x="111" y="154"/>
                  </a:cubicBezTo>
                  <a:cubicBezTo>
                    <a:pt x="111" y="158"/>
                    <a:pt x="110" y="165"/>
                    <a:pt x="110" y="171"/>
                  </a:cubicBezTo>
                  <a:cubicBezTo>
                    <a:pt x="110" y="178"/>
                    <a:pt x="111" y="185"/>
                    <a:pt x="111" y="193"/>
                  </a:cubicBezTo>
                  <a:cubicBezTo>
                    <a:pt x="99" y="193"/>
                    <a:pt x="88" y="193"/>
                    <a:pt x="76" y="193"/>
                  </a:cubicBezTo>
                  <a:cubicBezTo>
                    <a:pt x="66" y="193"/>
                    <a:pt x="55" y="193"/>
                    <a:pt x="45" y="193"/>
                  </a:cubicBezTo>
                  <a:cubicBezTo>
                    <a:pt x="45" y="234"/>
                    <a:pt x="45" y="271"/>
                    <a:pt x="45" y="303"/>
                  </a:cubicBezTo>
                  <a:cubicBezTo>
                    <a:pt x="45" y="334"/>
                    <a:pt x="45" y="372"/>
                    <a:pt x="45" y="417"/>
                  </a:cubicBezTo>
                  <a:cubicBezTo>
                    <a:pt x="60" y="417"/>
                    <a:pt x="73" y="418"/>
                    <a:pt x="84" y="418"/>
                  </a:cubicBezTo>
                  <a:cubicBezTo>
                    <a:pt x="96" y="418"/>
                    <a:pt x="107" y="417"/>
                    <a:pt x="117" y="417"/>
                  </a:cubicBezTo>
                  <a:cubicBezTo>
                    <a:pt x="117" y="423"/>
                    <a:pt x="116" y="430"/>
                    <a:pt x="116" y="437"/>
                  </a:cubicBezTo>
                  <a:cubicBezTo>
                    <a:pt x="116" y="443"/>
                    <a:pt x="117" y="450"/>
                    <a:pt x="117" y="456"/>
                  </a:cubicBezTo>
                  <a:cubicBezTo>
                    <a:pt x="95" y="456"/>
                    <a:pt x="75" y="455"/>
                    <a:pt x="55" y="455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8656638" y="6350000"/>
              <a:ext cx="127000" cy="219075"/>
            </a:xfrm>
            <a:custGeom>
              <a:avLst/>
              <a:gdLst>
                <a:gd name="T0" fmla="*/ 239 w 262"/>
                <a:gd name="T1" fmla="*/ 456 h 456"/>
                <a:gd name="T2" fmla="*/ 215 w 262"/>
                <a:gd name="T3" fmla="*/ 456 h 456"/>
                <a:gd name="T4" fmla="*/ 190 w 262"/>
                <a:gd name="T5" fmla="*/ 136 h 456"/>
                <a:gd name="T6" fmla="*/ 187 w 262"/>
                <a:gd name="T7" fmla="*/ 136 h 456"/>
                <a:gd name="T8" fmla="*/ 147 w 262"/>
                <a:gd name="T9" fmla="*/ 358 h 456"/>
                <a:gd name="T10" fmla="*/ 129 w 262"/>
                <a:gd name="T11" fmla="*/ 358 h 456"/>
                <a:gd name="T12" fmla="*/ 112 w 262"/>
                <a:gd name="T13" fmla="*/ 358 h 456"/>
                <a:gd name="T14" fmla="*/ 73 w 262"/>
                <a:gd name="T15" fmla="*/ 136 h 456"/>
                <a:gd name="T16" fmla="*/ 71 w 262"/>
                <a:gd name="T17" fmla="*/ 136 h 456"/>
                <a:gd name="T18" fmla="*/ 47 w 262"/>
                <a:gd name="T19" fmla="*/ 456 h 456"/>
                <a:gd name="T20" fmla="*/ 24 w 262"/>
                <a:gd name="T21" fmla="*/ 455 h 456"/>
                <a:gd name="T22" fmla="*/ 0 w 262"/>
                <a:gd name="T23" fmla="*/ 456 h 456"/>
                <a:gd name="T24" fmla="*/ 47 w 262"/>
                <a:gd name="T25" fmla="*/ 0 h 456"/>
                <a:gd name="T26" fmla="*/ 66 w 262"/>
                <a:gd name="T27" fmla="*/ 1 h 456"/>
                <a:gd name="T28" fmla="*/ 87 w 262"/>
                <a:gd name="T29" fmla="*/ 0 h 456"/>
                <a:gd name="T30" fmla="*/ 129 w 262"/>
                <a:gd name="T31" fmla="*/ 289 h 456"/>
                <a:gd name="T32" fmla="*/ 132 w 262"/>
                <a:gd name="T33" fmla="*/ 289 h 456"/>
                <a:gd name="T34" fmla="*/ 176 w 262"/>
                <a:gd name="T35" fmla="*/ 0 h 456"/>
                <a:gd name="T36" fmla="*/ 196 w 262"/>
                <a:gd name="T37" fmla="*/ 1 h 456"/>
                <a:gd name="T38" fmla="*/ 215 w 262"/>
                <a:gd name="T39" fmla="*/ 0 h 456"/>
                <a:gd name="T40" fmla="*/ 262 w 262"/>
                <a:gd name="T41" fmla="*/ 456 h 456"/>
                <a:gd name="T42" fmla="*/ 239 w 262"/>
                <a:gd name="T43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2" h="456">
                  <a:moveTo>
                    <a:pt x="239" y="456"/>
                  </a:moveTo>
                  <a:cubicBezTo>
                    <a:pt x="231" y="456"/>
                    <a:pt x="224" y="456"/>
                    <a:pt x="215" y="456"/>
                  </a:cubicBezTo>
                  <a:cubicBezTo>
                    <a:pt x="208" y="355"/>
                    <a:pt x="199" y="248"/>
                    <a:pt x="190" y="136"/>
                  </a:cubicBezTo>
                  <a:cubicBezTo>
                    <a:pt x="187" y="136"/>
                    <a:pt x="187" y="136"/>
                    <a:pt x="187" y="136"/>
                  </a:cubicBezTo>
                  <a:cubicBezTo>
                    <a:pt x="180" y="175"/>
                    <a:pt x="167" y="250"/>
                    <a:pt x="147" y="358"/>
                  </a:cubicBezTo>
                  <a:cubicBezTo>
                    <a:pt x="142" y="358"/>
                    <a:pt x="136" y="358"/>
                    <a:pt x="129" y="358"/>
                  </a:cubicBezTo>
                  <a:cubicBezTo>
                    <a:pt x="124" y="358"/>
                    <a:pt x="118" y="358"/>
                    <a:pt x="112" y="358"/>
                  </a:cubicBezTo>
                  <a:cubicBezTo>
                    <a:pt x="103" y="308"/>
                    <a:pt x="90" y="234"/>
                    <a:pt x="73" y="136"/>
                  </a:cubicBezTo>
                  <a:cubicBezTo>
                    <a:pt x="71" y="136"/>
                    <a:pt x="71" y="136"/>
                    <a:pt x="71" y="136"/>
                  </a:cubicBezTo>
                  <a:cubicBezTo>
                    <a:pt x="60" y="256"/>
                    <a:pt x="53" y="363"/>
                    <a:pt x="47" y="456"/>
                  </a:cubicBezTo>
                  <a:cubicBezTo>
                    <a:pt x="40" y="456"/>
                    <a:pt x="31" y="455"/>
                    <a:pt x="24" y="455"/>
                  </a:cubicBezTo>
                  <a:cubicBezTo>
                    <a:pt x="15" y="455"/>
                    <a:pt x="8" y="456"/>
                    <a:pt x="0" y="456"/>
                  </a:cubicBezTo>
                  <a:cubicBezTo>
                    <a:pt x="19" y="316"/>
                    <a:pt x="34" y="164"/>
                    <a:pt x="47" y="0"/>
                  </a:cubicBezTo>
                  <a:cubicBezTo>
                    <a:pt x="53" y="1"/>
                    <a:pt x="60" y="1"/>
                    <a:pt x="66" y="1"/>
                  </a:cubicBezTo>
                  <a:cubicBezTo>
                    <a:pt x="73" y="1"/>
                    <a:pt x="80" y="1"/>
                    <a:pt x="87" y="0"/>
                  </a:cubicBezTo>
                  <a:cubicBezTo>
                    <a:pt x="91" y="44"/>
                    <a:pt x="105" y="140"/>
                    <a:pt x="129" y="289"/>
                  </a:cubicBezTo>
                  <a:cubicBezTo>
                    <a:pt x="132" y="289"/>
                    <a:pt x="132" y="289"/>
                    <a:pt x="132" y="289"/>
                  </a:cubicBezTo>
                  <a:cubicBezTo>
                    <a:pt x="157" y="130"/>
                    <a:pt x="173" y="34"/>
                    <a:pt x="176" y="0"/>
                  </a:cubicBezTo>
                  <a:cubicBezTo>
                    <a:pt x="183" y="0"/>
                    <a:pt x="189" y="1"/>
                    <a:pt x="196" y="1"/>
                  </a:cubicBezTo>
                  <a:cubicBezTo>
                    <a:pt x="202" y="1"/>
                    <a:pt x="209" y="0"/>
                    <a:pt x="215" y="0"/>
                  </a:cubicBezTo>
                  <a:cubicBezTo>
                    <a:pt x="231" y="196"/>
                    <a:pt x="247" y="348"/>
                    <a:pt x="262" y="456"/>
                  </a:cubicBezTo>
                  <a:cubicBezTo>
                    <a:pt x="255" y="456"/>
                    <a:pt x="247" y="456"/>
                    <a:pt x="239" y="45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8775701" y="6345238"/>
              <a:ext cx="80963" cy="223838"/>
            </a:xfrm>
            <a:custGeom>
              <a:avLst/>
              <a:gdLst>
                <a:gd name="T0" fmla="*/ 54 w 167"/>
                <a:gd name="T1" fmla="*/ 119 h 465"/>
                <a:gd name="T2" fmla="*/ 111 w 167"/>
                <a:gd name="T3" fmla="*/ 225 h 465"/>
                <a:gd name="T4" fmla="*/ 167 w 167"/>
                <a:gd name="T5" fmla="*/ 349 h 465"/>
                <a:gd name="T6" fmla="*/ 16 w 167"/>
                <a:gd name="T7" fmla="*/ 465 h 465"/>
                <a:gd name="T8" fmla="*/ 0 w 167"/>
                <a:gd name="T9" fmla="*/ 421 h 465"/>
                <a:gd name="T10" fmla="*/ 123 w 167"/>
                <a:gd name="T11" fmla="*/ 353 h 465"/>
                <a:gd name="T12" fmla="*/ 66 w 167"/>
                <a:gd name="T13" fmla="*/ 235 h 465"/>
                <a:gd name="T14" fmla="*/ 9 w 167"/>
                <a:gd name="T15" fmla="*/ 120 h 465"/>
                <a:gd name="T16" fmla="*/ 127 w 167"/>
                <a:gd name="T17" fmla="*/ 0 h 465"/>
                <a:gd name="T18" fmla="*/ 145 w 167"/>
                <a:gd name="T19" fmla="*/ 37 h 465"/>
                <a:gd name="T20" fmla="*/ 54 w 167"/>
                <a:gd name="T21" fmla="*/ 119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465">
                  <a:moveTo>
                    <a:pt x="54" y="119"/>
                  </a:moveTo>
                  <a:cubicBezTo>
                    <a:pt x="54" y="151"/>
                    <a:pt x="79" y="181"/>
                    <a:pt x="111" y="225"/>
                  </a:cubicBezTo>
                  <a:cubicBezTo>
                    <a:pt x="145" y="272"/>
                    <a:pt x="167" y="309"/>
                    <a:pt x="167" y="349"/>
                  </a:cubicBezTo>
                  <a:cubicBezTo>
                    <a:pt x="167" y="411"/>
                    <a:pt x="92" y="449"/>
                    <a:pt x="16" y="465"/>
                  </a:cubicBezTo>
                  <a:cubicBezTo>
                    <a:pt x="9" y="451"/>
                    <a:pt x="14" y="418"/>
                    <a:pt x="0" y="421"/>
                  </a:cubicBezTo>
                  <a:cubicBezTo>
                    <a:pt x="61" y="409"/>
                    <a:pt x="123" y="394"/>
                    <a:pt x="123" y="353"/>
                  </a:cubicBezTo>
                  <a:cubicBezTo>
                    <a:pt x="123" y="313"/>
                    <a:pt x="99" y="280"/>
                    <a:pt x="66" y="235"/>
                  </a:cubicBezTo>
                  <a:cubicBezTo>
                    <a:pt x="33" y="192"/>
                    <a:pt x="9" y="158"/>
                    <a:pt x="9" y="120"/>
                  </a:cubicBezTo>
                  <a:cubicBezTo>
                    <a:pt x="9" y="57"/>
                    <a:pt x="50" y="15"/>
                    <a:pt x="127" y="0"/>
                  </a:cubicBezTo>
                  <a:cubicBezTo>
                    <a:pt x="132" y="13"/>
                    <a:pt x="138" y="25"/>
                    <a:pt x="145" y="37"/>
                  </a:cubicBezTo>
                  <a:cubicBezTo>
                    <a:pt x="86" y="43"/>
                    <a:pt x="54" y="73"/>
                    <a:pt x="54" y="119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8853488" y="6343650"/>
              <a:ext cx="31750" cy="31750"/>
            </a:xfrm>
            <a:custGeom>
              <a:avLst/>
              <a:gdLst>
                <a:gd name="T0" fmla="*/ 65 w 65"/>
                <a:gd name="T1" fmla="*/ 32 h 64"/>
                <a:gd name="T2" fmla="*/ 55 w 65"/>
                <a:gd name="T3" fmla="*/ 54 h 64"/>
                <a:gd name="T4" fmla="*/ 32 w 65"/>
                <a:gd name="T5" fmla="*/ 64 h 64"/>
                <a:gd name="T6" fmla="*/ 10 w 65"/>
                <a:gd name="T7" fmla="*/ 54 h 64"/>
                <a:gd name="T8" fmla="*/ 0 w 65"/>
                <a:gd name="T9" fmla="*/ 32 h 64"/>
                <a:gd name="T10" fmla="*/ 10 w 65"/>
                <a:gd name="T11" fmla="*/ 9 h 64"/>
                <a:gd name="T12" fmla="*/ 32 w 65"/>
                <a:gd name="T13" fmla="*/ 0 h 64"/>
                <a:gd name="T14" fmla="*/ 55 w 65"/>
                <a:gd name="T15" fmla="*/ 9 h 64"/>
                <a:gd name="T16" fmla="*/ 65 w 65"/>
                <a:gd name="T17" fmla="*/ 32 h 64"/>
                <a:gd name="T18" fmla="*/ 60 w 65"/>
                <a:gd name="T19" fmla="*/ 32 h 64"/>
                <a:gd name="T20" fmla="*/ 52 w 65"/>
                <a:gd name="T21" fmla="*/ 12 h 64"/>
                <a:gd name="T22" fmla="*/ 32 w 65"/>
                <a:gd name="T23" fmla="*/ 4 h 64"/>
                <a:gd name="T24" fmla="*/ 13 w 65"/>
                <a:gd name="T25" fmla="*/ 12 h 64"/>
                <a:gd name="T26" fmla="*/ 4 w 65"/>
                <a:gd name="T27" fmla="*/ 32 h 64"/>
                <a:gd name="T28" fmla="*/ 13 w 65"/>
                <a:gd name="T29" fmla="*/ 52 h 64"/>
                <a:gd name="T30" fmla="*/ 32 w 65"/>
                <a:gd name="T31" fmla="*/ 60 h 64"/>
                <a:gd name="T32" fmla="*/ 52 w 65"/>
                <a:gd name="T33" fmla="*/ 52 h 64"/>
                <a:gd name="T34" fmla="*/ 60 w 65"/>
                <a:gd name="T35" fmla="*/ 32 h 64"/>
                <a:gd name="T36" fmla="*/ 51 w 65"/>
                <a:gd name="T37" fmla="*/ 48 h 64"/>
                <a:gd name="T38" fmla="*/ 42 w 65"/>
                <a:gd name="T39" fmla="*/ 48 h 64"/>
                <a:gd name="T40" fmla="*/ 32 w 65"/>
                <a:gd name="T41" fmla="*/ 35 h 64"/>
                <a:gd name="T42" fmla="*/ 27 w 65"/>
                <a:gd name="T43" fmla="*/ 35 h 64"/>
                <a:gd name="T44" fmla="*/ 27 w 65"/>
                <a:gd name="T45" fmla="*/ 48 h 64"/>
                <a:gd name="T46" fmla="*/ 21 w 65"/>
                <a:gd name="T47" fmla="*/ 48 h 64"/>
                <a:gd name="T48" fmla="*/ 21 w 65"/>
                <a:gd name="T49" fmla="*/ 14 h 64"/>
                <a:gd name="T50" fmla="*/ 31 w 65"/>
                <a:gd name="T51" fmla="*/ 14 h 64"/>
                <a:gd name="T52" fmla="*/ 37 w 65"/>
                <a:gd name="T53" fmla="*/ 14 h 64"/>
                <a:gd name="T54" fmla="*/ 41 w 65"/>
                <a:gd name="T55" fmla="*/ 16 h 64"/>
                <a:gd name="T56" fmla="*/ 44 w 65"/>
                <a:gd name="T57" fmla="*/ 19 h 64"/>
                <a:gd name="T58" fmla="*/ 45 w 65"/>
                <a:gd name="T59" fmla="*/ 23 h 64"/>
                <a:gd name="T60" fmla="*/ 43 w 65"/>
                <a:gd name="T61" fmla="*/ 30 h 64"/>
                <a:gd name="T62" fmla="*/ 38 w 65"/>
                <a:gd name="T63" fmla="*/ 33 h 64"/>
                <a:gd name="T64" fmla="*/ 51 w 65"/>
                <a:gd name="T65" fmla="*/ 48 h 64"/>
                <a:gd name="T66" fmla="*/ 39 w 65"/>
                <a:gd name="T67" fmla="*/ 24 h 64"/>
                <a:gd name="T68" fmla="*/ 38 w 65"/>
                <a:gd name="T69" fmla="*/ 21 h 64"/>
                <a:gd name="T70" fmla="*/ 37 w 65"/>
                <a:gd name="T71" fmla="*/ 20 h 64"/>
                <a:gd name="T72" fmla="*/ 35 w 65"/>
                <a:gd name="T73" fmla="*/ 19 h 64"/>
                <a:gd name="T74" fmla="*/ 32 w 65"/>
                <a:gd name="T75" fmla="*/ 19 h 64"/>
                <a:gd name="T76" fmla="*/ 27 w 65"/>
                <a:gd name="T77" fmla="*/ 19 h 64"/>
                <a:gd name="T78" fmla="*/ 27 w 65"/>
                <a:gd name="T79" fmla="*/ 30 h 64"/>
                <a:gd name="T80" fmla="*/ 31 w 65"/>
                <a:gd name="T81" fmla="*/ 30 h 64"/>
                <a:gd name="T82" fmla="*/ 34 w 65"/>
                <a:gd name="T83" fmla="*/ 30 h 64"/>
                <a:gd name="T84" fmla="*/ 37 w 65"/>
                <a:gd name="T85" fmla="*/ 29 h 64"/>
                <a:gd name="T86" fmla="*/ 38 w 65"/>
                <a:gd name="T87" fmla="*/ 27 h 64"/>
                <a:gd name="T88" fmla="*/ 39 w 65"/>
                <a:gd name="T89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" h="64">
                  <a:moveTo>
                    <a:pt x="65" y="32"/>
                  </a:moveTo>
                  <a:cubicBezTo>
                    <a:pt x="65" y="41"/>
                    <a:pt x="61" y="48"/>
                    <a:pt x="55" y="54"/>
                  </a:cubicBezTo>
                  <a:cubicBezTo>
                    <a:pt x="49" y="61"/>
                    <a:pt x="41" y="64"/>
                    <a:pt x="32" y="64"/>
                  </a:cubicBezTo>
                  <a:cubicBezTo>
                    <a:pt x="23" y="64"/>
                    <a:pt x="16" y="61"/>
                    <a:pt x="10" y="54"/>
                  </a:cubicBezTo>
                  <a:cubicBezTo>
                    <a:pt x="3" y="48"/>
                    <a:pt x="0" y="41"/>
                    <a:pt x="0" y="32"/>
                  </a:cubicBezTo>
                  <a:cubicBezTo>
                    <a:pt x="0" y="23"/>
                    <a:pt x="3" y="15"/>
                    <a:pt x="10" y="9"/>
                  </a:cubicBezTo>
                  <a:cubicBezTo>
                    <a:pt x="16" y="3"/>
                    <a:pt x="23" y="0"/>
                    <a:pt x="32" y="0"/>
                  </a:cubicBezTo>
                  <a:cubicBezTo>
                    <a:pt x="41" y="0"/>
                    <a:pt x="49" y="3"/>
                    <a:pt x="55" y="9"/>
                  </a:cubicBezTo>
                  <a:cubicBezTo>
                    <a:pt x="61" y="15"/>
                    <a:pt x="65" y="23"/>
                    <a:pt x="65" y="32"/>
                  </a:cubicBezTo>
                  <a:close/>
                  <a:moveTo>
                    <a:pt x="60" y="32"/>
                  </a:moveTo>
                  <a:cubicBezTo>
                    <a:pt x="60" y="24"/>
                    <a:pt x="58" y="17"/>
                    <a:pt x="52" y="12"/>
                  </a:cubicBezTo>
                  <a:cubicBezTo>
                    <a:pt x="47" y="6"/>
                    <a:pt x="40" y="4"/>
                    <a:pt x="32" y="4"/>
                  </a:cubicBezTo>
                  <a:cubicBezTo>
                    <a:pt x="25" y="4"/>
                    <a:pt x="18" y="6"/>
                    <a:pt x="13" y="12"/>
                  </a:cubicBezTo>
                  <a:cubicBezTo>
                    <a:pt x="7" y="17"/>
                    <a:pt x="4" y="24"/>
                    <a:pt x="4" y="32"/>
                  </a:cubicBezTo>
                  <a:cubicBezTo>
                    <a:pt x="4" y="39"/>
                    <a:pt x="7" y="46"/>
                    <a:pt x="13" y="52"/>
                  </a:cubicBezTo>
                  <a:cubicBezTo>
                    <a:pt x="18" y="57"/>
                    <a:pt x="25" y="60"/>
                    <a:pt x="32" y="60"/>
                  </a:cubicBezTo>
                  <a:cubicBezTo>
                    <a:pt x="40" y="60"/>
                    <a:pt x="47" y="57"/>
                    <a:pt x="52" y="52"/>
                  </a:cubicBezTo>
                  <a:cubicBezTo>
                    <a:pt x="58" y="46"/>
                    <a:pt x="60" y="39"/>
                    <a:pt x="60" y="32"/>
                  </a:cubicBezTo>
                  <a:close/>
                  <a:moveTo>
                    <a:pt x="51" y="48"/>
                  </a:moveTo>
                  <a:cubicBezTo>
                    <a:pt x="42" y="48"/>
                    <a:pt x="42" y="48"/>
                    <a:pt x="42" y="48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4" y="14"/>
                    <a:pt x="36" y="14"/>
                    <a:pt x="37" y="14"/>
                  </a:cubicBezTo>
                  <a:cubicBezTo>
                    <a:pt x="38" y="14"/>
                    <a:pt x="40" y="15"/>
                    <a:pt x="41" y="16"/>
                  </a:cubicBezTo>
                  <a:cubicBezTo>
                    <a:pt x="43" y="17"/>
                    <a:pt x="44" y="18"/>
                    <a:pt x="44" y="19"/>
                  </a:cubicBezTo>
                  <a:cubicBezTo>
                    <a:pt x="45" y="20"/>
                    <a:pt x="45" y="21"/>
                    <a:pt x="45" y="23"/>
                  </a:cubicBezTo>
                  <a:cubicBezTo>
                    <a:pt x="45" y="26"/>
                    <a:pt x="45" y="28"/>
                    <a:pt x="43" y="30"/>
                  </a:cubicBezTo>
                  <a:cubicBezTo>
                    <a:pt x="42" y="31"/>
                    <a:pt x="40" y="32"/>
                    <a:pt x="38" y="33"/>
                  </a:cubicBezTo>
                  <a:lnTo>
                    <a:pt x="51" y="48"/>
                  </a:lnTo>
                  <a:close/>
                  <a:moveTo>
                    <a:pt x="39" y="24"/>
                  </a:moveTo>
                  <a:cubicBezTo>
                    <a:pt x="39" y="23"/>
                    <a:pt x="38" y="22"/>
                    <a:pt x="38" y="21"/>
                  </a:cubicBezTo>
                  <a:cubicBezTo>
                    <a:pt x="38" y="21"/>
                    <a:pt x="37" y="20"/>
                    <a:pt x="37" y="20"/>
                  </a:cubicBezTo>
                  <a:cubicBezTo>
                    <a:pt x="36" y="19"/>
                    <a:pt x="35" y="19"/>
                    <a:pt x="35" y="19"/>
                  </a:cubicBezTo>
                  <a:cubicBezTo>
                    <a:pt x="34" y="19"/>
                    <a:pt x="33" y="19"/>
                    <a:pt x="32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2" y="30"/>
                    <a:pt x="33" y="30"/>
                    <a:pt x="34" y="30"/>
                  </a:cubicBezTo>
                  <a:cubicBezTo>
                    <a:pt x="35" y="30"/>
                    <a:pt x="36" y="29"/>
                    <a:pt x="37" y="29"/>
                  </a:cubicBezTo>
                  <a:cubicBezTo>
                    <a:pt x="37" y="28"/>
                    <a:pt x="38" y="27"/>
                    <a:pt x="38" y="27"/>
                  </a:cubicBezTo>
                  <a:cubicBezTo>
                    <a:pt x="38" y="26"/>
                    <a:pt x="39" y="25"/>
                    <a:pt x="39" y="2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4139514" y="86497"/>
            <a:ext cx="4831491" cy="148281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endParaRPr lang="en-US" sz="2000" dirty="0" smtClean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0" y="0"/>
            <a:ext cx="9144000" cy="296562"/>
            <a:chOff x="0" y="0"/>
            <a:chExt cx="9144000" cy="296562"/>
          </a:xfrm>
        </p:grpSpPr>
        <p:sp>
          <p:nvSpPr>
            <p:cNvPr id="4" name="Rectangle 3"/>
            <p:cNvSpPr/>
            <p:nvPr userDrawn="1"/>
          </p:nvSpPr>
          <p:spPr>
            <a:xfrm>
              <a:off x="0" y="0"/>
              <a:ext cx="9144000" cy="296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4856208" y="24712"/>
              <a:ext cx="4065373" cy="197708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85000"/>
                </a:lnSpc>
                <a:spcBef>
                  <a:spcPts val="7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i="1" kern="120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  <a:shade val="100000"/>
                          <a:satMod val="115000"/>
                        </a:schemeClr>
                      </a:gs>
                    </a:gsLst>
                    <a:lin ang="13500000" scaled="1"/>
                    <a:tileRect/>
                  </a:gradFill>
                  <a:effectLst/>
                  <a:latin typeface="+mn-lt"/>
                  <a:ea typeface="+mn-ea"/>
                  <a:cs typeface="+mn-cs"/>
                </a:rPr>
                <a:t>You’ll make breakthroughs</a:t>
              </a:r>
            </a:p>
            <a:p>
              <a:pPr algn="r">
                <a:lnSpc>
                  <a:spcPct val="85000"/>
                </a:lnSpc>
                <a:spcBef>
                  <a:spcPts val="700"/>
                </a:spcBef>
              </a:pPr>
              <a:endParaRPr lang="en-US" sz="1600" b="1" i="1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3" r:id="rId2"/>
    <p:sldLayoutId id="2147483676" r:id="rId3"/>
    <p:sldLayoutId id="2147483677" r:id="rId4"/>
    <p:sldLayoutId id="2147483658" r:id="rId5"/>
    <p:sldLayoutId id="2147483655" r:id="rId6"/>
    <p:sldLayoutId id="2147483679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3200" b="0" kern="1200">
          <a:solidFill>
            <a:schemeClr val="accent1"/>
          </a:solidFill>
          <a:latin typeface="Arial Narrow" pitchFamily="34" charset="0"/>
          <a:ea typeface="+mj-ea"/>
          <a:cs typeface="+mj-cs"/>
        </a:defRPr>
      </a:lvl1pPr>
    </p:titleStyle>
    <p:bodyStyle>
      <a:lvl1pPr marL="234950" indent="-234950" algn="l" defTabSz="914400" rtl="0" eaLnBrk="1" latinLnBrk="0" hangingPunct="1">
        <a:lnSpc>
          <a:spcPct val="85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Arial" pitchFamily="34" charset="0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519113" indent="-284163" algn="l" defTabSz="914400" rtl="0" eaLnBrk="1" latinLnBrk="0" hangingPunct="1">
        <a:lnSpc>
          <a:spcPct val="85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Arial" pitchFamily="34" charset="0"/>
        <a:buChar char="–"/>
        <a:defRPr lang="en-US" sz="2000" kern="1200" dirty="0" smtClean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692150" indent="-173038" algn="l" defTabSz="914400" rtl="0" eaLnBrk="1" latinLnBrk="0" hangingPunct="1">
        <a:lnSpc>
          <a:spcPct val="85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914400" indent="-222250" algn="l" defTabSz="914400" rtl="0" eaLnBrk="1" latinLnBrk="0" hangingPunct="1">
        <a:lnSpc>
          <a:spcPct val="85000"/>
        </a:lnSpc>
        <a:spcBef>
          <a:spcPts val="0"/>
        </a:spcBef>
        <a:spcAft>
          <a:spcPts val="600"/>
        </a:spcAft>
        <a:buClr>
          <a:schemeClr val="accent1"/>
        </a:buClr>
        <a:buSzPct val="80000"/>
        <a:buFont typeface="Arial" pitchFamily="34" charset="0"/>
        <a:buChar char="–"/>
        <a:tabLst>
          <a:tab pos="914400" algn="l"/>
        </a:tabLst>
        <a:defRPr sz="16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1087438" indent="-173038" algn="l" defTabSz="914400" rtl="0" eaLnBrk="1" latinLnBrk="0" hangingPunct="1">
        <a:lnSpc>
          <a:spcPct val="85000"/>
        </a:lnSpc>
        <a:spcBef>
          <a:spcPts val="0"/>
        </a:spcBef>
        <a:spcAft>
          <a:spcPts val="600"/>
        </a:spcAft>
        <a:buClr>
          <a:schemeClr val="accent1"/>
        </a:buClr>
        <a:buSzPct val="80000"/>
        <a:buFont typeface="Arial" pitchFamily="34" charset="0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459038" indent="-173038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accent2"/>
          </a:solidFill>
          <a:latin typeface="+mn-lt"/>
          <a:ea typeface="+mn-ea"/>
          <a:cs typeface="+mn-cs"/>
        </a:defRPr>
      </a:lvl6pPr>
      <a:lvl7pPr marL="2916238" indent="-173038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accent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459" y="1412168"/>
            <a:ext cx="6194195" cy="889518"/>
          </a:xfrm>
        </p:spPr>
        <p:txBody>
          <a:bodyPr/>
          <a:lstStyle/>
          <a:p>
            <a:r>
              <a:rPr lang="en-US" dirty="0" smtClean="0"/>
              <a:t>REST in Ensemble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260572" y="4381664"/>
            <a:ext cx="4558134" cy="393525"/>
          </a:xfrm>
        </p:spPr>
        <p:txBody>
          <a:bodyPr/>
          <a:lstStyle/>
          <a:p>
            <a:r>
              <a:rPr lang="en-US" dirty="0" smtClean="0"/>
              <a:t>吕正之 </a:t>
            </a:r>
            <a:r>
              <a:rPr lang="en-US" dirty="0" err="1" smtClean="0"/>
              <a:t>Louis.Lu@InterSystems.com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553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REST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71141" y="1156836"/>
            <a:ext cx="8538519" cy="4977762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altLang="en-US" sz="2800" dirty="0"/>
              <a:t>REST </a:t>
            </a:r>
            <a:r>
              <a:rPr lang="zh-CN" altLang="en-US" sz="2800" dirty="0" smtClean="0"/>
              <a:t>不是一种标准或者协议，</a:t>
            </a:r>
            <a:r>
              <a:rPr lang="en-US" altLang="en-US" sz="2800" dirty="0" smtClean="0"/>
              <a:t>REST</a:t>
            </a:r>
            <a:r>
              <a:rPr lang="zh-CN" altLang="en-US" sz="2800" dirty="0" smtClean="0"/>
              <a:t>是一种架构体系</a:t>
            </a:r>
            <a:endParaRPr lang="en-US" altLang="en-US" sz="2800" dirty="0"/>
          </a:p>
          <a:p>
            <a:pPr>
              <a:spcBef>
                <a:spcPts val="1200"/>
              </a:spcBef>
              <a:defRPr/>
            </a:pPr>
            <a:r>
              <a:rPr lang="en-US" altLang="en-US" sz="2800" dirty="0" err="1" smtClean="0"/>
              <a:t>RESTful</a:t>
            </a:r>
            <a:r>
              <a:rPr lang="en-US" altLang="en-US" sz="2800" dirty="0" smtClean="0"/>
              <a:t> service</a:t>
            </a:r>
            <a:r>
              <a:rPr lang="zh-CN" altLang="en-US" sz="2800" dirty="0" smtClean="0"/>
              <a:t>是描述</a:t>
            </a:r>
            <a:r>
              <a:rPr lang="en-US" altLang="zh-CN" sz="2800" dirty="0" smtClean="0"/>
              <a:t>Web Service</a:t>
            </a:r>
            <a:r>
              <a:rPr lang="zh-CN" altLang="en-US" sz="2800" dirty="0" smtClean="0"/>
              <a:t>接口的一种方法，使用</a:t>
            </a:r>
            <a:r>
              <a:rPr lang="en-US" altLang="zh-CN" sz="2800" dirty="0" smtClean="0"/>
              <a:t>Http</a:t>
            </a:r>
            <a:r>
              <a:rPr lang="zh-CN" altLang="en-US" sz="2800" dirty="0" smtClean="0"/>
              <a:t>协议，体现</a:t>
            </a:r>
            <a:r>
              <a:rPr lang="en-US" altLang="zh-CN" sz="2800" dirty="0" smtClean="0"/>
              <a:t>REST</a:t>
            </a:r>
            <a:r>
              <a:rPr lang="zh-CN" altLang="en-US" sz="2800" dirty="0" smtClean="0"/>
              <a:t>的精髓：</a:t>
            </a:r>
            <a:endParaRPr lang="en-US" altLang="en-US" sz="2800" dirty="0"/>
          </a:p>
          <a:p>
            <a:pPr marL="515938" lvl="1"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b="1" dirty="0" smtClean="0"/>
              <a:t>统一接口</a:t>
            </a:r>
            <a:r>
              <a:rPr lang="en-US" altLang="en-US" sz="2600" b="1" dirty="0" smtClean="0"/>
              <a:t> </a:t>
            </a:r>
            <a:r>
              <a:rPr lang="en-US" altLang="en-US" sz="2600" dirty="0"/>
              <a:t>– </a:t>
            </a:r>
            <a:r>
              <a:rPr lang="zh-CN" altLang="en-US" sz="2600" dirty="0" smtClean="0"/>
              <a:t>使用</a:t>
            </a:r>
            <a:r>
              <a:rPr lang="en-US" altLang="zh-CN" sz="2600" dirty="0" smtClean="0"/>
              <a:t>HTTP</a:t>
            </a:r>
            <a:r>
              <a:rPr lang="zh-CN" altLang="en-US" sz="2600" dirty="0" smtClean="0"/>
              <a:t>提供通用、大众理解的接口</a:t>
            </a:r>
            <a:endParaRPr lang="en-US" altLang="en-US" sz="2600" dirty="0"/>
          </a:p>
          <a:p>
            <a:pPr marL="515938" lvl="1"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b="1" dirty="0" smtClean="0"/>
              <a:t>无状态性</a:t>
            </a:r>
            <a:r>
              <a:rPr lang="en-US" altLang="en-US" sz="2600" b="1" dirty="0" smtClean="0"/>
              <a:t> </a:t>
            </a:r>
            <a:r>
              <a:rPr lang="en-US" altLang="en-US" sz="2600" dirty="0" smtClean="0"/>
              <a:t>–</a:t>
            </a:r>
            <a:r>
              <a:rPr lang="zh-CN" altLang="en-US" sz="2600" dirty="0" smtClean="0"/>
              <a:t> </a:t>
            </a:r>
            <a:r>
              <a:rPr lang="zh-CN" altLang="en-US" sz="2800" dirty="0" smtClean="0"/>
              <a:t>从</a:t>
            </a:r>
            <a:r>
              <a:rPr lang="zh-CN" altLang="en-US" sz="2800" dirty="0"/>
              <a:t>客户端到服务器的每个请求</a:t>
            </a:r>
            <a:r>
              <a:rPr lang="zh-CN" altLang="en-US" sz="2800" dirty="0" smtClean="0"/>
              <a:t>都包含</a:t>
            </a:r>
            <a:r>
              <a:rPr lang="zh-CN" altLang="en-US" sz="2800" dirty="0"/>
              <a:t>理解请求所必需的信息</a:t>
            </a:r>
            <a:endParaRPr lang="en-US" altLang="en-US" sz="2600" b="1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b="1" dirty="0" smtClean="0"/>
              <a:t>可被缓存 </a:t>
            </a:r>
            <a:r>
              <a:rPr lang="en-US" altLang="en-US" sz="2600" dirty="0"/>
              <a:t>–</a:t>
            </a:r>
            <a:r>
              <a:rPr lang="en-US" altLang="en-US" sz="2600" b="1" dirty="0" smtClean="0"/>
              <a:t> </a:t>
            </a:r>
            <a:r>
              <a:rPr lang="zh-CN" altLang="en-US" sz="2600" dirty="0" smtClean="0"/>
              <a:t>返回信息可被缓存在客户端</a:t>
            </a:r>
            <a:endParaRPr lang="en-US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94926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Content Placeholder 1"/>
          <p:cNvSpPr>
            <a:spLocks noGrp="1"/>
          </p:cNvSpPr>
          <p:nvPr>
            <p:ph sz="quarter" idx="10"/>
          </p:nvPr>
        </p:nvSpPr>
        <p:spPr>
          <a:xfrm>
            <a:off x="577850" y="1252538"/>
            <a:ext cx="7972425" cy="4759325"/>
          </a:xfrm>
        </p:spPr>
        <p:txBody>
          <a:bodyPr/>
          <a:lstStyle/>
          <a:p>
            <a:pPr eaLnBrk="1" hangingPunct="1"/>
            <a:r>
              <a:rPr lang="en-US" altLang="en-US" sz="2800"/>
              <a:t>Security is up to the Interface developer</a:t>
            </a:r>
          </a:p>
          <a:p>
            <a:pPr lvl="1" eaLnBrk="1" hangingPunct="1"/>
            <a:r>
              <a:rPr altLang="en-US" sz="2800"/>
              <a:t>REST has no predefined methods for Security</a:t>
            </a:r>
          </a:p>
          <a:p>
            <a:pPr eaLnBrk="1" hangingPunct="1"/>
            <a:r>
              <a:rPr lang="en-US" altLang="en-US" sz="2800"/>
              <a:t>Security should take advantage of what is already available for Web Applications</a:t>
            </a:r>
          </a:p>
          <a:p>
            <a:pPr lvl="1" eaLnBrk="1" hangingPunct="1"/>
            <a:r>
              <a:rPr altLang="en-US" sz="2800"/>
              <a:t>SSL/TLS  (https:) </a:t>
            </a:r>
          </a:p>
          <a:p>
            <a:pPr lvl="1" eaLnBrk="1" hangingPunct="1"/>
            <a:r>
              <a:rPr altLang="en-US" sz="2800"/>
              <a:t>Hash-based Message Authentication Code (HMAC)</a:t>
            </a:r>
          </a:p>
          <a:p>
            <a:pPr lvl="1" eaLnBrk="1" hangingPunct="1"/>
            <a:r>
              <a:rPr altLang="en-US" sz="2800"/>
              <a:t>OpenId Authorization (OAuth) </a:t>
            </a:r>
          </a:p>
          <a:p>
            <a:pPr lvl="1" eaLnBrk="1" hangingPunct="1"/>
            <a:r>
              <a:rPr altLang="en-US" sz="2800"/>
              <a:t>SAML Tokens</a:t>
            </a:r>
          </a:p>
        </p:txBody>
      </p:sp>
      <p:sp>
        <p:nvSpPr>
          <p:cNvPr id="65539" name="Title 2"/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89535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Arial Narrow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5964614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ontent Placeholder 2"/>
          <p:cNvSpPr>
            <a:spLocks noGrp="1"/>
          </p:cNvSpPr>
          <p:nvPr>
            <p:ph sz="quarter" idx="10"/>
          </p:nvPr>
        </p:nvSpPr>
        <p:spPr>
          <a:xfrm>
            <a:off x="465138" y="1009650"/>
            <a:ext cx="7974012" cy="4759325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操作通过显示的调用</a:t>
            </a:r>
            <a:r>
              <a:rPr lang="en-US" altLang="en-US" sz="2800" dirty="0" smtClean="0"/>
              <a:t>HTTP</a:t>
            </a:r>
            <a:r>
              <a:rPr lang="zh-CN" altLang="en-US" sz="2800" dirty="0" smtClean="0"/>
              <a:t>方法实现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(GET, POST, PUT, DELETE)</a:t>
            </a:r>
          </a:p>
        </p:txBody>
      </p:sp>
      <p:sp>
        <p:nvSpPr>
          <p:cNvPr id="67587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953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 Narrow" charset="0"/>
              </a:rPr>
              <a:t>CRUD </a:t>
            </a:r>
            <a:r>
              <a:rPr lang="zh-CN" altLang="en-US" dirty="0" smtClean="0">
                <a:latin typeface="Arial Narrow" charset="0"/>
              </a:rPr>
              <a:t>操作</a:t>
            </a:r>
            <a:endParaRPr lang="en-US" altLang="en-US" dirty="0">
              <a:latin typeface="Arial Narrow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9863" y="2016125"/>
          <a:ext cx="8778875" cy="4029139"/>
        </p:xfrm>
        <a:graphic>
          <a:graphicData uri="http://schemas.openxmlformats.org/drawingml/2006/table">
            <a:tbl>
              <a:tblPr/>
              <a:tblGrid>
                <a:gridCol w="1279525"/>
                <a:gridCol w="1163637"/>
                <a:gridCol w="6335713"/>
              </a:tblGrid>
              <a:tr h="371475">
                <a:tc>
                  <a:txBody>
                    <a:bodyPr/>
                    <a:lstStyle>
                      <a:lvl1pPr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2000">
                          <a:solidFill>
                            <a:srgbClr val="0D0D0D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>
                          <a:solidFill>
                            <a:srgbClr val="0D0D0D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600">
                          <a:solidFill>
                            <a:srgbClr val="0D0D0D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tabLst>
                          <a:tab pos="914400" algn="l"/>
                        </a:tabLst>
                        <a:defRPr sz="1400">
                          <a:solidFill>
                            <a:srgbClr val="0D0D0D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REST</a:t>
                      </a:r>
                    </a:p>
                  </a:txBody>
                  <a:tcPr marL="91447" marR="91447"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2000">
                          <a:solidFill>
                            <a:srgbClr val="0D0D0D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>
                          <a:solidFill>
                            <a:srgbClr val="0D0D0D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600">
                          <a:solidFill>
                            <a:srgbClr val="0D0D0D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tabLst>
                          <a:tab pos="914400" algn="l"/>
                        </a:tabLst>
                        <a:defRPr sz="1400">
                          <a:solidFill>
                            <a:srgbClr val="0D0D0D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HTTP</a:t>
                      </a:r>
                    </a:p>
                  </a:txBody>
                  <a:tcPr marL="91447" marR="91447"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2000">
                          <a:solidFill>
                            <a:srgbClr val="0D0D0D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>
                          <a:solidFill>
                            <a:srgbClr val="0D0D0D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600">
                          <a:solidFill>
                            <a:srgbClr val="0D0D0D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tabLst>
                          <a:tab pos="914400" algn="l"/>
                        </a:tabLst>
                        <a:defRPr sz="1400">
                          <a:solidFill>
                            <a:srgbClr val="0D0D0D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7" marR="91447"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914400">
                <a:tc>
                  <a:txBody>
                    <a:bodyPr/>
                    <a:lstStyle>
                      <a:lvl1pPr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2000">
                          <a:solidFill>
                            <a:srgbClr val="0D0D0D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>
                          <a:solidFill>
                            <a:srgbClr val="0D0D0D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600">
                          <a:solidFill>
                            <a:srgbClr val="0D0D0D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tabLst>
                          <a:tab pos="914400" algn="l"/>
                        </a:tabLst>
                        <a:defRPr sz="1400">
                          <a:solidFill>
                            <a:srgbClr val="0D0D0D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Create</a:t>
                      </a:r>
                    </a:p>
                  </a:txBody>
                  <a:tcPr marL="91447" marR="91447"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2000">
                          <a:solidFill>
                            <a:srgbClr val="0D0D0D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>
                          <a:solidFill>
                            <a:srgbClr val="0D0D0D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600">
                          <a:solidFill>
                            <a:srgbClr val="0D0D0D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tabLst>
                          <a:tab pos="914400" algn="l"/>
                        </a:tabLst>
                        <a:defRPr sz="1400">
                          <a:solidFill>
                            <a:srgbClr val="0D0D0D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Post</a:t>
                      </a:r>
                    </a:p>
                  </a:txBody>
                  <a:tcPr marL="91447" marR="91447"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2000">
                          <a:solidFill>
                            <a:srgbClr val="0D0D0D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>
                          <a:solidFill>
                            <a:srgbClr val="0D0D0D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600">
                          <a:solidFill>
                            <a:srgbClr val="0D0D0D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tabLst>
                          <a:tab pos="914400" algn="l"/>
                        </a:tabLst>
                        <a:defRPr sz="1400">
                          <a:solidFill>
                            <a:srgbClr val="0D0D0D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POST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https://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api.twitter.com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/1.1/statuses/retweet/241259202004267009.json</a:t>
                      </a:r>
                    </a:p>
                  </a:txBody>
                  <a:tcPr marL="91447" marR="91447"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A"/>
                    </a:solidFill>
                  </a:tcPr>
                </a:tc>
              </a:tr>
              <a:tr h="914400">
                <a:tc>
                  <a:txBody>
                    <a:bodyPr/>
                    <a:lstStyle>
                      <a:lvl1pPr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2000">
                          <a:solidFill>
                            <a:srgbClr val="0D0D0D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>
                          <a:solidFill>
                            <a:srgbClr val="0D0D0D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600">
                          <a:solidFill>
                            <a:srgbClr val="0D0D0D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tabLst>
                          <a:tab pos="914400" algn="l"/>
                        </a:tabLst>
                        <a:defRPr sz="1400">
                          <a:solidFill>
                            <a:srgbClr val="0D0D0D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</a:t>
                      </a:r>
                    </a:p>
                  </a:txBody>
                  <a:tcPr marL="91447" marR="91447"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2000">
                          <a:solidFill>
                            <a:srgbClr val="0D0D0D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>
                          <a:solidFill>
                            <a:srgbClr val="0D0D0D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600">
                          <a:solidFill>
                            <a:srgbClr val="0D0D0D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tabLst>
                          <a:tab pos="914400" algn="l"/>
                        </a:tabLst>
                        <a:defRPr sz="1400">
                          <a:solidFill>
                            <a:srgbClr val="0D0D0D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Get</a:t>
                      </a:r>
                    </a:p>
                  </a:txBody>
                  <a:tcPr marL="91447" marR="91447"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2000">
                          <a:solidFill>
                            <a:srgbClr val="0D0D0D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>
                          <a:solidFill>
                            <a:srgbClr val="0D0D0D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600">
                          <a:solidFill>
                            <a:srgbClr val="0D0D0D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tabLst>
                          <a:tab pos="914400" algn="l"/>
                        </a:tabLst>
                        <a:defRPr sz="1400">
                          <a:solidFill>
                            <a:srgbClr val="0D0D0D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GET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https://api.twitter.com/1.1/statuses/user_timeline.json?screen_name=twitterapi&amp;count=2</a:t>
                      </a:r>
                    </a:p>
                  </a:txBody>
                  <a:tcPr marL="91447" marR="91447"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914400">
                <a:tc>
                  <a:txBody>
                    <a:bodyPr/>
                    <a:lstStyle>
                      <a:lvl1pPr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2000">
                          <a:solidFill>
                            <a:srgbClr val="0D0D0D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>
                          <a:solidFill>
                            <a:srgbClr val="0D0D0D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600">
                          <a:solidFill>
                            <a:srgbClr val="0D0D0D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tabLst>
                          <a:tab pos="914400" algn="l"/>
                        </a:tabLst>
                        <a:defRPr sz="1400">
                          <a:solidFill>
                            <a:srgbClr val="0D0D0D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Update</a:t>
                      </a:r>
                    </a:p>
                  </a:txBody>
                  <a:tcPr marL="91447" marR="91447"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2000">
                          <a:solidFill>
                            <a:srgbClr val="0D0D0D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>
                          <a:solidFill>
                            <a:srgbClr val="0D0D0D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600">
                          <a:solidFill>
                            <a:srgbClr val="0D0D0D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tabLst>
                          <a:tab pos="914400" algn="l"/>
                        </a:tabLst>
                        <a:defRPr sz="1400">
                          <a:solidFill>
                            <a:srgbClr val="0D0D0D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Put</a:t>
                      </a:r>
                    </a:p>
                  </a:txBody>
                  <a:tcPr marL="91447" marR="91447"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2000">
                          <a:solidFill>
                            <a:srgbClr val="0D0D0D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>
                          <a:solidFill>
                            <a:srgbClr val="0D0D0D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600">
                          <a:solidFill>
                            <a:srgbClr val="0D0D0D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tabLst>
                          <a:tab pos="914400" algn="l"/>
                        </a:tabLst>
                        <a:defRPr sz="1400">
                          <a:solidFill>
                            <a:srgbClr val="0D0D0D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PUT https://www.googleapis.com/calendar/v3/calendars/calendarId/events/eventId</a:t>
                      </a:r>
                    </a:p>
                  </a:txBody>
                  <a:tcPr marL="91447" marR="91447"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A"/>
                    </a:solidFill>
                  </a:tcPr>
                </a:tc>
              </a:tr>
              <a:tr h="914400">
                <a:tc>
                  <a:txBody>
                    <a:bodyPr/>
                    <a:lstStyle>
                      <a:lvl1pPr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2000">
                          <a:solidFill>
                            <a:srgbClr val="0D0D0D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>
                          <a:solidFill>
                            <a:srgbClr val="0D0D0D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600">
                          <a:solidFill>
                            <a:srgbClr val="0D0D0D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tabLst>
                          <a:tab pos="914400" algn="l"/>
                        </a:tabLst>
                        <a:defRPr sz="1400">
                          <a:solidFill>
                            <a:srgbClr val="0D0D0D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Delete</a:t>
                      </a:r>
                    </a:p>
                  </a:txBody>
                  <a:tcPr marL="91447" marR="91447"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2000">
                          <a:solidFill>
                            <a:srgbClr val="0D0D0D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>
                          <a:solidFill>
                            <a:srgbClr val="0D0D0D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600">
                          <a:solidFill>
                            <a:srgbClr val="0D0D0D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tabLst>
                          <a:tab pos="914400" algn="l"/>
                        </a:tabLst>
                        <a:defRPr sz="1400">
                          <a:solidFill>
                            <a:srgbClr val="0D0D0D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Delete</a:t>
                      </a:r>
                    </a:p>
                  </a:txBody>
                  <a:tcPr marL="91447" marR="91447"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2000">
                          <a:solidFill>
                            <a:srgbClr val="0D0D0D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>
                          <a:solidFill>
                            <a:srgbClr val="0D0D0D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defRPr sz="1600">
                          <a:solidFill>
                            <a:srgbClr val="0D0D0D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tabLst>
                          <a:tab pos="914400" algn="l"/>
                        </a:tabLst>
                        <a:defRPr sz="1400">
                          <a:solidFill>
                            <a:srgbClr val="0D0D0D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85000"/>
                        </a:lnSpc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Arial" charset="0"/>
                        <a:defRPr sz="1200">
                          <a:solidFill>
                            <a:srgbClr val="0D0D0D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DELETE https://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www.googleapis.com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/calendar/v3/calendars/</a:t>
                      </a:r>
                      <a:r>
                        <a:rPr kumimoji="0" lang="en-US" altLang="zh-CN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calendarId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/events/</a:t>
                      </a:r>
                      <a:r>
                        <a:rPr kumimoji="0" lang="en-US" altLang="zh-CN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eventId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7" marR="91447"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8534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03288" y="1808163"/>
            <a:ext cx="6856412" cy="439737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Font typeface="Arial" charset="0"/>
              <a:buNone/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//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rtaylorxps12:57785/coffee/maker/3708802280077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r" eaLnBrk="1" hangingPunct="1">
              <a:spcBef>
                <a:spcPts val="600"/>
              </a:spcBef>
              <a:buFont typeface="Arial" charset="0"/>
              <a:buNone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635" name="Title 2"/>
          <p:cNvSpPr>
            <a:spLocks noGrp="1"/>
          </p:cNvSpPr>
          <p:nvPr>
            <p:ph type="title"/>
          </p:nvPr>
        </p:nvSpPr>
        <p:spPr>
          <a:xfrm>
            <a:off x="423863" y="152400"/>
            <a:ext cx="8229600" cy="89535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latin typeface="Arial Narrow" charset="0"/>
              </a:rPr>
              <a:t>REST </a:t>
            </a:r>
            <a:r>
              <a:rPr lang="zh-CN" altLang="en-US" sz="4000" dirty="0" smtClean="0">
                <a:latin typeface="Arial Narrow" charset="0"/>
              </a:rPr>
              <a:t>是面向资源的</a:t>
            </a:r>
            <a:r>
              <a:rPr lang="en-US" altLang="zh-CN" sz="4000" dirty="0" smtClean="0">
                <a:latin typeface="Arial Narrow" charset="0"/>
              </a:rPr>
              <a:t>Resource</a:t>
            </a:r>
            <a:endParaRPr lang="en-US" altLang="en-US" sz="4000" dirty="0">
              <a:latin typeface="Arial Narrow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4200" y="2417763"/>
            <a:ext cx="7908925" cy="793750"/>
          </a:xfrm>
          <a:prstGeom prst="rect">
            <a:avLst/>
          </a:prstGeom>
          <a:solidFill>
            <a:schemeClr val="accent1">
              <a:alpha val="588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91440" rIns="45720"/>
          <a:lstStyle>
            <a:lvl1pPr>
              <a:lnSpc>
                <a:spcPct val="85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2200">
                <a:solidFill>
                  <a:srgbClr val="0D0D0D"/>
                </a:solidFill>
                <a:latin typeface="Arial" charset="0"/>
              </a:defRPr>
            </a:lvl1pPr>
            <a:lvl2pPr marL="742950" indent="-285750">
              <a:lnSpc>
                <a:spcPct val="85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charset="0"/>
              <a:buChar char="–"/>
              <a:defRPr sz="2000">
                <a:solidFill>
                  <a:srgbClr val="0D0D0D"/>
                </a:solidFill>
                <a:latin typeface="Arial" charset="0"/>
              </a:defRPr>
            </a:lvl2pPr>
            <a:lvl3pPr marL="1143000" indent="-228600">
              <a:lnSpc>
                <a:spcPct val="85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rgbClr val="0D0D0D"/>
                </a:solidFill>
                <a:latin typeface="Arial" charset="0"/>
              </a:defRPr>
            </a:lvl3pPr>
            <a:lvl4pPr marL="1600200" indent="-228600">
              <a:lnSpc>
                <a:spcPct val="85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charset="0"/>
              <a:buChar char="–"/>
              <a:tabLst>
                <a:tab pos="914400" algn="l"/>
              </a:tabLst>
              <a:defRPr sz="1600">
                <a:solidFill>
                  <a:srgbClr val="0D0D0D"/>
                </a:solidFill>
                <a:latin typeface="Arial" charset="0"/>
              </a:defRPr>
            </a:lvl4pPr>
            <a:lvl5pPr marL="2057400" indent="-228600">
              <a:lnSpc>
                <a:spcPct val="85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charset="0"/>
              <a:buChar char="»"/>
              <a:defRPr sz="1400">
                <a:solidFill>
                  <a:srgbClr val="0D0D0D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charset="0"/>
              <a:buChar char="»"/>
              <a:defRPr sz="1400">
                <a:solidFill>
                  <a:srgbClr val="0D0D0D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charset="0"/>
              <a:buChar char="»"/>
              <a:defRPr sz="1400">
                <a:solidFill>
                  <a:srgbClr val="0D0D0D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charset="0"/>
              <a:buChar char="»"/>
              <a:defRPr sz="1400">
                <a:solidFill>
                  <a:srgbClr val="0D0D0D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charset="0"/>
              <a:buChar char="»"/>
              <a:defRPr sz="1400">
                <a:solidFill>
                  <a:srgbClr val="0D0D0D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7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Server:	 	//rtaylorxps12</a:t>
            </a:r>
          </a:p>
          <a:p>
            <a:pPr eaLnBrk="1" hangingPunct="1">
              <a:spcBef>
                <a:spcPts val="7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Port:	 		57785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84200" y="3379788"/>
            <a:ext cx="7908925" cy="488950"/>
          </a:xfrm>
          <a:prstGeom prst="rect">
            <a:avLst/>
          </a:prstGeom>
          <a:solidFill>
            <a:schemeClr val="accent1">
              <a:alpha val="588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91440" rIns="45720"/>
          <a:lstStyle>
            <a:lvl1pPr>
              <a:lnSpc>
                <a:spcPct val="85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2200">
                <a:solidFill>
                  <a:srgbClr val="0D0D0D"/>
                </a:solidFill>
                <a:latin typeface="Arial" charset="0"/>
              </a:defRPr>
            </a:lvl1pPr>
            <a:lvl2pPr marL="742950" indent="-285750">
              <a:lnSpc>
                <a:spcPct val="85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charset="0"/>
              <a:buChar char="–"/>
              <a:defRPr sz="2000">
                <a:solidFill>
                  <a:srgbClr val="0D0D0D"/>
                </a:solidFill>
                <a:latin typeface="Arial" charset="0"/>
              </a:defRPr>
            </a:lvl2pPr>
            <a:lvl3pPr marL="1143000" indent="-228600">
              <a:lnSpc>
                <a:spcPct val="85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rgbClr val="0D0D0D"/>
                </a:solidFill>
                <a:latin typeface="Arial" charset="0"/>
              </a:defRPr>
            </a:lvl3pPr>
            <a:lvl4pPr marL="1600200" indent="-228600">
              <a:lnSpc>
                <a:spcPct val="85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charset="0"/>
              <a:buChar char="–"/>
              <a:tabLst>
                <a:tab pos="914400" algn="l"/>
              </a:tabLst>
              <a:defRPr sz="1600">
                <a:solidFill>
                  <a:srgbClr val="0D0D0D"/>
                </a:solidFill>
                <a:latin typeface="Arial" charset="0"/>
              </a:defRPr>
            </a:lvl4pPr>
            <a:lvl5pPr marL="2057400" indent="-228600">
              <a:lnSpc>
                <a:spcPct val="85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charset="0"/>
              <a:buChar char="»"/>
              <a:defRPr sz="1400">
                <a:solidFill>
                  <a:srgbClr val="0D0D0D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charset="0"/>
              <a:buChar char="»"/>
              <a:defRPr sz="1400">
                <a:solidFill>
                  <a:srgbClr val="0D0D0D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charset="0"/>
              <a:buChar char="»"/>
              <a:defRPr sz="1400">
                <a:solidFill>
                  <a:srgbClr val="0D0D0D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charset="0"/>
              <a:buChar char="»"/>
              <a:defRPr sz="1400">
                <a:solidFill>
                  <a:srgbClr val="0D0D0D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charset="0"/>
              <a:buChar char="»"/>
              <a:defRPr sz="1400">
                <a:solidFill>
                  <a:srgbClr val="0D0D0D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7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Web application:	/coffee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84200" y="4038600"/>
            <a:ext cx="7908925" cy="2173288"/>
          </a:xfrm>
          <a:prstGeom prst="rect">
            <a:avLst/>
          </a:prstGeom>
          <a:solidFill>
            <a:schemeClr val="accent1">
              <a:alpha val="588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91440" rIns="45720"/>
          <a:lstStyle>
            <a:lvl1pPr>
              <a:lnSpc>
                <a:spcPct val="85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00">
                <a:solidFill>
                  <a:srgbClr val="0D0D0D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D0D0D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rgbClr val="0D0D0D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85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–"/>
              <a:tabLst>
                <a:tab pos="914400" algn="l"/>
              </a:tabLst>
              <a:defRPr sz="1600">
                <a:solidFill>
                  <a:srgbClr val="0D0D0D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85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»"/>
              <a:defRPr sz="1400">
                <a:solidFill>
                  <a:srgbClr val="0D0D0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»"/>
              <a:defRPr sz="1400">
                <a:solidFill>
                  <a:srgbClr val="0D0D0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»"/>
              <a:defRPr sz="1400">
                <a:solidFill>
                  <a:srgbClr val="0D0D0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»"/>
              <a:defRPr sz="1400">
                <a:solidFill>
                  <a:srgbClr val="0D0D0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»"/>
              <a:defRPr sz="1400">
                <a:solidFill>
                  <a:srgbClr val="0D0D0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2400" dirty="0" smtClean="0">
                <a:solidFill>
                  <a:schemeClr val="tx1"/>
                </a:solidFill>
                <a:ea typeface="+mn-ea"/>
                <a:cs typeface="Arial" panose="020B0604020202020204" pitchFamily="34" charset="0"/>
              </a:rPr>
              <a:t>Dispatch Class</a:t>
            </a:r>
          </a:p>
          <a:p>
            <a:pPr eaLnBrk="1" hangingPunct="1">
              <a:spcBef>
                <a:spcPts val="7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2400" dirty="0" smtClean="0">
                <a:solidFill>
                  <a:schemeClr val="tx1"/>
                </a:solidFill>
                <a:ea typeface="+mn-ea"/>
                <a:cs typeface="Arial" panose="020B0604020202020204" pitchFamily="34" charset="0"/>
              </a:rPr>
              <a:t>	Path to resource:	</a:t>
            </a:r>
            <a:r>
              <a:rPr lang="en-US" altLang="en-US" sz="2400" smtClean="0">
                <a:solidFill>
                  <a:schemeClr val="tx1"/>
                </a:solidFill>
                <a:ea typeface="+mn-ea"/>
                <a:cs typeface="Arial" panose="020B0604020202020204" pitchFamily="34" charset="0"/>
              </a:rPr>
              <a:t>/maker</a:t>
            </a:r>
            <a:endParaRPr lang="en-US" altLang="en-US" sz="2400" dirty="0" smtClean="0">
              <a:solidFill>
                <a:schemeClr val="tx1"/>
              </a:solidFill>
              <a:ea typeface="+mn-ea"/>
              <a:cs typeface="Arial" panose="020B0604020202020204" pitchFamily="34" charset="0"/>
            </a:endParaRPr>
          </a:p>
          <a:p>
            <a:pPr eaLnBrk="1" hangingPunct="1">
              <a:spcBef>
                <a:spcPts val="7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en-US" sz="2400" dirty="0" smtClean="0">
                <a:solidFill>
                  <a:schemeClr val="tx1"/>
                </a:solidFill>
                <a:ea typeface="+mn-ea"/>
                <a:cs typeface="Arial" panose="020B0604020202020204" pitchFamily="34" charset="0"/>
              </a:rPr>
              <a:t>	Data:			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a typeface="+mn-ea"/>
                <a:cs typeface="Arial" panose="020B0604020202020204" pitchFamily="34" charset="0"/>
              </a:rPr>
              <a:t>3708802280077</a:t>
            </a:r>
          </a:p>
          <a:p>
            <a:pPr eaLnBrk="1" hangingPunct="1">
              <a:spcBef>
                <a:spcPts val="7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2400" dirty="0" smtClean="0">
                <a:solidFill>
                  <a:schemeClr val="tx1"/>
                </a:solidFill>
                <a:ea typeface="+mn-ea"/>
                <a:cs typeface="Arial" panose="020B0604020202020204" pitchFamily="34" charset="0"/>
              </a:rPr>
              <a:t>	HTTP method:	GET</a:t>
            </a:r>
          </a:p>
          <a:p>
            <a:pPr eaLnBrk="1" hangingPunct="1">
              <a:spcBef>
                <a:spcPts val="7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2400" dirty="0" smtClean="0">
                <a:solidFill>
                  <a:schemeClr val="tx1"/>
                </a:solidFill>
                <a:ea typeface="+mn-ea"/>
                <a:cs typeface="Arial" panose="020B0604020202020204" pitchFamily="34" charset="0"/>
              </a:rPr>
              <a:t>	</a:t>
            </a:r>
            <a:r>
              <a:rPr lang="en-US" altLang="en-US" sz="2400" dirty="0" err="1" smtClean="0">
                <a:solidFill>
                  <a:schemeClr val="tx1"/>
                </a:solidFill>
                <a:ea typeface="+mn-ea"/>
                <a:cs typeface="Arial" panose="020B0604020202020204" pitchFamily="34" charset="0"/>
              </a:rPr>
              <a:t>Classmethod</a:t>
            </a:r>
            <a:r>
              <a:rPr lang="en-US" altLang="en-US" sz="2400" dirty="0" smtClean="0">
                <a:solidFill>
                  <a:schemeClr val="tx1"/>
                </a:solidFill>
                <a:ea typeface="+mn-ea"/>
                <a:cs typeface="Arial" panose="020B0604020202020204" pitchFamily="34" charset="0"/>
              </a:rPr>
              <a:t>:	</a:t>
            </a:r>
            <a:r>
              <a:rPr lang="en-US" altLang="en-US" sz="2400" dirty="0" err="1" smtClean="0">
                <a:solidFill>
                  <a:schemeClr val="tx1"/>
                </a:solidFill>
                <a:ea typeface="+mn-ea"/>
                <a:cs typeface="Arial" panose="020B0604020202020204" pitchFamily="34" charset="0"/>
              </a:rPr>
              <a:t>MakerDetail</a:t>
            </a:r>
            <a:r>
              <a:rPr lang="en-US" altLang="en-US" sz="2400" dirty="0" smtClean="0">
                <a:solidFill>
                  <a:schemeClr val="tx1"/>
                </a:solidFill>
                <a:ea typeface="+mn-ea"/>
                <a:cs typeface="Arial" panose="020B0604020202020204" pitchFamily="34" charset="0"/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  <a:ea typeface="+mn-ea"/>
                <a:cs typeface="Arial" panose="020B0604020202020204" pitchFamily="34" charset="0"/>
              </a:rPr>
              <a:t>SerialNumber</a:t>
            </a:r>
            <a:r>
              <a:rPr lang="en-US" altLang="en-US" sz="2400" dirty="0" smtClean="0">
                <a:solidFill>
                  <a:schemeClr val="tx1"/>
                </a:solidFill>
                <a:ea typeface="+mn-ea"/>
                <a:cs typeface="Arial" panose="020B0604020202020204" pitchFamily="34" charset="0"/>
              </a:rPr>
              <a:t>)	</a:t>
            </a:r>
          </a:p>
        </p:txBody>
      </p:sp>
      <p:sp>
        <p:nvSpPr>
          <p:cNvPr id="69639" name="Content Placeholder 1"/>
          <p:cNvSpPr txBox="1">
            <a:spLocks/>
          </p:cNvSpPr>
          <p:nvPr/>
        </p:nvSpPr>
        <p:spPr bwMode="auto">
          <a:xfrm>
            <a:off x="584200" y="1128713"/>
            <a:ext cx="823277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2200">
                <a:solidFill>
                  <a:srgbClr val="0D0D0D"/>
                </a:solidFill>
                <a:latin typeface="Arial" charset="0"/>
              </a:defRPr>
            </a:lvl1pPr>
            <a:lvl2pPr marL="519113" indent="-284163">
              <a:lnSpc>
                <a:spcPct val="85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charset="0"/>
              <a:buChar char="–"/>
              <a:defRPr sz="2000">
                <a:solidFill>
                  <a:srgbClr val="0D0D0D"/>
                </a:solidFill>
                <a:latin typeface="Arial" charset="0"/>
              </a:defRPr>
            </a:lvl2pPr>
            <a:lvl3pPr marL="692150" indent="-173038">
              <a:lnSpc>
                <a:spcPct val="85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rgbClr val="0D0D0D"/>
                </a:solidFill>
                <a:latin typeface="Arial" charset="0"/>
              </a:defRPr>
            </a:lvl3pPr>
            <a:lvl4pPr marL="914400" indent="-222250">
              <a:lnSpc>
                <a:spcPct val="85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charset="0"/>
              <a:buChar char="–"/>
              <a:tabLst>
                <a:tab pos="914400" algn="l"/>
              </a:tabLst>
              <a:defRPr sz="1600">
                <a:solidFill>
                  <a:srgbClr val="0D0D0D"/>
                </a:solidFill>
                <a:latin typeface="Arial" charset="0"/>
              </a:defRPr>
            </a:lvl4pPr>
            <a:lvl5pPr marL="1087438" indent="-173038">
              <a:lnSpc>
                <a:spcPct val="85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charset="0"/>
              <a:buChar char="»"/>
              <a:defRPr sz="1400">
                <a:solidFill>
                  <a:srgbClr val="0D0D0D"/>
                </a:solidFill>
                <a:latin typeface="Arial" charset="0"/>
              </a:defRPr>
            </a:lvl5pPr>
            <a:lvl6pPr marL="1544638" indent="-173038" eaLnBrk="0" fontAlgn="base" hangingPunc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charset="0"/>
              <a:buChar char="»"/>
              <a:defRPr sz="1400">
                <a:solidFill>
                  <a:srgbClr val="0D0D0D"/>
                </a:solidFill>
                <a:latin typeface="Arial" charset="0"/>
              </a:defRPr>
            </a:lvl6pPr>
            <a:lvl7pPr marL="2001838" indent="-173038" eaLnBrk="0" fontAlgn="base" hangingPunc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charset="0"/>
              <a:buChar char="»"/>
              <a:defRPr sz="1400">
                <a:solidFill>
                  <a:srgbClr val="0D0D0D"/>
                </a:solidFill>
                <a:latin typeface="Arial" charset="0"/>
              </a:defRPr>
            </a:lvl7pPr>
            <a:lvl8pPr marL="2459038" indent="-173038" eaLnBrk="0" fontAlgn="base" hangingPunc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charset="0"/>
              <a:buChar char="»"/>
              <a:defRPr sz="1400">
                <a:solidFill>
                  <a:srgbClr val="0D0D0D"/>
                </a:solidFill>
                <a:latin typeface="Arial" charset="0"/>
              </a:defRPr>
            </a:lvl8pPr>
            <a:lvl9pPr marL="2916238" indent="-173038" eaLnBrk="0" fontAlgn="base" hangingPunc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charset="0"/>
              <a:buChar char="»"/>
              <a:defRPr sz="1400">
                <a:solidFill>
                  <a:srgbClr val="0D0D0D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2400" dirty="0" smtClean="0"/>
              <a:t>资源通过</a:t>
            </a:r>
            <a:r>
              <a:rPr lang="en-US" altLang="zh-CN" sz="2400" dirty="0" smtClean="0"/>
              <a:t>URI</a:t>
            </a:r>
            <a:r>
              <a:rPr lang="zh-CN" altLang="en-US" sz="2400" dirty="0" smtClean="0"/>
              <a:t>获取信息</a:t>
            </a:r>
            <a:endParaRPr lang="en-US" altLang="zh-CN" sz="2400" dirty="0" smtClean="0"/>
          </a:p>
          <a:p>
            <a:pPr eaLnBrk="1" hangingPunct="1">
              <a:buFont typeface="Arial" charset="0"/>
              <a:buNone/>
            </a:pPr>
            <a:r>
              <a:rPr lang="en-US" altLang="en-US" sz="2400" dirty="0" smtClean="0"/>
              <a:t>	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58277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创建</a:t>
            </a:r>
            <a:r>
              <a:rPr kumimoji="1" lang="en-US" altLang="zh-CN" dirty="0" err="1" smtClean="0"/>
              <a:t>EnsLib.REST.Service</a:t>
            </a:r>
            <a:r>
              <a:rPr kumimoji="1" lang="zh-CN" altLang="en-US" dirty="0" smtClean="0"/>
              <a:t>的子类</a:t>
            </a:r>
            <a:endParaRPr kumimoji="1" lang="en-US" altLang="zh-CN" dirty="0"/>
          </a:p>
          <a:p>
            <a:r>
              <a:rPr kumimoji="1" lang="zh-CN" altLang="en-US" dirty="0" smtClean="0"/>
              <a:t>设置映射以及服务前缀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实现映射的对应方法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REST Service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3828"/>
            <a:ext cx="9144000" cy="297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5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创建</a:t>
            </a:r>
            <a:r>
              <a:rPr kumimoji="1" lang="en-US" altLang="zh-CN" dirty="0" err="1" smtClean="0"/>
              <a:t>EnsLib.REST.Operation</a:t>
            </a:r>
            <a:r>
              <a:rPr kumimoji="1" lang="zh-CN" altLang="en-US" dirty="0" smtClean="0"/>
              <a:t>的子类</a:t>
            </a:r>
            <a:endParaRPr kumimoji="1" lang="en-US" altLang="zh-CN" dirty="0"/>
          </a:p>
          <a:p>
            <a:r>
              <a:rPr kumimoji="1" lang="zh-CN" altLang="en-US" dirty="0" smtClean="0"/>
              <a:t>设置消息处理函数映射</a:t>
            </a:r>
            <a:endParaRPr kumimoji="1" lang="en-US" altLang="zh-CN" dirty="0" smtClean="0"/>
          </a:p>
          <a:p>
            <a:r>
              <a:rPr kumimoji="1" lang="zh-CN" altLang="en-US" dirty="0" smtClean="0"/>
              <a:t>调用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操作的相应方法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 </a:t>
            </a:r>
            <a:r>
              <a:rPr kumimoji="1" lang="en-US" altLang="zh-CN" dirty="0" err="1"/>
              <a:t>GetURL</a:t>
            </a:r>
            <a:r>
              <a:rPr kumimoji="1" lang="en-US" altLang="zh-CN" dirty="0" smtClean="0"/>
              <a:t>()</a:t>
            </a:r>
          </a:p>
          <a:p>
            <a:pPr lvl="1"/>
            <a:r>
              <a:rPr kumimoji="1" lang="en-US" altLang="zh-CN" dirty="0"/>
              <a:t> </a:t>
            </a:r>
            <a:r>
              <a:rPr kumimoji="1" lang="en-US" altLang="zh-CN" dirty="0" err="1" smtClean="0"/>
              <a:t>PostURL</a:t>
            </a:r>
            <a:r>
              <a:rPr kumimoji="1" lang="en-US" altLang="zh-CN" dirty="0" smtClean="0"/>
              <a:t>()</a:t>
            </a:r>
          </a:p>
          <a:p>
            <a:pPr lvl="1"/>
            <a:r>
              <a:rPr kumimoji="1" lang="en-US" altLang="zh-CN" dirty="0"/>
              <a:t> </a:t>
            </a:r>
            <a:r>
              <a:rPr kumimoji="1" lang="en-US" altLang="zh-CN" dirty="0" err="1" smtClean="0"/>
              <a:t>PutURL</a:t>
            </a:r>
            <a:r>
              <a:rPr kumimoji="1" lang="en-US" altLang="zh-CN" dirty="0" smtClean="0"/>
              <a:t>()</a:t>
            </a:r>
          </a:p>
          <a:p>
            <a:pPr lvl="1"/>
            <a:r>
              <a:rPr kumimoji="1" lang="en-US" altLang="zh-CN" dirty="0"/>
              <a:t> </a:t>
            </a:r>
            <a:r>
              <a:rPr kumimoji="1" lang="en-US" altLang="zh-CN" dirty="0" err="1" smtClean="0"/>
              <a:t>DeleteURL</a:t>
            </a:r>
            <a:r>
              <a:rPr kumimoji="1" lang="en-US" altLang="zh-CN" dirty="0" smtClean="0"/>
              <a:t>()</a:t>
            </a:r>
          </a:p>
          <a:p>
            <a:pPr lvl="1"/>
            <a:r>
              <a:rPr kumimoji="1" lang="en-US" altLang="zh-CN" dirty="0"/>
              <a:t> </a:t>
            </a:r>
            <a:r>
              <a:rPr kumimoji="1" lang="en-US" altLang="zh-CN" dirty="0" err="1" smtClean="0"/>
              <a:t>SendFormDataArray</a:t>
            </a:r>
            <a:r>
              <a:rPr kumimoji="1" lang="en-US" altLang="zh-CN" dirty="0" smtClean="0"/>
              <a:t>()</a:t>
            </a:r>
          </a:p>
          <a:p>
            <a:r>
              <a:rPr kumimoji="1" lang="zh-CN" altLang="en-US" dirty="0" smtClean="0"/>
              <a:t>添加到</a:t>
            </a:r>
            <a:r>
              <a:rPr kumimoji="1" lang="en-US" altLang="zh-CN" dirty="0" smtClean="0"/>
              <a:t>Production</a:t>
            </a:r>
            <a:r>
              <a:rPr kumimoji="1" lang="zh-CN" altLang="en-US" dirty="0" smtClean="0"/>
              <a:t>设置参数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</a:p>
          <a:p>
            <a:pPr lvl="1"/>
            <a:r>
              <a:rPr kumimoji="1" lang="en-US" altLang="zh-CN" dirty="0" smtClean="0"/>
              <a:t>Port</a:t>
            </a:r>
          </a:p>
          <a:p>
            <a:pPr lvl="1"/>
            <a:r>
              <a:rPr kumimoji="1" lang="en-US" altLang="zh-CN" dirty="0" smtClean="0"/>
              <a:t>URL</a:t>
            </a:r>
          </a:p>
          <a:p>
            <a:pPr lvl="1"/>
            <a:r>
              <a:rPr kumimoji="1" lang="en-US" altLang="zh-CN" dirty="0" smtClean="0"/>
              <a:t>Credentials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REST Operation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54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zh-CN" dirty="0" err="1"/>
              <a:t>ClassMethod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JSONStreamToObject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pStream</a:t>
            </a:r>
            <a:r>
              <a:rPr kumimoji="1" lang="en-US" altLang="zh-CN" dirty="0"/>
              <a:t>, Output </a:t>
            </a:r>
            <a:r>
              <a:rPr kumimoji="1" lang="en-US" altLang="zh-CN" dirty="0" err="1"/>
              <a:t>pObject</a:t>
            </a:r>
            <a:r>
              <a:rPr kumimoji="1" lang="en-US" altLang="zh-CN" dirty="0"/>
              <a:t> As %</a:t>
            </a:r>
            <a:r>
              <a:rPr kumimoji="1" lang="en-US" altLang="zh-CN" dirty="0" err="1"/>
              <a:t>RegisteredObject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pClass</a:t>
            </a:r>
            <a:r>
              <a:rPr kumimoji="1" lang="en-US" altLang="zh-CN" dirty="0"/>
              <a:t> As %String, </a:t>
            </a:r>
            <a:r>
              <a:rPr kumimoji="1" lang="en-US" altLang="zh-CN" dirty="0" err="1"/>
              <a:t>pIgnoreUnknownProps</a:t>
            </a:r>
            <a:r>
              <a:rPr kumimoji="1" lang="en-US" altLang="zh-CN" dirty="0"/>
              <a:t> As %Boolean) As %</a:t>
            </a:r>
            <a:r>
              <a:rPr kumimoji="1" lang="en-US" altLang="zh-CN" dirty="0" smtClean="0"/>
              <a:t>Status</a:t>
            </a:r>
          </a:p>
          <a:p>
            <a:endParaRPr kumimoji="1" lang="en-US" altLang="zh-CN" dirty="0" smtClean="0"/>
          </a:p>
          <a:p>
            <a:r>
              <a:rPr kumimoji="1" lang="en-US" altLang="zh-CN" dirty="0" err="1"/>
              <a:t>ClassMethod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JSONStreamToObjectArray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pStream</a:t>
            </a:r>
            <a:r>
              <a:rPr kumimoji="1" lang="en-US" altLang="zh-CN" dirty="0"/>
              <a:t>, Output </a:t>
            </a:r>
            <a:r>
              <a:rPr kumimoji="1" lang="en-US" altLang="zh-CN" dirty="0" err="1"/>
              <a:t>pArray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pClass</a:t>
            </a:r>
            <a:r>
              <a:rPr kumimoji="1" lang="en-US" altLang="zh-CN" dirty="0"/>
              <a:t> As %String, </a:t>
            </a:r>
            <a:r>
              <a:rPr kumimoji="1" lang="en-US" altLang="zh-CN" dirty="0" err="1"/>
              <a:t>pIgnoreUnknownProps</a:t>
            </a:r>
            <a:r>
              <a:rPr kumimoji="1" lang="en-US" altLang="zh-CN" dirty="0"/>
              <a:t> As %Boolean) As </a:t>
            </a:r>
            <a:r>
              <a:rPr kumimoji="1" lang="en-US" altLang="zh-CN"/>
              <a:t>%</a:t>
            </a:r>
            <a:r>
              <a:rPr kumimoji="1" lang="en-US" altLang="zh-CN" smtClean="0"/>
              <a:t>Status</a:t>
            </a:r>
          </a:p>
          <a:p>
            <a:endParaRPr kumimoji="1" lang="en-US" altLang="zh-CN" dirty="0" smtClean="0"/>
          </a:p>
          <a:p>
            <a:r>
              <a:rPr kumimoji="1" lang="en-US" altLang="zh-CN" dirty="0" err="1"/>
              <a:t>ClassMethod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ObjectToJSONStream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pObject</a:t>
            </a:r>
            <a:r>
              <a:rPr kumimoji="1" lang="en-US" altLang="zh-CN" dirty="0"/>
              <a:t> As %</a:t>
            </a:r>
            <a:r>
              <a:rPr kumimoji="1" lang="en-US" altLang="zh-CN" dirty="0" err="1"/>
              <a:t>RegisteredObject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ByRef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pStream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pFormat</a:t>
            </a:r>
            <a:r>
              <a:rPr kumimoji="1" lang="en-US" altLang="zh-CN" dirty="0"/>
              <a:t> As %String = "</a:t>
            </a:r>
            <a:r>
              <a:rPr kumimoji="1" lang="en-US" altLang="zh-CN" dirty="0" err="1"/>
              <a:t>iw</a:t>
            </a:r>
            <a:r>
              <a:rPr kumimoji="1" lang="en-US" altLang="zh-CN" dirty="0"/>
              <a:t>") As %Status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JSON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8336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33&quot;&gt;&lt;property id=&quot;20148&quot; value=&quot;5&quot;/&gt;&lt;property id=&quot;20300&quot; value=&quot;Slide 2 - &amp;quot;Slide Heading&amp;quot;&quot;/&gt;&lt;property id=&quot;20307&quot; value=&quot;257&quot;/&gt;&lt;/object&gt;&lt;object type=&quot;3&quot; unique_id=&quot;10046&quot;&gt;&lt;property id=&quot;20148&quot; value=&quot;5&quot;/&gt;&lt;property id=&quot;20300&quot; value=&quot;Slide 3 - &amp;quot;Color Palette&amp;quot;&quot;/&gt;&lt;property id=&quot;20307&quot; value=&quot;258&quot;/&gt;&lt;/object&gt;&lt;object type=&quot;3&quot; unique_id=&quot;10163&quot;&gt;&lt;property id=&quot;20148&quot; value=&quot;5&quot;/&gt;&lt;property id=&quot;20300&quot; value=&quot;Slide 1 - &amp;quot;Presentation Title&amp;quot;&quot;/&gt;&lt;property id=&quot;20307&quot; value=&quot;2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In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9348A"/>
      </a:accent1>
      <a:accent2>
        <a:srgbClr val="5C88B1"/>
      </a:accent2>
      <a:accent3>
        <a:srgbClr val="829F59"/>
      </a:accent3>
      <a:accent4>
        <a:srgbClr val="FAAF40"/>
      </a:accent4>
      <a:accent5>
        <a:srgbClr val="D11E63"/>
      </a:accent5>
      <a:accent6>
        <a:srgbClr val="46535D"/>
      </a:accent6>
      <a:hlink>
        <a:srgbClr val="C00000"/>
      </a:hlink>
      <a:folHlink>
        <a:srgbClr val="3D505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>
              <a:lumMod val="75000"/>
              <a:lumOff val="2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effectLst/>
      </a:spPr>
      <a:bodyPr wrap="square" lIns="45720" rIns="45720" rtlCol="0">
        <a:noAutofit/>
      </a:bodyPr>
      <a:lstStyle>
        <a:defPPr>
          <a:lnSpc>
            <a:spcPct val="85000"/>
          </a:lnSpc>
          <a:spcBef>
            <a:spcPts val="700"/>
          </a:spcBef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9071</TotalTime>
  <Words>316</Words>
  <Application>Microsoft Macintosh PowerPoint</Application>
  <PresentationFormat>全屏显示(4:3)</PresentationFormat>
  <Paragraphs>83</Paragraphs>
  <Slides>8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黑体</vt:lpstr>
      <vt:lpstr>Arial</vt:lpstr>
      <vt:lpstr>Arial Narrow</vt:lpstr>
      <vt:lpstr>Calibri</vt:lpstr>
      <vt:lpstr>Wingdings</vt:lpstr>
      <vt:lpstr>Office Theme</vt:lpstr>
      <vt:lpstr>REST in Ensemble</vt:lpstr>
      <vt:lpstr>什么是REST Service</vt:lpstr>
      <vt:lpstr>Security</vt:lpstr>
      <vt:lpstr>CRUD 操作</vt:lpstr>
      <vt:lpstr>REST 是面向资源的Resource</vt:lpstr>
      <vt:lpstr>创建REST Service</vt:lpstr>
      <vt:lpstr>创建REST Operation</vt:lpstr>
      <vt:lpstr>JSON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Mike Rentzel</dc:creator>
  <cp:lastModifiedBy>Louis L</cp:lastModifiedBy>
  <cp:revision>1022</cp:revision>
  <cp:lastPrinted>2014-03-03T09:04:09Z</cp:lastPrinted>
  <dcterms:created xsi:type="dcterms:W3CDTF">2008-09-15T20:03:26Z</dcterms:created>
  <dcterms:modified xsi:type="dcterms:W3CDTF">2016-03-23T09:14:13Z</dcterms:modified>
</cp:coreProperties>
</file>