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4.xml" ContentType="application/vnd.openxmlformats-officedocument.drawingml.chart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5 Year LDoS value (product $ LP)</a:t>
            </a:r>
          </a:p>
        </c:rich>
      </c:tx>
      <c:layout>
        <c:manualLayout>
          <c:xMode val="edge"/>
          <c:yMode val="edge"/>
          <c:x val="0.06050000000000001"/>
          <c:y val="0.045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90EE9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2021</c:v>
                  </c:pt>
                  <c:pt idx="1">
                    <c:v>2022</c:v>
                  </c:pt>
                  <c:pt idx="2">
                    <c:v>2023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2</c:v>
                </c:pt>
                <c:pt idx="2">
                  <c:v>1.4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Years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Millions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8B000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No of EndDates</c:v>
                  </c:pt>
                  <c:pt idx="1">
                    <c:v>No of Service levels</c:v>
                  </c:pt>
                  <c:pt idx="2">
                    <c:v>No of  Service partners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</c:v>
                </c:pt>
                <c:pt idx="2">
                  <c:v>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5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Helvetica Neue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Helvetica Neue"/>
              </a:rPr>
              <a:t>Renewal: Current FQ+ next 3 FQs Default Service List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Renewal: Current FQ+ next 3 FQs Default Service List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F2AF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7AB8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4472C4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Q4 2023</c:v>
                </c:pt>
                <c:pt idx="1">
                  <c:v>Q1 2024</c:v>
                </c:pt>
                <c:pt idx="2">
                  <c:v>Q2 2024</c:v>
                </c:pt>
                <c:pt idx="3">
                  <c:v>Q2 2024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25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0" y="128016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2023-07-24T09:03:38Z</dcterms:created>
  <dcterms:modified xsi:type="dcterms:W3CDTF">2023-07-24T09:03:38Z</dcterms:modified>
</cp:coreProperties>
</file>