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5 Year LDoS value (product $ LP)</a:t>
            </a:r>
          </a:p>
        </c:rich>
      </c:tx>
      <c:layout>
        <c:manualLayout>
          <c:xMode val="edge"/>
          <c:yMode val="edge"/>
          <c:x val="0.06050000000000001"/>
          <c:y val="0.045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90EE9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2021</c:v>
                  </c:pt>
                  <c:pt idx="1">
                    <c:v>2022</c:v>
                  </c:pt>
                  <c:pt idx="2">
                    <c:v>2023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1.4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Millions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5 Year LDoS value (product $ LP)</a:t>
            </a:r>
          </a:p>
        </c:rich>
      </c:tx>
      <c:layout>
        <c:manualLayout>
          <c:xMode val="edge"/>
          <c:yMode val="edge"/>
          <c:x val="0.06050000000000001"/>
          <c:y val="0.045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90EE9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2021</c:v>
                  </c:pt>
                  <c:pt idx="1">
                    <c:v>2022</c:v>
                  </c:pt>
                  <c:pt idx="2">
                    <c:v>2023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1.4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Millions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2023-07-18T05:20:17Z</dcterms:created>
  <dcterms:modified xsi:type="dcterms:W3CDTF">2023-07-18T05:20:17Z</dcterms:modified>
</cp:coreProperties>
</file>