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5 Year LDoS value (product $ LP)</a:t>
            </a:r>
          </a:p>
        </c:rich>
      </c:tx>
      <c:layout>
        <c:manualLayout>
          <c:xMode val="edge"/>
          <c:yMode val="edge"/>
          <c:x val="0.06050000000000001"/>
          <c:y val="0.045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rgbClr val="90EE9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2021</c:v>
                  </c:pt>
                  <c:pt idx="1">
                    <c:v>2022</c:v>
                  </c:pt>
                  <c:pt idx="2">
                    <c:v>2023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</c:v>
                </c:pt>
                <c:pt idx="1">
                  <c:v>2</c:v>
                </c:pt>
                <c:pt idx="2">
                  <c:v>1.4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Years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000000"/>
                    </a:solidFill>
                    <a:latin typeface="Arial"/>
                  </a:rPr>
                  <a:t>Millions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Years</c:v>
                </c:pt>
              </c:strCache>
            </c:strRef>
          </c:tx>
          <c:spPr>
            <a:solidFill>
              <a:srgbClr val="8B000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5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No of EndDates</c:v>
                  </c:pt>
                  <c:pt idx="1">
                    <c:v>No of Service levels</c:v>
                  </c:pt>
                  <c:pt idx="2">
                    <c:v>No of  Service partners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8</c:v>
                </c:pt>
                <c:pt idx="2">
                  <c:v>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5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Helvetica Neue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Helvetica Neue"/>
              </a:rPr>
              <a:t>Renewal: Current FQ+ next 3 FQs Default Service List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Renewal: Current FQ+ next 3 FQs Default Service List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F00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1"/>
            <c:bubble3D val="0"/>
            <c:spPr>
              <a:solidFill>
                <a:srgbClr val="F2AF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2"/>
            <c:bubble3D val="0"/>
            <c:spPr>
              <a:solidFill>
                <a:srgbClr val="7AB800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Pt>
            <c:idx val="3"/>
            <c:bubble3D val="0"/>
            <c:spPr>
              <a:solidFill>
                <a:srgbClr val="4472C4"/>
              </a:solidFill>
              <a:ln w="25400" cap="flat">
                <a:solidFill>
                  <a:srgbClr val="F1F1F1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000" b="0" i="0" u="none" strike="noStrike">
                      <a:solidFill>
                        <a:srgbClr val="FFFFFF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Q4 2023</c:v>
                </c:pt>
                <c:pt idx="1">
                  <c:v>Q1 2024</c:v>
                </c:pt>
                <c:pt idx="2">
                  <c:v>Q2 2024</c:v>
                </c:pt>
                <c:pt idx="3">
                  <c:v>Q2 2024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25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</c:ser>
        <c:firstSliceAng val="0"/>
        <c:holeSize val="80"/>
      </c:doughnut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solidFill>
      <a:srgbClr val="F1F1F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5029200" y="1371600"/>
          <a:ext cx="4114800" cy="2314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5029200" y="1371600"/>
          <a:ext cx="4114800" cy="2314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4572000" y="128016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2023-08-17T14:47:47Z</dcterms:created>
  <dcterms:modified xsi:type="dcterms:W3CDTF">2023-08-17T14:47:47Z</dcterms:modified>
</cp:coreProperties>
</file>