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2956-035B-4EB9-B9DC-553275932959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9ADE-40CC-4F5B-9F89-85204281A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68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2956-035B-4EB9-B9DC-553275932959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9ADE-40CC-4F5B-9F89-85204281A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23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2956-035B-4EB9-B9DC-553275932959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9ADE-40CC-4F5B-9F89-85204281A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030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2956-035B-4EB9-B9DC-553275932959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9ADE-40CC-4F5B-9F89-85204281A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87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2956-035B-4EB9-B9DC-553275932959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9ADE-40CC-4F5B-9F89-85204281A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59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2956-035B-4EB9-B9DC-553275932959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9ADE-40CC-4F5B-9F89-85204281A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63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2956-035B-4EB9-B9DC-553275932959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9ADE-40CC-4F5B-9F89-85204281A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90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2956-035B-4EB9-B9DC-553275932959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9ADE-40CC-4F5B-9F89-85204281A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7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2956-035B-4EB9-B9DC-553275932959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9ADE-40CC-4F5B-9F89-85204281A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28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2956-035B-4EB9-B9DC-553275932959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9ADE-40CC-4F5B-9F89-85204281A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78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2956-035B-4EB9-B9DC-553275932959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9ADE-40CC-4F5B-9F89-85204281A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47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52956-035B-4EB9-B9DC-553275932959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E9ADE-40CC-4F5B-9F89-85204281A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5890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10DC32-9DEF-4051-84CB-B66B3705113F}"/>
              </a:ext>
            </a:extLst>
          </p:cNvPr>
          <p:cNvSpPr txBox="1"/>
          <p:nvPr/>
        </p:nvSpPr>
        <p:spPr>
          <a:xfrm>
            <a:off x="4869024" y="3136612"/>
            <a:ext cx="24539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300" dirty="0">
                <a:latin typeface="Bad Signal" panose="02000500000000000000" pitchFamily="2" charset="0"/>
              </a:rPr>
              <a:t>PEW PEW</a:t>
            </a:r>
            <a:endParaRPr lang="en-IN" sz="3000" spc="300" dirty="0">
              <a:latin typeface="Bad Signal" panose="02000500000000000000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4801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523"/>
    </mc:Choice>
    <mc:Fallback>
      <p:transition advTm="55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02010D9-EE73-4FCE-9624-E737455782C7}"/>
              </a:ext>
            </a:extLst>
          </p:cNvPr>
          <p:cNvSpPr txBox="1"/>
          <p:nvPr/>
        </p:nvSpPr>
        <p:spPr>
          <a:xfrm>
            <a:off x="4114216" y="3167390"/>
            <a:ext cx="3963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300" dirty="0">
                <a:latin typeface="Domino Jack" pitchFamily="2" charset="0"/>
              </a:rPr>
              <a:t>Knock out</a:t>
            </a:r>
            <a:endParaRPr lang="en-IN" sz="2800" spc="300" dirty="0">
              <a:latin typeface="Domino Jack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1910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5010">
        <p:cut/>
      </p:transition>
    </mc:Choice>
    <mc:Fallback>
      <p:transition advTm="501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.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Bad Signal</vt:lpstr>
      <vt:lpstr>Calibri</vt:lpstr>
      <vt:lpstr>Calibri Light</vt:lpstr>
      <vt:lpstr>Domino Jack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Sletten, Thomas</dc:creator>
  <cp:lastModifiedBy>Sletten, Thomas</cp:lastModifiedBy>
  <cp:revision>7</cp:revision>
  <dcterms:created xsi:type="dcterms:W3CDTF">2021-05-26T16:35:36Z</dcterms:created>
  <dcterms:modified xsi:type="dcterms:W3CDTF">2021-05-26T18:04:45Z</dcterms:modified>
</cp:coreProperties>
</file>