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Aziz Sancar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Türk Bilim İnsanı ve Nobel Ödüllü Biyokimyacı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İlham Kaynağı ve Gelecek Perspektifi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Aziz Sancar’ın çalışmaları, genç bilim insanlarına ilham vermekte ve bilimin önemini göstermektedir. Türkiye’de ve dünyada bilimsel araştırmaların gelişmesine katkı sağlamaya devam etmektedir.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Hazırlayan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53A1EF44-D819-09F9-FDB6-6E4B0D823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                      BURAK VE BARAN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Hayatı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Aziz Sancar, 8 Eylül 1946’da Mardin’in Savur ilçesinde doğmuştur. İlk ve orta öğrenimini Mardin’de tamamladıktan sonra İstanbul Üniversitesi Tıp Fakültesi’nden mezun olmuştur. Daha sonra ABD’ye giderek biyokimya alanında çalışmalar yapmıştır.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Eğitim Hayatı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Lisans eğitimini İstanbul Üniversitesi Tıp Fakültesi’nde tamamladı. ABD’de Johns Hopkins Üniversitesi’nde moleküler biyoloji ve biyokimya alanlarında doktora ve araştırmalar yaptı.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Bilimsel Çalışmaları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DNA onarımı, hücre döngüsü ve biyolojik saat üzerine önemli araştırmalar yapmıştır. Özellikle DNA’nın ultraviyole ışınlarından gördüğü hasarın onarımı konusundaki çalışmalarıyla tanınır.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DNA Onarımı Çalışmaları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Sancar, DNA’nın hasar gören bölgelerini tanıyıp onaran mekanizmaları çözümlemiştir. Bu çalışmalar kanser araştırmaları ve tedavileri açısından çok önemlidir.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Akademik Kariyeri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ABD’de uzun yıllar üniversitelerde öğretim üyesi olarak görev yapmıştır. Öğrencilerini yetiştirerek, bilim dünyasına birçok araştırmacı kazandırmıştır.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Nobel Ödülü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2015 yılında Tomas Lindahl ve Paul Modrich ile birlikte, DNA onarımı mekanizmaları üzerine yaptığı çalışmalar nedeniyle Nobel Kimya Ödülü’nü kazanmıştır.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Ödüller ve Onurlar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Nobel Kimya Ödülü dışında, Aziz Sancar birçok bilimsel ödül ve onur derecesi almıştır. Bu başarıları, Türk bilim camiası için gurur kaynağıdır.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Katkıları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Aziz Sancar, bilime olan adanmışlığıyla genç nesillere örnek olmuştur. Türkiye’de bilimsel araştırmaların gelişmesi için aktif olarak katkı sağlamaktadır.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Ekran Gösterisi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Office Theme</vt:lpstr>
      <vt:lpstr>Aziz Sancar</vt:lpstr>
      <vt:lpstr>Hayatı</vt:lpstr>
      <vt:lpstr>Eğitim Hayatı</vt:lpstr>
      <vt:lpstr>Bilimsel Çalışmaları</vt:lpstr>
      <vt:lpstr>DNA Onarımı Çalışmaları</vt:lpstr>
      <vt:lpstr>Akademik Kariyeri</vt:lpstr>
      <vt:lpstr>Nobel Ödülü</vt:lpstr>
      <vt:lpstr>Ödüller ve Onurlar</vt:lpstr>
      <vt:lpstr>Katkıları</vt:lpstr>
      <vt:lpstr>İlham Kaynağı ve Gelecek Perspektifi</vt:lpstr>
      <vt:lpstr>Hazırlayan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Aziz Sancar</dc:title>
  <dc:subject/>
  <dc:creator/>
  <cp:keywords/>
  <dc:description>generated using python-pptx</dc:description>
  <cp:lastModifiedBy>simo simo</cp:lastModifiedBy>
  <cp:revision>2</cp:revision>
  <dcterms:created xsi:type="dcterms:W3CDTF">2013-01-27T09:14:16Z</dcterms:created>
  <dcterms:modified xsi:type="dcterms:W3CDTF">2025-10-23T15:38:07Z</dcterms:modified>
  <cp:category/>
</cp:coreProperties>
</file>