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D93FC-2EA5-4D17-82CE-BF0A38EED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36B269-406C-438E-8872-6FB87156D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ECB3A8-8911-49DF-B66F-6EED16B2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6E1C-95A1-4DF0-A25F-87E48CF614BE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AE5583-65BE-4DE3-AEF3-5D488994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99EE99-3DC0-475D-A7CC-09DDB5EA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9EBD-8440-4B60-B002-1AB7A3FD41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23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5EF0C-A9C6-4350-A03F-D6CB635B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554E62-C04D-44AC-A79C-5F8911EFC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981E26-C726-452E-95C3-19EE559E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6E1C-95A1-4DF0-A25F-87E48CF614BE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4678CC-2A86-4580-868C-C87C9D84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2F2BA4-8CF6-4FA7-8A70-4D8F3884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9EBD-8440-4B60-B002-1AB7A3FD41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123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5F200B-1F28-49D6-BD70-D59B2C176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618762-BE80-4146-A679-358940EBE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8BE9D4-CAA0-47CC-8BB6-59E6E896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6E1C-95A1-4DF0-A25F-87E48CF614BE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181A1-9BA6-4EEC-913B-99AB83C3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4C5F36-3A7E-46CC-BCA3-7C9BE9F9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9EBD-8440-4B60-B002-1AB7A3FD41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239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FD113-EE58-4054-A690-0D696AB9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A2472F-D94E-4C05-A2AE-A553C555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F3F3F-A41A-4507-9042-9A56482A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6E1C-95A1-4DF0-A25F-87E48CF614BE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E257D4-6643-4BC9-91B1-1397F718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2D99C7-20AC-4E39-B1CB-A258031E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9EBD-8440-4B60-B002-1AB7A3FD41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705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E7ADE-5F71-4B3E-ABF9-91BC1DF0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488A3-D653-48C8-B57C-E00FC878A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91DA2D-C014-41BA-A269-C52542AC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6E1C-95A1-4DF0-A25F-87E48CF614BE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80AF83-52D6-4B05-9E9C-D59CD87E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25962A-E258-47F9-85E0-4FAE8CF6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9EBD-8440-4B60-B002-1AB7A3FD41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272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AE845-4D76-4A41-8877-E50CDF27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404E57-A33B-431D-AC9E-0292C972C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638410-81A0-48B0-98EE-0CAD99E51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5CBC56-D535-4725-AAF5-92095AF0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6E1C-95A1-4DF0-A25F-87E48CF614BE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0A2915-3C0E-48EE-8D19-AA0B2859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3AEDE0-4713-49F5-B52D-CF7F1AFC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9EBD-8440-4B60-B002-1AB7A3FD41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351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F6582-5A38-4A4F-81F2-5E5E3EEAE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EA9C0D-D14C-4563-9218-9577C9A60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006836-2DC9-4D66-B3DA-78C52B193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4FB8C2-5174-4EB4-821B-0DA1D07BD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E40570-1038-4613-88E5-8F23D5A1C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EF97DC-F27F-4BFF-9B0D-F821720A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6E1C-95A1-4DF0-A25F-87E48CF614BE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C55F38-3FE3-4CC8-8451-9D8C0F70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0CEEA6-D585-4B9F-94D6-0E8375CB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9EBD-8440-4B60-B002-1AB7A3FD41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690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43BB5-B86A-40A5-81D1-97873E78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6A2E8A-2C3B-44D0-BF84-71693D57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6E1C-95A1-4DF0-A25F-87E48CF614BE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A01A73-2769-472A-968F-3EEC82C6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4FBF43-D609-4F9E-86F5-0A83D02D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9EBD-8440-4B60-B002-1AB7A3FD41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627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02AD6D-5551-4C43-9794-BB457B29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6E1C-95A1-4DF0-A25F-87E48CF614BE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0C986B-B851-4C1F-A0B7-40047FF4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C3F49E-4EB3-4088-B6D2-37411953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9EBD-8440-4B60-B002-1AB7A3FD41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508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89A30-E14B-4331-880A-23FE894B9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DDB6CC-E52A-483E-B22E-3F38341A7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E9FF6E-0897-4D44-93CD-64808811C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6CA932-C6F3-41D5-81F6-7A805197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6E1C-95A1-4DF0-A25F-87E48CF614BE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D007C1-AA86-4851-B5AB-60E1CAEA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083AEF-F5B6-4A30-A412-ADD0FBE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9EBD-8440-4B60-B002-1AB7A3FD41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565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18BC4-9802-4BFB-84A6-6E0075EA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E64BC9-36DF-43BD-907B-4001E7823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4AB26A-8AC2-4EF8-B926-83DC8C0F6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33AC0B-6F0F-4D07-93A0-EC2CCB32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6E1C-95A1-4DF0-A25F-87E48CF614BE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5B211B-AC6B-4CDA-80B3-07EDB852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D5F44B-570E-415B-8ADF-329E2B8E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9EBD-8440-4B60-B002-1AB7A3FD41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711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77540FF-4905-4809-91D8-854E2A5F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287D0C-17D4-4911-8238-33CC3178C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478C5D-E21F-45E3-AE30-1F0538512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16E1C-95A1-4DF0-A25F-87E48CF614BE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514CAD-825C-4204-8FD9-1903E4149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0F31C-20FD-4773-8341-D7149057D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69EBD-8440-4B60-B002-1AB7A3FD41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154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467BCC87-D1F0-442B-95D0-DBD0E2B3D31B}"/>
              </a:ext>
            </a:extLst>
          </p:cNvPr>
          <p:cNvSpPr/>
          <p:nvPr/>
        </p:nvSpPr>
        <p:spPr>
          <a:xfrm>
            <a:off x="3215999" y="343308"/>
            <a:ext cx="5760000" cy="57600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44E03B4-5CE7-4DE7-ADA3-60662305F65A}"/>
              </a:ext>
            </a:extLst>
          </p:cNvPr>
          <p:cNvSpPr/>
          <p:nvPr/>
        </p:nvSpPr>
        <p:spPr>
          <a:xfrm>
            <a:off x="2450983" y="99376"/>
            <a:ext cx="7290033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0" b="1" cap="none" spc="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9F2D130-0E82-4A20-9CC6-74C4EBD7536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9964" y="0"/>
            <a:ext cx="6912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461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Ismael Meza</dc:creator>
  <cp:lastModifiedBy>Ismael Meza</cp:lastModifiedBy>
  <cp:revision>2</cp:revision>
  <dcterms:created xsi:type="dcterms:W3CDTF">2020-09-28T03:06:25Z</dcterms:created>
  <dcterms:modified xsi:type="dcterms:W3CDTF">2020-09-28T03:26:39Z</dcterms:modified>
</cp:coreProperties>
</file>