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93E1-D374-4DEA-BBAA-2A67E0B77E9C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D0DE-D255-49AC-B4E3-718FEB3B3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33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93E1-D374-4DEA-BBAA-2A67E0B77E9C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D0DE-D255-49AC-B4E3-718FEB3B3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0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93E1-D374-4DEA-BBAA-2A67E0B77E9C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D0DE-D255-49AC-B4E3-718FEB3B3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67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93E1-D374-4DEA-BBAA-2A67E0B77E9C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D0DE-D255-49AC-B4E3-718FEB3B3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78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93E1-D374-4DEA-BBAA-2A67E0B77E9C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D0DE-D255-49AC-B4E3-718FEB3B3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93E1-D374-4DEA-BBAA-2A67E0B77E9C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D0DE-D255-49AC-B4E3-718FEB3B3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93E1-D374-4DEA-BBAA-2A67E0B77E9C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D0DE-D255-49AC-B4E3-718FEB3B3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93E1-D374-4DEA-BBAA-2A67E0B77E9C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D0DE-D255-49AC-B4E3-718FEB3B3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8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93E1-D374-4DEA-BBAA-2A67E0B77E9C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D0DE-D255-49AC-B4E3-718FEB3B3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7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93E1-D374-4DEA-BBAA-2A67E0B77E9C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D0DE-D255-49AC-B4E3-718FEB3B3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8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93E1-D374-4DEA-BBAA-2A67E0B77E9C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D0DE-D255-49AC-B4E3-718FEB3B3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6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93E1-D374-4DEA-BBAA-2A67E0B77E9C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0DE-D255-49AC-B4E3-718FEB3B3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61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5400" dirty="0">
              <a:latin typeface="alphabetized cassette tapes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1999" cy="5735637"/>
          </a:xfrm>
          <a:prstGeom prst="rect">
            <a:avLst/>
          </a:prstGeom>
          <a:ln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8" name="Right Arrow 7"/>
          <p:cNvSpPr/>
          <p:nvPr/>
        </p:nvSpPr>
        <p:spPr>
          <a:xfrm>
            <a:off x="11623964" y="3435927"/>
            <a:ext cx="429491" cy="5957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415637" y="3435927"/>
            <a:ext cx="429491" cy="5957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93963" y="245918"/>
                <a:ext cx="3325092" cy="727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5400" dirty="0" smtClean="0">
                    <a:latin typeface="alphabetized cassette tapes" pitchFamily="2" charset="0"/>
                  </a:rPr>
                  <a:t>F Square </a:t>
                </a:r>
                <a:r>
                  <a:rPr lang="en-IN" sz="5400" dirty="0" smtClean="0">
                    <a:latin typeface="alphabetized cassette tapes" pitchFamily="2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5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5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IN" sz="5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5400" dirty="0" smtClean="0">
                    <a:latin typeface="alphabetized cassette tapes" pitchFamily="2" charset="0"/>
                  </a:rPr>
                  <a:t>)</a:t>
                </a:r>
                <a:endParaRPr lang="en-IN" sz="5400" dirty="0">
                  <a:latin typeface="alphabetized cassette tapes" pitchFamily="2" charset="0"/>
                </a:endParaRPr>
              </a:p>
              <a:p>
                <a:pPr algn="ctr"/>
                <a:endParaRPr lang="en-IN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3" y="245918"/>
                <a:ext cx="3325092" cy="727364"/>
              </a:xfrm>
              <a:prstGeom prst="rect">
                <a:avLst/>
              </a:prstGeom>
              <a:blipFill>
                <a:blip r:embed="rId3"/>
                <a:stretch>
                  <a:fillRect l="-914" t="-51639" r="-548" b="-434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793666" y="245918"/>
            <a:ext cx="1427018" cy="727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A Sensible Armadillo " pitchFamily="2" charset="0"/>
                <a:hlinkClick r:id="rId4" action="ppaction://hlinksldjump"/>
              </a:rPr>
              <a:t>Home</a:t>
            </a:r>
            <a:endParaRPr lang="en-IN" sz="2800" b="1" dirty="0">
              <a:latin typeface="A Sensible Armadillo " pitchFamily="2" charset="0"/>
            </a:endParaRPr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5874309" y="245918"/>
            <a:ext cx="1427018" cy="727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A Sensible Armadillo " pitchFamily="2" charset="0"/>
                <a:hlinkClick r:id="rId5" action="ppaction://hlinksldjump"/>
              </a:rPr>
              <a:t>About</a:t>
            </a:r>
            <a:endParaRPr lang="en-IN" sz="2800" b="1" dirty="0">
              <a:latin typeface="A Sensible Armadillo 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79654" y="245918"/>
            <a:ext cx="2327563" cy="727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A Sensible Armadillo " pitchFamily="2" charset="0"/>
                <a:hlinkClick r:id="rId6" action="ppaction://hlinksldjump"/>
              </a:rPr>
              <a:t>Our Products</a:t>
            </a:r>
            <a:endParaRPr lang="en-IN" sz="2800" b="1" dirty="0">
              <a:latin typeface="A Sensible Armadillo 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82545" y="245918"/>
            <a:ext cx="1510146" cy="727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A Sensible Armadillo " pitchFamily="2" charset="0"/>
                <a:hlinkClick r:id="rId7" action="ppaction://hlinksldjump"/>
              </a:rPr>
              <a:t>Upcoming</a:t>
            </a:r>
            <a:endParaRPr lang="en-IN" sz="2800" b="1" dirty="0">
              <a:latin typeface="A Sensible Armadillo 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99633" y="245918"/>
            <a:ext cx="1316176" cy="727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A Sensible Armadillo " pitchFamily="2" charset="0"/>
                <a:hlinkClick r:id="rId8" action="ppaction://hlinksldjump"/>
              </a:rPr>
              <a:t>contact</a:t>
            </a:r>
            <a:endParaRPr lang="en-IN" sz="2800" b="1" dirty="0">
              <a:latin typeface="A Sensible Armadillo 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79817" y="174831"/>
            <a:ext cx="28401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solidFill>
                  <a:srgbClr val="C00000"/>
                </a:solidFill>
                <a:latin typeface="Ravie" panose="04040805050809020602" pitchFamily="82" charset="0"/>
              </a:rPr>
              <a:t>    </a:t>
            </a:r>
            <a:r>
              <a:rPr lang="en-IN" sz="3200" dirty="0" smtClean="0">
                <a:solidFill>
                  <a:srgbClr val="C00000"/>
                </a:solidFill>
                <a:latin typeface="Ravie" panose="04040805050809020602" pitchFamily="82" charset="0"/>
              </a:rPr>
              <a:t>About</a:t>
            </a:r>
            <a:endParaRPr lang="en-IN" sz="3200" dirty="0">
              <a:solidFill>
                <a:srgbClr val="C00000"/>
              </a:solidFill>
              <a:latin typeface="Ravie" panose="04040805050809020602" pitchFamily="8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615054" y="1648690"/>
            <a:ext cx="1828800" cy="152400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6636327" y="1648690"/>
            <a:ext cx="1828800" cy="152400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121236" y="3657600"/>
            <a:ext cx="67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F</a:t>
            </a:r>
            <a:r>
              <a:rPr lang="en-IN" dirty="0" err="1" smtClean="0"/>
              <a:t>araz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0238509" y="3602182"/>
            <a:ext cx="76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Faizan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60218" y="1136073"/>
            <a:ext cx="6096000" cy="5237017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7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7819" y="346362"/>
            <a:ext cx="4184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Ravie" panose="04040805050809020602" pitchFamily="82" charset="0"/>
              </a:rPr>
              <a:t>Our Products</a:t>
            </a:r>
            <a:endParaRPr lang="en-IN" sz="3200" b="1" dirty="0">
              <a:solidFill>
                <a:srgbClr val="C00000"/>
              </a:solidFill>
              <a:latin typeface="Ravie" panose="04040805050809020602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4753" y="1541318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3548062" y="1541318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6471371" y="1541318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9394680" y="1541318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624753" y="4118263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3548062" y="4118263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6471370" y="4118263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9850582" y="4336473"/>
            <a:ext cx="1745673" cy="10252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See More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5147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5018" y="318653"/>
            <a:ext cx="2909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3200" dirty="0">
                <a:solidFill>
                  <a:srgbClr val="C00000"/>
                </a:solidFill>
                <a:latin typeface="Ravie" panose="04040805050809020602" pitchFamily="82" charset="0"/>
              </a:rPr>
              <a:t>Contact</a:t>
            </a:r>
            <a:endParaRPr lang="en-IN" sz="3200" dirty="0">
              <a:solidFill>
                <a:srgbClr val="C00000"/>
              </a:solidFill>
              <a:latin typeface="Ravie" panose="040408050508090206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545" y="1787236"/>
            <a:ext cx="31566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Address: </a:t>
            </a:r>
            <a:r>
              <a:rPr lang="en-IN" b="1" dirty="0" err="1"/>
              <a:t>amirun</a:t>
            </a:r>
            <a:r>
              <a:rPr lang="en-IN" b="1" dirty="0"/>
              <a:t> </a:t>
            </a:r>
            <a:r>
              <a:rPr lang="en-IN" b="1" dirty="0" err="1"/>
              <a:t>nisha</a:t>
            </a:r>
            <a:r>
              <a:rPr lang="en-IN" b="1" dirty="0"/>
              <a:t> ,Aligarh </a:t>
            </a:r>
            <a:endParaRPr lang="en-IN" dirty="0"/>
          </a:p>
          <a:p>
            <a:r>
              <a:rPr lang="en-IN" dirty="0"/>
              <a:t> </a:t>
            </a:r>
          </a:p>
          <a:p>
            <a:r>
              <a:rPr lang="en-IN" dirty="0"/>
              <a:t>Contact no:</a:t>
            </a:r>
          </a:p>
          <a:p>
            <a:r>
              <a:rPr lang="en-IN" dirty="0"/>
              <a:t>Email :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626245" y="1330032"/>
            <a:ext cx="6010275" cy="44057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200" b="1">
                <a:effectLst/>
                <a:ea typeface="Calibri" panose="020F0502020204030204" pitchFamily="34" charset="0"/>
                <a:cs typeface="Mangal" panose="02040503050203030202" pitchFamily="18" charset="0"/>
              </a:rPr>
              <a:t>MAP</a:t>
            </a:r>
            <a:endParaRPr lang="en-IN" sz="110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928588"/>
            <a:ext cx="12192000" cy="929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4473" y="6162385"/>
            <a:ext cx="4655127" cy="5155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Copyright © by Farhan </a:t>
            </a:r>
            <a:r>
              <a:rPr lang="en-IN" b="1" dirty="0" err="1" smtClean="0"/>
              <a:t>Haider</a:t>
            </a:r>
            <a:r>
              <a:rPr lang="en-IN" b="1" dirty="0" smtClean="0"/>
              <a:t> 20-20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980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5400" dirty="0">
              <a:latin typeface="alphabetized cassette tap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93963" y="245918"/>
                <a:ext cx="3325092" cy="727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5400" dirty="0" smtClean="0">
                    <a:latin typeface="alphabetized cassette tapes" pitchFamily="2" charset="0"/>
                  </a:rPr>
                  <a:t>F Square </a:t>
                </a:r>
                <a:r>
                  <a:rPr lang="en-IN" sz="5400" dirty="0" smtClean="0">
                    <a:latin typeface="alphabetized cassette tapes" pitchFamily="2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5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5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IN" sz="5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5400" dirty="0" smtClean="0">
                    <a:latin typeface="alphabetized cassette tapes" pitchFamily="2" charset="0"/>
                  </a:rPr>
                  <a:t>)</a:t>
                </a:r>
                <a:endParaRPr lang="en-IN" sz="5400" dirty="0">
                  <a:latin typeface="alphabetized cassette tapes" pitchFamily="2" charset="0"/>
                </a:endParaRPr>
              </a:p>
              <a:p>
                <a:pPr algn="ctr"/>
                <a:endParaRPr lang="en-IN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3" y="245918"/>
                <a:ext cx="3325092" cy="727364"/>
              </a:xfrm>
              <a:prstGeom prst="rect">
                <a:avLst/>
              </a:prstGeom>
              <a:blipFill>
                <a:blip r:embed="rId2"/>
                <a:stretch>
                  <a:fillRect l="-914" t="-51639" r="-548" b="-434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793666" y="245918"/>
            <a:ext cx="1427018" cy="727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A Sensible Armadillo " pitchFamily="2" charset="0"/>
                <a:hlinkClick r:id="rId3" action="ppaction://hlinksldjump"/>
              </a:rPr>
              <a:t>Home</a:t>
            </a:r>
            <a:endParaRPr lang="en-IN" sz="2800" b="1" dirty="0">
              <a:latin typeface="A Sensible Armadillo 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74309" y="245918"/>
            <a:ext cx="1427018" cy="727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A Sensible Armadillo " pitchFamily="2" charset="0"/>
                <a:hlinkClick r:id="rId4" action="ppaction://hlinksldjump"/>
              </a:rPr>
              <a:t>About</a:t>
            </a:r>
            <a:endParaRPr lang="en-IN" sz="2800" b="1" dirty="0">
              <a:latin typeface="A Sensible Armadillo 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79654" y="245918"/>
            <a:ext cx="2327563" cy="727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A Sensible Armadillo " pitchFamily="2" charset="0"/>
                <a:hlinkClick r:id="rId5" action="ppaction://hlinksldjump"/>
              </a:rPr>
              <a:t>Our Products</a:t>
            </a:r>
            <a:endParaRPr lang="en-IN" sz="2800" b="1" dirty="0">
              <a:latin typeface="A Sensible Armadillo 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82545" y="245918"/>
            <a:ext cx="1510146" cy="727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A Sensible Armadillo " pitchFamily="2" charset="0"/>
                <a:hlinkClick r:id="rId6" action="ppaction://hlinksldjump"/>
              </a:rPr>
              <a:t>Upcoming</a:t>
            </a:r>
            <a:endParaRPr lang="en-IN" sz="2800" b="1" dirty="0">
              <a:latin typeface="A Sensible Armadillo 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99633" y="245918"/>
            <a:ext cx="1316176" cy="727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A Sensible Armadillo " pitchFamily="2" charset="0"/>
                <a:hlinkClick r:id="rId7" action="ppaction://hlinksldjump"/>
              </a:rPr>
              <a:t>contact</a:t>
            </a:r>
            <a:endParaRPr lang="en-IN" sz="2800" b="1" dirty="0">
              <a:latin typeface="A Sensible Armadillo 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28102" y="1470952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Ravie" panose="04040805050809020602" pitchFamily="82" charset="0"/>
              </a:rPr>
              <a:t>New Arrivals</a:t>
            </a:r>
            <a:endParaRPr lang="en-IN" dirty="0">
              <a:solidFill>
                <a:srgbClr val="C00000"/>
              </a:solidFill>
              <a:latin typeface="Ravie" panose="04040805050809020602" pitchFamily="8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9919" y="1970809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563228" y="1970809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6486537" y="1970809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9409846" y="1970809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639919" y="3521280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3563228" y="3521280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6486537" y="3521280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9409846" y="3521280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639919" y="5071751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3563228" y="5071751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6486537" y="5071751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9409846" y="5071751"/>
            <a:ext cx="2047875" cy="144780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perspectiveBelow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 Sensible Armadillo </vt:lpstr>
      <vt:lpstr>alphabetized cassette tapes</vt:lpstr>
      <vt:lpstr>Arial</vt:lpstr>
      <vt:lpstr>Calibri</vt:lpstr>
      <vt:lpstr>Calibri Light</vt:lpstr>
      <vt:lpstr>Cambria Math</vt:lpstr>
      <vt:lpstr>Mangal</vt:lpstr>
      <vt:lpstr>Ravie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imfarruk@outlook.com</dc:creator>
  <cp:lastModifiedBy>imfarruk@outlook.com</cp:lastModifiedBy>
  <cp:revision>6</cp:revision>
  <dcterms:created xsi:type="dcterms:W3CDTF">2020-01-20T09:29:26Z</dcterms:created>
  <dcterms:modified xsi:type="dcterms:W3CDTF">2020-01-20T16:46:39Z</dcterms:modified>
</cp:coreProperties>
</file>