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83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0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293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9207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10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376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96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820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451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137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9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12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4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41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0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3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8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738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o_JkOlXmZ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DAA7815-71B5-4B09-9152-083A543128A7}"/>
              </a:ext>
            </a:extLst>
          </p:cNvPr>
          <p:cNvSpPr/>
          <p:nvPr/>
        </p:nvSpPr>
        <p:spPr>
          <a:xfrm>
            <a:off x="5130294" y="1619611"/>
            <a:ext cx="746676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ln w="0"/>
                <a:solidFill>
                  <a:schemeClr val="tx2">
                    <a:lumMod val="20000"/>
                    <a:lumOff val="8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Camera module</a:t>
            </a:r>
          </a:p>
          <a:p>
            <a:pPr algn="ctr"/>
            <a:r>
              <a:rPr lang="en-US" sz="60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										</a:t>
            </a:r>
          </a:p>
          <a:p>
            <a:pPr algn="ctr"/>
            <a:r>
              <a:rPr lang="en-US" sz="6000" dirty="0">
                <a:ln w="0"/>
                <a:solidFill>
                  <a:schemeClr val="bg1"/>
                </a:solidFill>
                <a:effectLst/>
              </a:rPr>
              <a:t>					</a:t>
            </a:r>
            <a:endParaRPr lang="en-US" sz="3600" dirty="0">
              <a:ln w="0"/>
              <a:solidFill>
                <a:schemeClr val="bg1"/>
              </a:solidFill>
              <a:effectLst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7BD60C-CA38-43FA-BE45-2AEE38BE6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456314">
            <a:off x="4530462" y="3769846"/>
            <a:ext cx="2508538" cy="25085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CC4B496-53C2-4A2D-9667-9999A0B919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51" t="3527" r="5556" b="7643"/>
          <a:stretch/>
        </p:blipFill>
        <p:spPr>
          <a:xfrm rot="532689">
            <a:off x="8804792" y="4089706"/>
            <a:ext cx="1861721" cy="18688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1E0F7EC-BDC8-47C3-AF16-9792624FDC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75" t="9904" r="10951" b="10902"/>
          <a:stretch/>
        </p:blipFill>
        <p:spPr>
          <a:xfrm rot="2767495">
            <a:off x="3319860" y="890809"/>
            <a:ext cx="1739507" cy="181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E3DD42-D1EC-4048-9ED9-00FC9CE37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720" y="1299411"/>
            <a:ext cx="7063533" cy="52570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32180F-BD25-49D0-89C1-4653705A79C6}"/>
              </a:ext>
            </a:extLst>
          </p:cNvPr>
          <p:cNvSpPr txBox="1"/>
          <p:nvPr/>
        </p:nvSpPr>
        <p:spPr>
          <a:xfrm>
            <a:off x="2514599" y="1832448"/>
            <a:ext cx="1673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Camera Module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170A31B-675F-43AA-B52C-50A0EB565218}"/>
              </a:ext>
            </a:extLst>
          </p:cNvPr>
          <p:cNvSpPr/>
          <p:nvPr/>
        </p:nvSpPr>
        <p:spPr>
          <a:xfrm>
            <a:off x="3212844" y="2201780"/>
            <a:ext cx="276726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389CCE8-5E5A-4ED6-89E4-DE04BB4A286B}"/>
              </a:ext>
            </a:extLst>
          </p:cNvPr>
          <p:cNvSpPr/>
          <p:nvPr/>
        </p:nvSpPr>
        <p:spPr>
          <a:xfrm rot="10800000">
            <a:off x="5931568" y="1736194"/>
            <a:ext cx="328863" cy="192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27E671-E8F8-4CCE-9958-81A46B37F907}"/>
              </a:ext>
            </a:extLst>
          </p:cNvPr>
          <p:cNvSpPr txBox="1"/>
          <p:nvPr/>
        </p:nvSpPr>
        <p:spPr>
          <a:xfrm>
            <a:off x="6260431" y="1647782"/>
            <a:ext cx="2474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SD Card Breakout Board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479A56-C696-42F9-AB48-3D165F5DDCCE}"/>
              </a:ext>
            </a:extLst>
          </p:cNvPr>
          <p:cNvSpPr/>
          <p:nvPr/>
        </p:nvSpPr>
        <p:spPr>
          <a:xfrm>
            <a:off x="2456634" y="287667"/>
            <a:ext cx="65037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Simple Security System</a:t>
            </a:r>
          </a:p>
        </p:txBody>
      </p:sp>
    </p:spTree>
    <p:extLst>
      <p:ext uri="{BB962C8B-B14F-4D97-AF65-F5344CB8AC3E}">
        <p14:creationId xmlns:p14="http://schemas.microsoft.com/office/powerpoint/2010/main" val="153287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18F3EB-3CD9-4663-B5A0-A197EEC0DC3E}"/>
              </a:ext>
            </a:extLst>
          </p:cNvPr>
          <p:cNvSpPr/>
          <p:nvPr/>
        </p:nvSpPr>
        <p:spPr>
          <a:xfrm>
            <a:off x="5065909" y="323762"/>
            <a:ext cx="20601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Videos</a:t>
            </a:r>
          </a:p>
        </p:txBody>
      </p:sp>
      <p:pic>
        <p:nvPicPr>
          <p:cNvPr id="5" name="Online Media 4">
            <a:hlinkClick r:id="" action="ppaction://media"/>
            <a:extLst>
              <a:ext uri="{FF2B5EF4-FFF2-40B4-BE49-F238E27FC236}">
                <a16:creationId xmlns:a16="http://schemas.microsoft.com/office/drawing/2014/main" id="{7AFFC97D-C257-4FEF-AB21-F0B9B963807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50232" y="2143125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4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4C3DCE-EBAC-47FC-A89C-1F0D809F5988}"/>
              </a:ext>
            </a:extLst>
          </p:cNvPr>
          <p:cNvSpPr/>
          <p:nvPr/>
        </p:nvSpPr>
        <p:spPr>
          <a:xfrm>
            <a:off x="1467841" y="335793"/>
            <a:ext cx="92563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Basic Info About Camera Module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76B9D-631C-4F61-9428-AEE2DC2074D9}"/>
              </a:ext>
            </a:extLst>
          </p:cNvPr>
          <p:cNvSpPr txBox="1"/>
          <p:nvPr/>
        </p:nvSpPr>
        <p:spPr>
          <a:xfrm>
            <a:off x="1335505" y="2358187"/>
            <a:ext cx="93886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Serial Peripheral Interface (SPI)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Read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Save image</a:t>
            </a:r>
          </a:p>
        </p:txBody>
      </p:sp>
    </p:spTree>
    <p:extLst>
      <p:ext uri="{BB962C8B-B14F-4D97-AF65-F5344CB8AC3E}">
        <p14:creationId xmlns:p14="http://schemas.microsoft.com/office/powerpoint/2010/main" val="4026381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229785-A9E5-456D-9116-9420F5D36D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51" t="3527" r="5556" b="7643"/>
          <a:stretch/>
        </p:blipFill>
        <p:spPr>
          <a:xfrm>
            <a:off x="8731258" y="2721577"/>
            <a:ext cx="1861721" cy="18688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E927C4-1FDD-4C46-A7A3-576FC822FE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75" t="9904" r="10951" b="10902"/>
          <a:stretch/>
        </p:blipFill>
        <p:spPr>
          <a:xfrm>
            <a:off x="2139960" y="2750541"/>
            <a:ext cx="1739507" cy="18108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AFB303-5D64-462D-9213-189A57099817}"/>
              </a:ext>
            </a:extLst>
          </p:cNvPr>
          <p:cNvSpPr txBox="1"/>
          <p:nvPr/>
        </p:nvSpPr>
        <p:spPr>
          <a:xfrm>
            <a:off x="1762298" y="1770611"/>
            <a:ext cx="3079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ArduCam</a:t>
            </a:r>
            <a:r>
              <a:rPr lang="en-US" sz="2800" dirty="0"/>
              <a:t> OV2640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9E05D3-6B8F-42B5-8457-9F6348D1967D}"/>
              </a:ext>
            </a:extLst>
          </p:cNvPr>
          <p:cNvSpPr txBox="1"/>
          <p:nvPr/>
        </p:nvSpPr>
        <p:spPr>
          <a:xfrm>
            <a:off x="8100634" y="1555167"/>
            <a:ext cx="31229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err="1"/>
              <a:t>Spinel</a:t>
            </a:r>
            <a:r>
              <a:rPr lang="es-ES" sz="2800" dirty="0"/>
              <a:t> 0.3MP Serial </a:t>
            </a:r>
          </a:p>
          <a:p>
            <a:r>
              <a:rPr lang="es-ES" sz="2800" dirty="0"/>
              <a:t>JPEG Color Camera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703890-2870-4009-AF36-CA7DBB4263D1}"/>
              </a:ext>
            </a:extLst>
          </p:cNvPr>
          <p:cNvSpPr/>
          <p:nvPr/>
        </p:nvSpPr>
        <p:spPr>
          <a:xfrm>
            <a:off x="5496731" y="2871157"/>
            <a:ext cx="173950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convex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9600" b="1" cap="none" spc="0" dirty="0">
                <a:ln/>
                <a:solidFill>
                  <a:schemeClr val="accent3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649378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10A5F5F5-AC78-4C56-8F9F-2918257C910D}" vid="{E18FA9B8-78B0-4465-ABB6-4C40D696D6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120</TotalTime>
  <Words>36</Words>
  <Application>Microsoft Office PowerPoint</Application>
  <PresentationFormat>Widescreen</PresentationFormat>
  <Paragraphs>17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 Wang</dc:creator>
  <cp:lastModifiedBy>Hao Wang</cp:lastModifiedBy>
  <cp:revision>9</cp:revision>
  <dcterms:created xsi:type="dcterms:W3CDTF">2014-08-26T23:43:54Z</dcterms:created>
  <dcterms:modified xsi:type="dcterms:W3CDTF">2019-03-02T03:52:44Z</dcterms:modified>
</cp:coreProperties>
</file>