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9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0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9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NLAP5mHn0Lg" TargetMode="External"/><Relationship Id="rId1" Type="http://schemas.openxmlformats.org/officeDocument/2006/relationships/video" Target="https://www.youtube.com/embed/Jo_JkOlXmZA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AA7815-71B5-4B09-9152-083A543128A7}"/>
              </a:ext>
            </a:extLst>
          </p:cNvPr>
          <p:cNvSpPr/>
          <p:nvPr/>
        </p:nvSpPr>
        <p:spPr>
          <a:xfrm>
            <a:off x="5130294" y="1619611"/>
            <a:ext cx="7466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Camera module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										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/>
              </a:rPr>
              <a:t>					</a:t>
            </a:r>
            <a:endParaRPr lang="en-US" sz="3600" dirty="0">
              <a:ln w="0"/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BD60C-CA38-43FA-BE45-2AEE38BE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56314">
            <a:off x="4530462" y="3769846"/>
            <a:ext cx="2508538" cy="2508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4B496-53C2-4A2D-9667-9999A0B91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1" t="3527" r="5556" b="7643"/>
          <a:stretch/>
        </p:blipFill>
        <p:spPr>
          <a:xfrm rot="532689">
            <a:off x="8804792" y="4089706"/>
            <a:ext cx="1861721" cy="1868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0F7EC-BDC8-47C3-AF16-979262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9904" r="10951" b="10902"/>
          <a:stretch/>
        </p:blipFill>
        <p:spPr>
          <a:xfrm rot="2767495">
            <a:off x="3319860" y="890809"/>
            <a:ext cx="1739507" cy="18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EB79C-03A8-40AE-8A8B-7F228BC2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25" y="1319062"/>
            <a:ext cx="6675120" cy="5386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2180F-BD25-49D0-89C1-4653705A79C6}"/>
              </a:ext>
            </a:extLst>
          </p:cNvPr>
          <p:cNvSpPr txBox="1"/>
          <p:nvPr/>
        </p:nvSpPr>
        <p:spPr>
          <a:xfrm>
            <a:off x="2681237" y="2289646"/>
            <a:ext cx="1345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Camera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7E671-E8F8-4CCE-9958-81A46B37F907}"/>
              </a:ext>
            </a:extLst>
          </p:cNvPr>
          <p:cNvSpPr txBox="1"/>
          <p:nvPr/>
        </p:nvSpPr>
        <p:spPr>
          <a:xfrm>
            <a:off x="2312736" y="5661843"/>
            <a:ext cx="208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SD Card Breakout 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79A56-C696-42F9-AB48-3D165F5DDCCE}"/>
              </a:ext>
            </a:extLst>
          </p:cNvPr>
          <p:cNvSpPr/>
          <p:nvPr/>
        </p:nvSpPr>
        <p:spPr>
          <a:xfrm>
            <a:off x="2456634" y="287667"/>
            <a:ext cx="6503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Simple Security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9E6E8-75CC-4CA5-9E3E-DD1D522E5F56}"/>
              </a:ext>
            </a:extLst>
          </p:cNvPr>
          <p:cNvSpPr txBox="1"/>
          <p:nvPr/>
        </p:nvSpPr>
        <p:spPr>
          <a:xfrm>
            <a:off x="5708485" y="1853738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Piezo Buzzer</a:t>
            </a:r>
          </a:p>
        </p:txBody>
      </p:sp>
    </p:spTree>
    <p:extLst>
      <p:ext uri="{BB962C8B-B14F-4D97-AF65-F5344CB8AC3E}">
        <p14:creationId xmlns:p14="http://schemas.microsoft.com/office/powerpoint/2010/main" val="15328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8F3EB-3CD9-4663-B5A0-A197EEC0DC3E}"/>
              </a:ext>
            </a:extLst>
          </p:cNvPr>
          <p:cNvSpPr/>
          <p:nvPr/>
        </p:nvSpPr>
        <p:spPr>
          <a:xfrm>
            <a:off x="5065909" y="323762"/>
            <a:ext cx="2060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Videos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7AFFC97D-C257-4FEF-AB21-F0B9B96380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50232" y="2143125"/>
            <a:ext cx="4572000" cy="2571750"/>
          </a:xfrm>
          <a:prstGeom prst="rect">
            <a:avLst/>
          </a:prstGeom>
        </p:spPr>
      </p:pic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91C06FF-0935-4870-8D9D-EACC81D1AD9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6769768" y="2143125"/>
            <a:ext cx="4572000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415E86-A99A-432C-8C21-02870E43FD41}"/>
              </a:ext>
            </a:extLst>
          </p:cNvPr>
          <p:cNvSpPr txBox="1"/>
          <p:nvPr/>
        </p:nvSpPr>
        <p:spPr>
          <a:xfrm>
            <a:off x="2420331" y="487957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Arducam</a:t>
            </a:r>
            <a:r>
              <a:rPr lang="en-US" dirty="0"/>
              <a:t>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E4D69-AB0A-4E8B-B3AE-63396081EA09}"/>
              </a:ext>
            </a:extLst>
          </p:cNvPr>
          <p:cNvSpPr txBox="1"/>
          <p:nvPr/>
        </p:nvSpPr>
        <p:spPr>
          <a:xfrm>
            <a:off x="8226053" y="487957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JPEG in TXT File</a:t>
            </a:r>
          </a:p>
        </p:txBody>
      </p:sp>
    </p:spTree>
    <p:extLst>
      <p:ext uri="{BB962C8B-B14F-4D97-AF65-F5344CB8AC3E}">
        <p14:creationId xmlns:p14="http://schemas.microsoft.com/office/powerpoint/2010/main" val="34010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3E693-E67D-4059-9FB2-144B2D18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51942"/>
            <a:ext cx="1009790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F15F89-BF03-4766-951D-96B0848E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4" y="1691162"/>
            <a:ext cx="3267136" cy="3475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1D774-F960-449C-82AE-45EFC623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2444"/>
            <a:ext cx="4810796" cy="397247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135A4FE-906C-4846-9287-464AF222C1CA}"/>
              </a:ext>
            </a:extLst>
          </p:cNvPr>
          <p:cNvSpPr/>
          <p:nvPr/>
        </p:nvSpPr>
        <p:spPr>
          <a:xfrm>
            <a:off x="1914135" y="3765885"/>
            <a:ext cx="2009274" cy="830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1F971-5481-437B-9810-4141C19AF46A}"/>
              </a:ext>
            </a:extLst>
          </p:cNvPr>
          <p:cNvSpPr/>
          <p:nvPr/>
        </p:nvSpPr>
        <p:spPr>
          <a:xfrm>
            <a:off x="7110663" y="1985210"/>
            <a:ext cx="890337" cy="288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29785-A9E5-456D-9116-9420F5D3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" t="3527" r="5556" b="7643"/>
          <a:stretch/>
        </p:blipFill>
        <p:spPr>
          <a:xfrm>
            <a:off x="8731258" y="2721577"/>
            <a:ext cx="1861721" cy="186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927C4-1FDD-4C46-A7A3-576FC822F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5" t="9904" r="10951" b="10902"/>
          <a:stretch/>
        </p:blipFill>
        <p:spPr>
          <a:xfrm>
            <a:off x="2139960" y="2750541"/>
            <a:ext cx="1739507" cy="181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FB303-5D64-462D-9213-189A57099817}"/>
              </a:ext>
            </a:extLst>
          </p:cNvPr>
          <p:cNvSpPr txBox="1"/>
          <p:nvPr/>
        </p:nvSpPr>
        <p:spPr>
          <a:xfrm>
            <a:off x="1762298" y="1770611"/>
            <a:ext cx="307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ArduCam</a:t>
            </a:r>
            <a:r>
              <a:rPr lang="en-US" sz="2800" dirty="0"/>
              <a:t> OV2640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E05D3-6B8F-42B5-8457-9F6348D1967D}"/>
              </a:ext>
            </a:extLst>
          </p:cNvPr>
          <p:cNvSpPr txBox="1"/>
          <p:nvPr/>
        </p:nvSpPr>
        <p:spPr>
          <a:xfrm>
            <a:off x="8100634" y="1555167"/>
            <a:ext cx="3122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Spinel</a:t>
            </a:r>
            <a:r>
              <a:rPr lang="es-ES" sz="2800" dirty="0"/>
              <a:t> 0.3MP Serial </a:t>
            </a:r>
          </a:p>
          <a:p>
            <a:r>
              <a:rPr lang="es-ES" sz="2800" dirty="0"/>
              <a:t>JPEG Color 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03890-2870-4009-AF36-CA7DBB4263D1}"/>
              </a:ext>
            </a:extLst>
          </p:cNvPr>
          <p:cNvSpPr/>
          <p:nvPr/>
        </p:nvSpPr>
        <p:spPr>
          <a:xfrm>
            <a:off x="5496731" y="2871157"/>
            <a:ext cx="17395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convex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493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C3DCE-EBAC-47FC-A89C-1F0D809F5988}"/>
              </a:ext>
            </a:extLst>
          </p:cNvPr>
          <p:cNvSpPr/>
          <p:nvPr/>
        </p:nvSpPr>
        <p:spPr>
          <a:xfrm>
            <a:off x="5412158" y="335793"/>
            <a:ext cx="1367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D0EA2-F2EA-44E6-9F63-C63DE5549705}"/>
              </a:ext>
            </a:extLst>
          </p:cNvPr>
          <p:cNvSpPr txBox="1"/>
          <p:nvPr/>
        </p:nvSpPr>
        <p:spPr>
          <a:xfrm>
            <a:off x="1479884" y="1576137"/>
            <a:ext cx="9035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Uno			$22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 Breakout Board		$15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Spinel</a:t>
            </a:r>
            <a:r>
              <a:rPr lang="es-ES" dirty="0"/>
              <a:t> Camera			$35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ArduCam</a:t>
            </a:r>
            <a:r>
              <a:rPr lang="en-US" dirty="0"/>
              <a:t>				$26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: 					$72 / $63</a:t>
            </a:r>
          </a:p>
        </p:txBody>
      </p:sp>
    </p:spTree>
    <p:extLst>
      <p:ext uri="{BB962C8B-B14F-4D97-AF65-F5344CB8AC3E}">
        <p14:creationId xmlns:p14="http://schemas.microsoft.com/office/powerpoint/2010/main" val="402638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10A5F5F5-AC78-4C56-8F9F-2918257C910D}" vid="{E18FA9B8-78B0-4465-ABB6-4C40D696D6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196</TotalTime>
  <Words>32</Words>
  <Application>Microsoft Office PowerPoint</Application>
  <PresentationFormat>Widescreen</PresentationFormat>
  <Paragraphs>26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Wang</dc:creator>
  <cp:lastModifiedBy>Hao Wang</cp:lastModifiedBy>
  <cp:revision>14</cp:revision>
  <dcterms:created xsi:type="dcterms:W3CDTF">2014-08-26T23:43:54Z</dcterms:created>
  <dcterms:modified xsi:type="dcterms:W3CDTF">2019-03-05T17:06:16Z</dcterms:modified>
</cp:coreProperties>
</file>