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0" r:id="rId3"/>
    <p:sldId id="259" r:id="rId4"/>
    <p:sldId id="257" r:id="rId5"/>
    <p:sldId id="258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58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1B6CD-67A8-4E3E-8FA7-DCE2F92A067F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354C1-599B-4ED3-937D-8DB755DC7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46535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1B6CD-67A8-4E3E-8FA7-DCE2F92A067F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354C1-599B-4ED3-937D-8DB755DC7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111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1B6CD-67A8-4E3E-8FA7-DCE2F92A067F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354C1-599B-4ED3-937D-8DB755DC7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1604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1B6CD-67A8-4E3E-8FA7-DCE2F92A067F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354C1-599B-4ED3-937D-8DB755DC7DF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560987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1B6CD-67A8-4E3E-8FA7-DCE2F92A067F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354C1-599B-4ED3-937D-8DB755DC7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8163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1B6CD-67A8-4E3E-8FA7-DCE2F92A067F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354C1-599B-4ED3-937D-8DB755DC7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7015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1B6CD-67A8-4E3E-8FA7-DCE2F92A067F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354C1-599B-4ED3-937D-8DB755DC7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4150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1B6CD-67A8-4E3E-8FA7-DCE2F92A067F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354C1-599B-4ED3-937D-8DB755DC7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8673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1B6CD-67A8-4E3E-8FA7-DCE2F92A067F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354C1-599B-4ED3-937D-8DB755DC7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116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1B6CD-67A8-4E3E-8FA7-DCE2F92A067F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354C1-599B-4ED3-937D-8DB755DC7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469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1B6CD-67A8-4E3E-8FA7-DCE2F92A067F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354C1-599B-4ED3-937D-8DB755DC7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835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1B6CD-67A8-4E3E-8FA7-DCE2F92A067F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354C1-599B-4ED3-937D-8DB755DC7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176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1B6CD-67A8-4E3E-8FA7-DCE2F92A067F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354C1-599B-4ED3-937D-8DB755DC7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987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1B6CD-67A8-4E3E-8FA7-DCE2F92A067F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354C1-599B-4ED3-937D-8DB755DC7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933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1B6CD-67A8-4E3E-8FA7-DCE2F92A067F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354C1-599B-4ED3-937D-8DB755DC7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68275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1B6CD-67A8-4E3E-8FA7-DCE2F92A067F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354C1-599B-4ED3-937D-8DB755DC7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4532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1B6CD-67A8-4E3E-8FA7-DCE2F92A067F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354C1-599B-4ED3-937D-8DB755DC7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484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F61B6CD-67A8-4E3E-8FA7-DCE2F92A067F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04354C1-599B-4ED3-937D-8DB755DC7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7720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gi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B95D0C1-C286-4FC0-AEAC-3A8BDFB39EEE}"/>
              </a:ext>
            </a:extLst>
          </p:cNvPr>
          <p:cNvSpPr/>
          <p:nvPr/>
        </p:nvSpPr>
        <p:spPr>
          <a:xfrm>
            <a:off x="1488809" y="2046063"/>
            <a:ext cx="921438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5400" b="1" dirty="0"/>
              <a:t>Embedded System in a Mouse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4E68D12-7770-4448-ABFA-38EB55D540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515"/>
          <a:stretch/>
        </p:blipFill>
        <p:spPr>
          <a:xfrm>
            <a:off x="3554454" y="3888608"/>
            <a:ext cx="2541546" cy="18628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CFF3216-B09B-4D77-A9AB-12199634B6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485"/>
          <a:stretch/>
        </p:blipFill>
        <p:spPr>
          <a:xfrm>
            <a:off x="6096000" y="3888608"/>
            <a:ext cx="2541546" cy="1862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875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D30315F-EE69-48A4-A71D-75CDD2049A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87194" y="3934690"/>
            <a:ext cx="2365664" cy="23656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8253179-DEEC-4A0E-9DFD-3BEADCEB5A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212" y="810492"/>
            <a:ext cx="3625627" cy="261850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CE1E26A-756E-4F19-8791-8FD3151FDB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9582" y="936914"/>
            <a:ext cx="4139912" cy="236566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36E571C-DE21-4456-BA33-04BAEC31BE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2418" y="3674918"/>
            <a:ext cx="4207164" cy="315537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CB0764A-8939-42C2-AE9C-D9EC787A207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2067" y="3934690"/>
            <a:ext cx="1736267" cy="236566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8E08D6F-5C4D-4FFA-BFA8-3421B9008DC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254" y="936914"/>
            <a:ext cx="4139912" cy="2765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251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F746EE3-3BEC-45BB-A940-7244E0A0016A}"/>
              </a:ext>
            </a:extLst>
          </p:cNvPr>
          <p:cNvSpPr txBox="1"/>
          <p:nvPr/>
        </p:nvSpPr>
        <p:spPr>
          <a:xfrm>
            <a:off x="1864204" y="1886864"/>
            <a:ext cx="5840463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Tracking</a:t>
            </a:r>
          </a:p>
          <a:p>
            <a:r>
              <a:rPr lang="en-US" dirty="0"/>
              <a:t>Sensor: PMW3366</a:t>
            </a:r>
          </a:p>
          <a:p>
            <a:r>
              <a:rPr lang="en-US" dirty="0"/>
              <a:t>Resolution: 200 – 12,000 DPI </a:t>
            </a:r>
          </a:p>
          <a:p>
            <a:r>
              <a:rPr lang="en-US" dirty="0"/>
              <a:t>Max. acceleration: &gt; 40 G</a:t>
            </a:r>
            <a:r>
              <a:rPr lang="en-US" baseline="30000" dirty="0"/>
              <a:t>5</a:t>
            </a:r>
            <a:endParaRPr lang="en-US" dirty="0"/>
          </a:p>
          <a:p>
            <a:r>
              <a:rPr lang="en-US" dirty="0"/>
              <a:t>Max. speed: &gt; 400 IPS</a:t>
            </a:r>
            <a:r>
              <a:rPr lang="en-US" baseline="30000" dirty="0"/>
              <a:t>6</a:t>
            </a:r>
          </a:p>
          <a:p>
            <a:endParaRPr lang="en-US" baseline="30000" dirty="0"/>
          </a:p>
          <a:p>
            <a:r>
              <a:rPr lang="en-US" b="1" dirty="0"/>
              <a:t>Responsiveness</a:t>
            </a:r>
          </a:p>
          <a:p>
            <a:r>
              <a:rPr lang="en-US" dirty="0"/>
              <a:t>USB data format: 16 bits/axis </a:t>
            </a:r>
          </a:p>
          <a:p>
            <a:r>
              <a:rPr lang="en-US" dirty="0"/>
              <a:t>USB report rate: 1000 Hz (1ms) </a:t>
            </a:r>
          </a:p>
          <a:p>
            <a:r>
              <a:rPr lang="en-US" dirty="0"/>
              <a:t>Microprocessor: 32-bit ARM </a:t>
            </a:r>
          </a:p>
          <a:p>
            <a:endParaRPr lang="en-US" dirty="0"/>
          </a:p>
          <a:p>
            <a:r>
              <a:rPr lang="en-US" b="1" dirty="0"/>
              <a:t>Other features</a:t>
            </a:r>
          </a:p>
          <a:p>
            <a:r>
              <a:rPr lang="en-US" dirty="0"/>
              <a:t>Onboard memory: 3 profiles </a:t>
            </a:r>
          </a:p>
          <a:p>
            <a:r>
              <a:rPr lang="en-US" dirty="0"/>
              <a:t>LIGHTSYNC RGB: 1 zone </a:t>
            </a:r>
          </a:p>
          <a:p>
            <a:r>
              <a:rPr lang="en-US" dirty="0"/>
              <a:t>Braided cable </a:t>
            </a:r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4D3EA5-D871-4434-9366-4321E3F1EAB2}"/>
              </a:ext>
            </a:extLst>
          </p:cNvPr>
          <p:cNvSpPr/>
          <p:nvPr/>
        </p:nvSpPr>
        <p:spPr>
          <a:xfrm>
            <a:off x="4392479" y="723900"/>
            <a:ext cx="3407041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dirty="0">
                <a:solidFill>
                  <a:srgbClr val="00B0F0"/>
                </a:solidFill>
              </a:rPr>
              <a:t>Logitech G502</a:t>
            </a:r>
            <a:endParaRPr lang="en-US" sz="3600" b="1" dirty="0">
              <a:solidFill>
                <a:srgbClr val="00B0F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7A8668-D2BF-47DA-9025-1A97084558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36" r="32303"/>
          <a:stretch/>
        </p:blipFill>
        <p:spPr>
          <a:xfrm>
            <a:off x="7799520" y="2333516"/>
            <a:ext cx="2309680" cy="353868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4F1C11B-09EB-41A6-8C3C-445BF8DC43BD}"/>
              </a:ext>
            </a:extLst>
          </p:cNvPr>
          <p:cNvSpPr/>
          <p:nvPr/>
        </p:nvSpPr>
        <p:spPr>
          <a:xfrm rot="1341540">
            <a:off x="6379268" y="3810467"/>
            <a:ext cx="544443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3200" b="0" cap="none" spc="0" dirty="0">
                <a:ln w="0"/>
                <a:solidFill>
                  <a:srgbClr val="FFFF66"/>
                </a:solidFill>
                <a:effectLst/>
              </a:rPr>
              <a:t>#1 Gaming Mouse for FPS</a:t>
            </a:r>
            <a:endParaRPr lang="en-US" sz="3200" b="0" cap="none" spc="0" dirty="0">
              <a:ln w="0"/>
              <a:solidFill>
                <a:srgbClr val="FFFF6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87806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C71381B-540A-4606-A1E1-A2EC4A935029}"/>
              </a:ext>
            </a:extLst>
          </p:cNvPr>
          <p:cNvSpPr/>
          <p:nvPr/>
        </p:nvSpPr>
        <p:spPr>
          <a:xfrm>
            <a:off x="3374125" y="565169"/>
            <a:ext cx="46401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5400" b="1" dirty="0"/>
              <a:t>What’s inside?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A2AD6A1-2153-4B74-8A78-0E08742E7C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961" y="1792562"/>
            <a:ext cx="6738511" cy="4492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14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E474281-81D2-445B-80A1-0E2D47380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48C6E5-5CE6-4DCB-ADB8-D50E4EB77FF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79" t="8569" r="8602" b="4617"/>
          <a:stretch/>
        </p:blipFill>
        <p:spPr>
          <a:xfrm>
            <a:off x="1397000" y="2158139"/>
            <a:ext cx="3425025" cy="4030167"/>
          </a:xfrm>
          <a:prstGeom prst="rect">
            <a:avLst/>
          </a:prstGeom>
          <a:ln w="190500">
            <a:solidFill>
              <a:schemeClr val="tx1">
                <a:alpha val="7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ACBF2D0-8205-4D8A-8E08-3D29D30BED7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56" r="19687"/>
          <a:stretch/>
        </p:blipFill>
        <p:spPr>
          <a:xfrm rot="5400000">
            <a:off x="7348634" y="2564044"/>
            <a:ext cx="3331891" cy="3218355"/>
          </a:xfrm>
          <a:prstGeom prst="rect">
            <a:avLst/>
          </a:prstGeom>
          <a:ln w="190500">
            <a:solidFill>
              <a:schemeClr val="tx1">
                <a:alpha val="7000"/>
              </a:schemeClr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05A66B9-C43E-4D64-ABDA-EB9DDB61A2BC}"/>
              </a:ext>
            </a:extLst>
          </p:cNvPr>
          <p:cNvSpPr/>
          <p:nvPr/>
        </p:nvSpPr>
        <p:spPr>
          <a:xfrm>
            <a:off x="7081871" y="884219"/>
            <a:ext cx="3865418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400" b="1" dirty="0"/>
              <a:t>Optical Sensor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319294-B215-4B4C-B07B-B7152853CC34}"/>
              </a:ext>
            </a:extLst>
          </p:cNvPr>
          <p:cNvSpPr/>
          <p:nvPr/>
        </p:nvSpPr>
        <p:spPr>
          <a:xfrm>
            <a:off x="1273913" y="884218"/>
            <a:ext cx="3671198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400" b="1" dirty="0"/>
              <a:t>Mother Board</a:t>
            </a:r>
          </a:p>
        </p:txBody>
      </p:sp>
    </p:spTree>
    <p:extLst>
      <p:ext uri="{BB962C8B-B14F-4D97-AF65-F5344CB8AC3E}">
        <p14:creationId xmlns:p14="http://schemas.microsoft.com/office/powerpoint/2010/main" val="2477573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99C610F-5DBD-4A80-BF72-A1E17C580FE0}"/>
              </a:ext>
            </a:extLst>
          </p:cNvPr>
          <p:cNvSpPr/>
          <p:nvPr/>
        </p:nvSpPr>
        <p:spPr>
          <a:xfrm>
            <a:off x="1117655" y="719119"/>
            <a:ext cx="9956689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4400" b="1" dirty="0"/>
              <a:t>How does a </a:t>
            </a:r>
            <a:r>
              <a:rPr lang="en-US" sz="4400" b="1" dirty="0"/>
              <a:t>Optical Sensor Function?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AE9B94-EC96-4782-80BE-D85877A823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237" y="1876425"/>
            <a:ext cx="7231007" cy="4739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118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4E4B94-EDE6-4F00-B9A8-93383F1A85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750" y="2007505"/>
            <a:ext cx="4464294" cy="40106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7CE6596-881E-4154-A2AE-8B71106B6A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504" y="2016122"/>
            <a:ext cx="5317196" cy="400198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05EB0E0-8285-4B5F-B235-3A93A9CB3B0E}"/>
              </a:ext>
            </a:extLst>
          </p:cNvPr>
          <p:cNvSpPr txBox="1"/>
          <p:nvPr/>
        </p:nvSpPr>
        <p:spPr>
          <a:xfrm>
            <a:off x="3286897" y="619991"/>
            <a:ext cx="561820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/>
              <a:t>PMW3360DM-T2QU</a:t>
            </a:r>
          </a:p>
        </p:txBody>
      </p:sp>
    </p:spTree>
    <p:extLst>
      <p:ext uri="{BB962C8B-B14F-4D97-AF65-F5344CB8AC3E}">
        <p14:creationId xmlns:p14="http://schemas.microsoft.com/office/powerpoint/2010/main" val="26229212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791</TotalTime>
  <Words>88</Words>
  <Application>Microsoft Office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Calisto MT</vt:lpstr>
      <vt:lpstr>Wingdings 2</vt:lpstr>
      <vt:lpstr>Slate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Hao Wang</dc:creator>
  <cp:lastModifiedBy>Hao Wang</cp:lastModifiedBy>
  <cp:revision>12</cp:revision>
  <dcterms:created xsi:type="dcterms:W3CDTF">2019-04-23T06:00:44Z</dcterms:created>
  <dcterms:modified xsi:type="dcterms:W3CDTF">2019-04-24T05:27:30Z</dcterms:modified>
</cp:coreProperties>
</file>