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9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B6CD-67A8-4E3E-8FA7-DCE2F92A067F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354C1-599B-4ED3-937D-8DB755DC7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653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B6CD-67A8-4E3E-8FA7-DCE2F92A067F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354C1-599B-4ED3-937D-8DB755DC7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111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B6CD-67A8-4E3E-8FA7-DCE2F92A067F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354C1-599B-4ED3-937D-8DB755DC7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60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B6CD-67A8-4E3E-8FA7-DCE2F92A067F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354C1-599B-4ED3-937D-8DB755DC7DF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6098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B6CD-67A8-4E3E-8FA7-DCE2F92A067F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354C1-599B-4ED3-937D-8DB755DC7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16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B6CD-67A8-4E3E-8FA7-DCE2F92A067F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354C1-599B-4ED3-937D-8DB755DC7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7015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B6CD-67A8-4E3E-8FA7-DCE2F92A067F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354C1-599B-4ED3-937D-8DB755DC7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15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B6CD-67A8-4E3E-8FA7-DCE2F92A067F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354C1-599B-4ED3-937D-8DB755DC7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8673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B6CD-67A8-4E3E-8FA7-DCE2F92A067F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354C1-599B-4ED3-937D-8DB755DC7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16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B6CD-67A8-4E3E-8FA7-DCE2F92A067F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354C1-599B-4ED3-937D-8DB755DC7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69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B6CD-67A8-4E3E-8FA7-DCE2F92A067F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354C1-599B-4ED3-937D-8DB755DC7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835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B6CD-67A8-4E3E-8FA7-DCE2F92A067F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354C1-599B-4ED3-937D-8DB755DC7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76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B6CD-67A8-4E3E-8FA7-DCE2F92A067F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354C1-599B-4ED3-937D-8DB755DC7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987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B6CD-67A8-4E3E-8FA7-DCE2F92A067F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354C1-599B-4ED3-937D-8DB755DC7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3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B6CD-67A8-4E3E-8FA7-DCE2F92A067F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354C1-599B-4ED3-937D-8DB755DC7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6827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B6CD-67A8-4E3E-8FA7-DCE2F92A067F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354C1-599B-4ED3-937D-8DB755DC7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4532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B6CD-67A8-4E3E-8FA7-DCE2F92A067F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354C1-599B-4ED3-937D-8DB755DC7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84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F61B6CD-67A8-4E3E-8FA7-DCE2F92A067F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04354C1-599B-4ED3-937D-8DB755DC7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720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95D0C1-C286-4FC0-AEAC-3A8BDFB39EEE}"/>
              </a:ext>
            </a:extLst>
          </p:cNvPr>
          <p:cNvSpPr/>
          <p:nvPr/>
        </p:nvSpPr>
        <p:spPr>
          <a:xfrm>
            <a:off x="1488809" y="1201507"/>
            <a:ext cx="92143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dirty="0"/>
              <a:t>Embedded System in a Mouse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C9EB2B-7DE2-494D-8DFA-677F45577454}"/>
              </a:ext>
            </a:extLst>
          </p:cNvPr>
          <p:cNvSpPr/>
          <p:nvPr/>
        </p:nvSpPr>
        <p:spPr>
          <a:xfrm>
            <a:off x="6985290" y="2460716"/>
            <a:ext cx="340704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dirty="0">
                <a:solidFill>
                  <a:srgbClr val="00B0F0"/>
                </a:solidFill>
              </a:rPr>
              <a:t>- Logitech G502</a:t>
            </a:r>
            <a:endParaRPr lang="en-US" sz="3600" b="1" dirty="0">
              <a:solidFill>
                <a:srgbClr val="00B0F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4E68D12-7770-4448-ABFA-38EB55D54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315" y="2955906"/>
            <a:ext cx="2295748" cy="32042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7134FEF-2870-4061-9EFE-0BB5FD0612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76" y="3750954"/>
            <a:ext cx="3347258" cy="209203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E29EEBF-F6FC-4CA0-B657-F5F2AAC6C1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932" y="3550327"/>
            <a:ext cx="4372068" cy="260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875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C71381B-540A-4606-A1E1-A2EC4A935029}"/>
              </a:ext>
            </a:extLst>
          </p:cNvPr>
          <p:cNvSpPr/>
          <p:nvPr/>
        </p:nvSpPr>
        <p:spPr>
          <a:xfrm>
            <a:off x="3374125" y="565169"/>
            <a:ext cx="46401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dirty="0"/>
              <a:t>What’s inside?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2AD6A1-2153-4B74-8A78-0E08742E7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961" y="1792562"/>
            <a:ext cx="6738511" cy="449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14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E474281-81D2-445B-80A1-0E2D47380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48C6E5-5CE6-4DCB-ADB8-D50E4EB77F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50" y="2111865"/>
            <a:ext cx="3798342" cy="3798342"/>
          </a:xfrm>
          <a:prstGeom prst="rect">
            <a:avLst/>
          </a:prstGeom>
          <a:ln w="190500">
            <a:solidFill>
              <a:schemeClr val="tx1">
                <a:alpha val="7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CBF2D0-8205-4D8A-8E08-3D29D30BED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763" y="2401858"/>
            <a:ext cx="4839633" cy="3218355"/>
          </a:xfrm>
          <a:prstGeom prst="rect">
            <a:avLst/>
          </a:prstGeom>
          <a:ln w="190500">
            <a:solidFill>
              <a:schemeClr val="tx1">
                <a:alpha val="7000"/>
              </a:schemeClr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05A66B9-C43E-4D64-ABDA-EB9DDB61A2BC}"/>
              </a:ext>
            </a:extLst>
          </p:cNvPr>
          <p:cNvSpPr/>
          <p:nvPr/>
        </p:nvSpPr>
        <p:spPr>
          <a:xfrm>
            <a:off x="7081871" y="884219"/>
            <a:ext cx="386541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dirty="0"/>
              <a:t>Optical Sensor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319294-B215-4B4C-B07B-B7152853CC34}"/>
              </a:ext>
            </a:extLst>
          </p:cNvPr>
          <p:cNvSpPr/>
          <p:nvPr/>
        </p:nvSpPr>
        <p:spPr>
          <a:xfrm>
            <a:off x="1260894" y="881747"/>
            <a:ext cx="367119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b="1" dirty="0"/>
              <a:t>Mother Board</a:t>
            </a:r>
          </a:p>
        </p:txBody>
      </p:sp>
    </p:spTree>
    <p:extLst>
      <p:ext uri="{BB962C8B-B14F-4D97-AF65-F5344CB8AC3E}">
        <p14:creationId xmlns:p14="http://schemas.microsoft.com/office/powerpoint/2010/main" val="2477573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78063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15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Calisto MT</vt:lpstr>
      <vt:lpstr>Wingdings 2</vt:lpstr>
      <vt:lpstr>Slate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 Wang</dc:creator>
  <cp:lastModifiedBy>Hao Wang</cp:lastModifiedBy>
  <cp:revision>3</cp:revision>
  <dcterms:created xsi:type="dcterms:W3CDTF">2019-04-23T06:00:44Z</dcterms:created>
  <dcterms:modified xsi:type="dcterms:W3CDTF">2019-04-23T07:16:43Z</dcterms:modified>
</cp:coreProperties>
</file>