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4" r:id="rId8"/>
    <p:sldId id="260" r:id="rId9"/>
    <p:sldId id="261" r:id="rId10"/>
    <p:sldId id="268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규" initials="김" lastIdx="3" clrIdx="0">
    <p:extLst>
      <p:ext uri="{19B8F6BF-5375-455C-9EA6-DF929625EA0E}">
        <p15:presenceInfo xmlns:p15="http://schemas.microsoft.com/office/powerpoint/2012/main" userId="18bbfb6b090cbf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03:32:02.840" idx="1">
    <p:pos x="2390" y="1895"/>
    <p:text>해당 정보는 향후 서버에서 클라이언트 데이터 동기화 시에 사용 하기 위하여 사용 된다.</p:text>
    <p:extLst>
      <p:ext uri="{C676402C-5697-4E1C-873F-D02D1690AC5C}">
        <p15:threadingInfo xmlns:p15="http://schemas.microsoft.com/office/powerpoint/2012/main" timeZoneBias="-540"/>
      </p:ext>
    </p:extLst>
  </p:cm>
  <p:cm authorId="1" dt="2015-05-30T03:33:28.834" idx="2">
    <p:pos x="1197" y="650"/>
    <p:text>구글 인증이 된 상태 이며 구글 인증 시 받은 엑세스 토큰을 인증에 이용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03:35:35.694" idx="3">
    <p:pos x="819" y="1366"/>
    <p:text>서버에서 전달 받은 동기화 데이터를 저장하고 다음 동기화 시에 해당 데이터를 전달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5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46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40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4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65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0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1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3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6CC0C3C-73FC-4323-A7D9-3EBE162F9556}" type="datetimeFigureOut">
              <a:rPr lang="ko-KR" altLang="en-US" smtClean="0"/>
              <a:t>2015. 6. 20.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9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385" y="1649046"/>
            <a:ext cx="640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IM FREE SERVER</a:t>
            </a:r>
            <a:endParaRPr lang="ko-KR" altLang="en-US" sz="5400"/>
          </a:p>
        </p:txBody>
      </p:sp>
      <p:sp>
        <p:nvSpPr>
          <p:cNvPr id="2" name="직사각형 1"/>
          <p:cNvSpPr/>
          <p:nvPr/>
        </p:nvSpPr>
        <p:spPr>
          <a:xfrm>
            <a:off x="4290644" y="3470031"/>
            <a:ext cx="2985477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Impact" panose="020B0806030902050204" pitchFamily="34" charset="0"/>
              </a:rPr>
              <a:t>IM FREE</a:t>
            </a:r>
            <a:endParaRPr lang="ko-KR" altLang="en-US" sz="72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1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카테고리 조회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5968511" y="1281474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GetCategory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710471" y="114104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</a:t>
            </a:r>
            <a:endParaRPr lang="ko-KR" altLang="en-US" sz="800"/>
          </a:p>
        </p:txBody>
      </p:sp>
      <p:sp>
        <p:nvSpPr>
          <p:cNvPr id="11" name="순서도: 카드 10"/>
          <p:cNvSpPr/>
          <p:nvPr/>
        </p:nvSpPr>
        <p:spPr>
          <a:xfrm>
            <a:off x="1772625" y="128147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</a:t>
            </a:r>
            <a:endParaRPr lang="en-US" altLang="ko-KR" sz="800" dirty="0" smtClean="0"/>
          </a:p>
          <a:p>
            <a:pPr algn="ctr"/>
            <a:r>
              <a:rPr lang="ko-KR" altLang="en-US" sz="800" smtClean="0"/>
              <a:t>목록조회</a:t>
            </a:r>
            <a:endParaRPr lang="en-US" altLang="ko-KR" sz="800" dirty="0" smtClean="0"/>
          </a:p>
        </p:txBody>
      </p:sp>
      <p:cxnSp>
        <p:nvCxnSpPr>
          <p:cNvPr id="12" name="직선 화살표 연결선 11"/>
          <p:cNvCxnSpPr>
            <a:stCxn id="11" idx="3"/>
            <a:endCxn id="9" idx="1"/>
          </p:cNvCxnSpPr>
          <p:nvPr/>
        </p:nvCxnSpPr>
        <p:spPr>
          <a:xfrm>
            <a:off x="2710471" y="1429966"/>
            <a:ext cx="325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11" idx="2"/>
          </p:cNvCxnSpPr>
          <p:nvPr/>
        </p:nvCxnSpPr>
        <p:spPr>
          <a:xfrm rot="5400000">
            <a:off x="4560276" y="-740270"/>
            <a:ext cx="12700" cy="46374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2410" y="1957755"/>
            <a:ext cx="257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카테고리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ko-KR" altLang="en-US" sz="800" smtClean="0">
                <a:solidFill>
                  <a:srgbClr val="C00000"/>
                </a:solidFill>
              </a:rPr>
              <a:t>와 항목 모두 저회 하여 전송 할 것 인지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사용자 액션에 따라 나누어 전송을 할 것 인지는 클라이언트와 협의 후 진행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15" name="순서도: 카드 14"/>
          <p:cNvSpPr/>
          <p:nvPr/>
        </p:nvSpPr>
        <p:spPr>
          <a:xfrm>
            <a:off x="5968511" y="2844818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GetItem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2655" y="2704391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</a:t>
            </a:r>
            <a:endParaRPr lang="ko-KR" altLang="en-US" sz="800"/>
          </a:p>
        </p:txBody>
      </p:sp>
      <p:sp>
        <p:nvSpPr>
          <p:cNvPr id="17" name="순서도: 카드 16"/>
          <p:cNvSpPr/>
          <p:nvPr/>
        </p:nvSpPr>
        <p:spPr>
          <a:xfrm>
            <a:off x="1764809" y="284481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항목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목록조회</a:t>
            </a:r>
            <a:endParaRPr lang="en-US" altLang="ko-KR" sz="800" dirty="0" smtClean="0"/>
          </a:p>
        </p:txBody>
      </p:sp>
      <p:cxnSp>
        <p:nvCxnSpPr>
          <p:cNvPr id="18" name="직선 화살표 연결선 17"/>
          <p:cNvCxnSpPr>
            <a:stCxn id="17" idx="3"/>
            <a:endCxn id="15" idx="1"/>
          </p:cNvCxnSpPr>
          <p:nvPr/>
        </p:nvCxnSpPr>
        <p:spPr>
          <a:xfrm>
            <a:off x="2702655" y="2993310"/>
            <a:ext cx="326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2"/>
            <a:endCxn id="17" idx="2"/>
          </p:cNvCxnSpPr>
          <p:nvPr/>
        </p:nvCxnSpPr>
        <p:spPr>
          <a:xfrm rot="5400000">
            <a:off x="4556368" y="819166"/>
            <a:ext cx="12700" cy="46452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7662" y="343878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DATA( Items )</a:t>
            </a:r>
            <a:endParaRPr lang="ko-KR" altLang="en-US" sz="800"/>
          </a:p>
        </p:txBody>
      </p:sp>
      <p:sp>
        <p:nvSpPr>
          <p:cNvPr id="27" name="TextBox 26"/>
          <p:cNvSpPr txBox="1"/>
          <p:nvPr/>
        </p:nvSpPr>
        <p:spPr>
          <a:xfrm>
            <a:off x="3387661" y="1895762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DATA( </a:t>
            </a:r>
            <a:r>
              <a:rPr lang="en-US" altLang="ko-KR" sz="800" dirty="0" err="1" smtClean="0"/>
              <a:t>Categorys</a:t>
            </a:r>
            <a:r>
              <a:rPr lang="en-US" altLang="ko-KR" sz="800" dirty="0" smtClean="0"/>
              <a:t> + Items )</a:t>
            </a:r>
            <a:endParaRPr lang="ko-KR" altLang="en-US" sz="800"/>
          </a:p>
        </p:txBody>
      </p:sp>
      <p:sp>
        <p:nvSpPr>
          <p:cNvPr id="28" name="직사각형 27"/>
          <p:cNvSpPr/>
          <p:nvPr/>
        </p:nvSpPr>
        <p:spPr>
          <a:xfrm>
            <a:off x="1303020" y="2499360"/>
            <a:ext cx="6774180" cy="13944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항목은 카테고리 조회 시 전송 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등록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카드 45"/>
          <p:cNvSpPr/>
          <p:nvPr/>
        </p:nvSpPr>
        <p:spPr>
          <a:xfrm>
            <a:off x="1778975" y="1815607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등록</a:t>
            </a:r>
            <a:endParaRPr lang="en-US" altLang="ko-KR" sz="800" dirty="0" smtClean="0"/>
          </a:p>
        </p:txBody>
      </p:sp>
      <p:sp>
        <p:nvSpPr>
          <p:cNvPr id="47" name="순서도: 카드 46"/>
          <p:cNvSpPr/>
          <p:nvPr/>
        </p:nvSpPr>
        <p:spPr>
          <a:xfrm>
            <a:off x="5968510" y="1815607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RegisterPoroposiotion</a:t>
            </a:r>
            <a:r>
              <a:rPr lang="en-US" altLang="ko-KR" sz="800" dirty="0" smtClean="0"/>
              <a:t> ()</a:t>
            </a:r>
          </a:p>
        </p:txBody>
      </p:sp>
      <p:cxnSp>
        <p:nvCxnSpPr>
          <p:cNvPr id="52" name="직선 화살표 연결선 51"/>
          <p:cNvCxnSpPr>
            <a:stCxn id="46" idx="3"/>
            <a:endCxn id="47" idx="1"/>
          </p:cNvCxnSpPr>
          <p:nvPr/>
        </p:nvCxnSpPr>
        <p:spPr>
          <a:xfrm>
            <a:off x="2716821" y="1964099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42314" y="1674409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 + DATA (Category, Item, </a:t>
            </a:r>
            <a:r>
              <a:rPr lang="en-US" altLang="ko-KR" sz="800" dirty="0" err="1" smtClean="0"/>
              <a:t>PrivateUsers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cxnSp>
        <p:nvCxnSpPr>
          <p:cNvPr id="56" name="꺾인 연결선 55"/>
          <p:cNvCxnSpPr>
            <a:stCxn id="47" idx="2"/>
            <a:endCxn id="46" idx="2"/>
          </p:cNvCxnSpPr>
          <p:nvPr/>
        </p:nvCxnSpPr>
        <p:spPr>
          <a:xfrm rot="5400000">
            <a:off x="4563451" y="-202961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36283" y="2409576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 (</a:t>
            </a:r>
            <a:r>
              <a:rPr lang="en-US" altLang="ko-KR" sz="800" dirty="0" err="1" smtClean="0"/>
              <a:t>ProporitionSN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8062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삭제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카드 20"/>
          <p:cNvSpPr/>
          <p:nvPr/>
        </p:nvSpPr>
        <p:spPr>
          <a:xfrm>
            <a:off x="1755529" y="1700587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취소</a:t>
            </a:r>
            <a:endParaRPr lang="en-US" altLang="ko-KR" sz="800" dirty="0" smtClean="0"/>
          </a:p>
        </p:txBody>
      </p:sp>
      <p:sp>
        <p:nvSpPr>
          <p:cNvPr id="22" name="순서도: 카드 21"/>
          <p:cNvSpPr/>
          <p:nvPr/>
        </p:nvSpPr>
        <p:spPr>
          <a:xfrm>
            <a:off x="5945064" y="1700587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CancelPoroposiotion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693375" y="1849079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868" y="1559389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 +  DATA </a:t>
            </a:r>
            <a:r>
              <a:rPr lang="en-US" altLang="ko-KR" sz="800" dirty="0"/>
              <a:t>(</a:t>
            </a:r>
            <a:r>
              <a:rPr lang="en-US" altLang="ko-KR" sz="800" dirty="0" err="1"/>
              <a:t>ProporitionSN</a:t>
            </a:r>
            <a:r>
              <a:rPr lang="en-US" altLang="ko-KR" sz="800" dirty="0"/>
              <a:t>)</a:t>
            </a:r>
            <a:endParaRPr lang="ko-KR" altLang="en-US" sz="800"/>
          </a:p>
        </p:txBody>
      </p:sp>
      <p:cxnSp>
        <p:nvCxnSpPr>
          <p:cNvPr id="25" name="꺾인 연결선 24"/>
          <p:cNvCxnSpPr>
            <a:stCxn id="22" idx="2"/>
            <a:endCxn id="21" idx="2"/>
          </p:cNvCxnSpPr>
          <p:nvPr/>
        </p:nvCxnSpPr>
        <p:spPr>
          <a:xfrm rot="5400000">
            <a:off x="4540005" y="-317981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2837" y="2294556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924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목록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1763345" y="1403603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제안 </a:t>
            </a:r>
            <a:r>
              <a:rPr lang="ko-KR" altLang="en-US" sz="800" dirty="0"/>
              <a:t>목</a:t>
            </a:r>
            <a:r>
              <a:rPr lang="ko-KR" altLang="en-US" sz="800" dirty="0" smtClean="0"/>
              <a:t>록</a:t>
            </a:r>
            <a:endParaRPr lang="en-US" altLang="ko-KR" sz="800" dirty="0" smtClean="0"/>
          </a:p>
        </p:txBody>
      </p:sp>
      <p:sp>
        <p:nvSpPr>
          <p:cNvPr id="10" name="순서도: 카드 9"/>
          <p:cNvSpPr/>
          <p:nvPr/>
        </p:nvSpPr>
        <p:spPr>
          <a:xfrm>
            <a:off x="5952880" y="1403603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MyProposition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2701191" y="1552095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6684" y="1262405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</a:t>
            </a:r>
            <a:endParaRPr lang="ko-KR" altLang="en-US" sz="800"/>
          </a:p>
        </p:txBody>
      </p:sp>
      <p:cxnSp>
        <p:nvCxnSpPr>
          <p:cNvPr id="13" name="꺾인 연결선 12"/>
          <p:cNvCxnSpPr>
            <a:stCxn id="10" idx="2"/>
            <a:endCxn id="9" idx="2"/>
          </p:cNvCxnSpPr>
          <p:nvPr/>
        </p:nvCxnSpPr>
        <p:spPr>
          <a:xfrm rot="5400000">
            <a:off x="4547821" y="-614965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653" y="199757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23633" y="2213016"/>
            <a:ext cx="1645627" cy="1217938"/>
          </a:xfrm>
          <a:prstGeom prst="wedgeRoundRectCallout">
            <a:avLst>
              <a:gd name="adj1" fmla="val 32518"/>
              <a:gd name="adj2" fmla="val -96055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 smtClean="0"/>
              <a:t>제안 목록은 </a:t>
            </a:r>
            <a:r>
              <a:rPr lang="en-US" altLang="ko-KR" sz="800" b="1" dirty="0" smtClean="0"/>
              <a:t>?</a:t>
            </a:r>
          </a:p>
          <a:p>
            <a:endParaRPr lang="en-US" altLang="ko-KR" sz="800" dirty="0" smtClean="0"/>
          </a:p>
          <a:p>
            <a:r>
              <a:rPr lang="en-US" altLang="ko-KR" sz="800" u="sng" dirty="0" smtClean="0"/>
              <a:t>* </a:t>
            </a:r>
            <a:r>
              <a:rPr lang="ko-KR" altLang="en-US" sz="800" u="sng" smtClean="0"/>
              <a:t>친구 제안 목록</a:t>
            </a:r>
            <a:endParaRPr lang="en-US" altLang="ko-KR" sz="800" u="sng" dirty="0"/>
          </a:p>
          <a:p>
            <a:r>
              <a:rPr lang="ko-KR" altLang="en-US" sz="800" dirty="0" smtClean="0"/>
              <a:t>전체 </a:t>
            </a:r>
            <a:r>
              <a:rPr lang="en-US" altLang="ko-KR" sz="800" dirty="0" smtClean="0"/>
              <a:t>/ </a:t>
            </a:r>
            <a:r>
              <a:rPr lang="ko-KR" altLang="en-US" sz="800" smtClean="0"/>
              <a:t>카테고리별 조회 가능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u="sng" dirty="0" smtClean="0"/>
              <a:t>* </a:t>
            </a:r>
            <a:r>
              <a:rPr lang="ko-KR" altLang="en-US" sz="800" u="sng" smtClean="0"/>
              <a:t>내 제안 목록</a:t>
            </a:r>
            <a:endParaRPr lang="en-US" altLang="ko-KR" sz="800" u="sng" dirty="0" smtClean="0"/>
          </a:p>
          <a:p>
            <a:r>
              <a:rPr lang="ko-KR" altLang="en-US" sz="800" dirty="0" smtClean="0"/>
              <a:t>전체 목록만 조회</a:t>
            </a:r>
            <a:endParaRPr lang="ko-KR" altLang="en-US" sz="800" dirty="0"/>
          </a:p>
        </p:txBody>
      </p:sp>
      <p:sp>
        <p:nvSpPr>
          <p:cNvPr id="17" name="순서도: 카드 16"/>
          <p:cNvSpPr/>
          <p:nvPr/>
        </p:nvSpPr>
        <p:spPr>
          <a:xfrm>
            <a:off x="1763345" y="408458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 제안 </a:t>
            </a:r>
            <a:r>
              <a:rPr lang="ko-KR" altLang="en-US" sz="800" dirty="0"/>
              <a:t>목</a:t>
            </a:r>
            <a:r>
              <a:rPr lang="ko-KR" altLang="en-US" sz="800" dirty="0" smtClean="0"/>
              <a:t>록</a:t>
            </a:r>
            <a:endParaRPr lang="en-US" altLang="ko-KR" sz="800" dirty="0" smtClean="0"/>
          </a:p>
        </p:txBody>
      </p:sp>
      <p:sp>
        <p:nvSpPr>
          <p:cNvPr id="18" name="순서도: 카드 17"/>
          <p:cNvSpPr/>
          <p:nvPr/>
        </p:nvSpPr>
        <p:spPr>
          <a:xfrm>
            <a:off x="5952880" y="4084581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ContactsProposition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2701191" y="4233073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6684" y="3943383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DATA ( Category )</a:t>
            </a:r>
            <a:endParaRPr lang="ko-KR" altLang="en-US" sz="800"/>
          </a:p>
        </p:txBody>
      </p:sp>
      <p:cxnSp>
        <p:nvCxnSpPr>
          <p:cNvPr id="21" name="꺾인 연결선 20"/>
          <p:cNvCxnSpPr>
            <a:stCxn id="18" idx="2"/>
            <a:endCxn id="17" idx="2"/>
          </p:cNvCxnSpPr>
          <p:nvPr/>
        </p:nvCxnSpPr>
        <p:spPr>
          <a:xfrm rot="5400000">
            <a:off x="4547821" y="2066013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0653" y="4678550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09562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</a:t>
            </a:r>
            <a:r>
              <a:rPr lang="en-US" altLang="ko-KR" sz="2000" dirty="0" smtClean="0">
                <a:latin typeface="Impact" panose="020B0806030902050204" pitchFamily="34" charset="0"/>
              </a:rPr>
              <a:t> </a:t>
            </a:r>
            <a:r>
              <a:rPr lang="ko-KR" altLang="en-US" sz="2000" smtClean="0">
                <a:latin typeface="Impact" panose="020B0806030902050204" pitchFamily="34" charset="0"/>
              </a:rPr>
              <a:t>수락</a:t>
            </a:r>
            <a:r>
              <a:rPr lang="en-US" altLang="ko-KR" sz="2000" dirty="0" smtClean="0">
                <a:latin typeface="Impact" panose="020B0806030902050204" pitchFamily="34" charset="0"/>
              </a:rPr>
              <a:t>/</a:t>
            </a:r>
            <a:r>
              <a:rPr lang="ko-KR" altLang="en-US" sz="2000" smtClean="0">
                <a:latin typeface="Impact" panose="020B0806030902050204" pitchFamily="34" charset="0"/>
              </a:rPr>
              <a:t>취소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1763345" y="1403603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수락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취소</a:t>
            </a:r>
            <a:endParaRPr lang="en-US" altLang="ko-KR" sz="800" dirty="0" smtClean="0"/>
          </a:p>
        </p:txBody>
      </p:sp>
      <p:sp>
        <p:nvSpPr>
          <p:cNvPr id="10" name="순서도: 카드 9"/>
          <p:cNvSpPr/>
          <p:nvPr/>
        </p:nvSpPr>
        <p:spPr>
          <a:xfrm>
            <a:off x="5952880" y="1403603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AcceptProposition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2701191" y="1552095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6684" y="1262405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 + DATA(</a:t>
            </a:r>
            <a:r>
              <a:rPr lang="en-US" altLang="ko-KR" sz="800" dirty="0" err="1" smtClean="0"/>
              <a:t>PropositionSN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Accepte</a:t>
            </a:r>
            <a:r>
              <a:rPr lang="en-US" altLang="ko-KR" sz="800" dirty="0" smtClean="0"/>
              <a:t> {0 or 1} )</a:t>
            </a:r>
            <a:endParaRPr lang="ko-KR" altLang="en-US" sz="800"/>
          </a:p>
        </p:txBody>
      </p:sp>
      <p:cxnSp>
        <p:nvCxnSpPr>
          <p:cNvPr id="13" name="꺾인 연결선 12"/>
          <p:cNvCxnSpPr>
            <a:stCxn id="10" idx="2"/>
            <a:endCxn id="9" idx="2"/>
          </p:cNvCxnSpPr>
          <p:nvPr/>
        </p:nvCxnSpPr>
        <p:spPr>
          <a:xfrm rot="5400000">
            <a:off x="4547821" y="-614965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653" y="199757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5297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Structure : </a:t>
            </a:r>
            <a:r>
              <a:rPr lang="ko-KR" altLang="en-US" sz="2000" smtClean="0">
                <a:latin typeface="Impact" panose="020B0806030902050204" pitchFamily="34" charset="0"/>
              </a:rPr>
              <a:t>사용자 증가에 따른 모델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33261" y="805069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9379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497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615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75249" y="1894290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1698" y="3410776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49927" y="3410774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8153" y="3410773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34947" y="5153436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97613" y="1723609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4775" y="3410772"/>
            <a:ext cx="1288775" cy="75206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69765" y="5153435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REDIS</a:t>
            </a:r>
            <a:endParaRPr lang="ko-KR" altLang="en-US"/>
          </a:p>
        </p:txBody>
      </p:sp>
      <p:cxnSp>
        <p:nvCxnSpPr>
          <p:cNvPr id="25" name="직선 화살표 연결선 24"/>
          <p:cNvCxnSpPr>
            <a:stCxn id="5" idx="2"/>
            <a:endCxn id="10" idx="0"/>
          </p:cNvCxnSpPr>
          <p:nvPr/>
        </p:nvCxnSpPr>
        <p:spPr>
          <a:xfrm flipH="1">
            <a:off x="2816086" y="1540565"/>
            <a:ext cx="299832" cy="1870211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13" idx="0"/>
          </p:cNvCxnSpPr>
          <p:nvPr/>
        </p:nvCxnSpPr>
        <p:spPr>
          <a:xfrm>
            <a:off x="2816086" y="4162837"/>
            <a:ext cx="2463249" cy="990599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23" idx="0"/>
          </p:cNvCxnSpPr>
          <p:nvPr/>
        </p:nvCxnSpPr>
        <p:spPr>
          <a:xfrm>
            <a:off x="2816086" y="4162837"/>
            <a:ext cx="4398067" cy="990598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0"/>
            <a:endCxn id="14" idx="2"/>
          </p:cNvCxnSpPr>
          <p:nvPr/>
        </p:nvCxnSpPr>
        <p:spPr>
          <a:xfrm flipV="1">
            <a:off x="8029163" y="2475670"/>
            <a:ext cx="1712838" cy="93510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0"/>
            <a:endCxn id="8" idx="3"/>
          </p:cNvCxnSpPr>
          <p:nvPr/>
        </p:nvCxnSpPr>
        <p:spPr>
          <a:xfrm flipH="1" flipV="1">
            <a:off x="6216928" y="1169946"/>
            <a:ext cx="3525073" cy="55366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3" idx="0"/>
            <a:endCxn id="15" idx="2"/>
          </p:cNvCxnSpPr>
          <p:nvPr/>
        </p:nvCxnSpPr>
        <p:spPr>
          <a:xfrm flipV="1">
            <a:off x="7214153" y="4162833"/>
            <a:ext cx="815010" cy="990602"/>
          </a:xfrm>
          <a:prstGeom prst="straightConnector1">
            <a:avLst/>
          </a:prstGeom>
          <a:ln w="12700">
            <a:prstDash val="sysDot"/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Structure : </a:t>
            </a:r>
            <a:r>
              <a:rPr lang="ko-KR" altLang="en-US" sz="2000" smtClean="0">
                <a:latin typeface="Impact" panose="020B0806030902050204" pitchFamily="34" charset="0"/>
              </a:rPr>
              <a:t>초기 모델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33261" y="805069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39379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45497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1615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5249" y="1894290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4024" y="3460472"/>
            <a:ext cx="2112067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/ 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1529" y="5113680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74491" y="1905443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6" idx="2"/>
            <a:endCxn id="11" idx="0"/>
          </p:cNvCxnSpPr>
          <p:nvPr/>
        </p:nvCxnSpPr>
        <p:spPr>
          <a:xfrm>
            <a:off x="3115918" y="1540565"/>
            <a:ext cx="4140" cy="191990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4" idx="0"/>
          </p:cNvCxnSpPr>
          <p:nvPr/>
        </p:nvCxnSpPr>
        <p:spPr>
          <a:xfrm flipH="1">
            <a:off x="3115917" y="4212533"/>
            <a:ext cx="4141" cy="90114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3"/>
            <a:endCxn id="15" idx="2"/>
          </p:cNvCxnSpPr>
          <p:nvPr/>
        </p:nvCxnSpPr>
        <p:spPr>
          <a:xfrm flipV="1">
            <a:off x="4176091" y="2657504"/>
            <a:ext cx="4442788" cy="1178999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0"/>
            <a:endCxn id="9" idx="3"/>
          </p:cNvCxnSpPr>
          <p:nvPr/>
        </p:nvCxnSpPr>
        <p:spPr>
          <a:xfrm flipH="1" flipV="1">
            <a:off x="6216928" y="1169946"/>
            <a:ext cx="2401951" cy="73549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DATA MODEL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05" y="2568117"/>
            <a:ext cx="5148386" cy="3533444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74551"/>
              </p:ext>
            </p:extLst>
          </p:nvPr>
        </p:nvGraphicFramePr>
        <p:xfrm>
          <a:off x="2225919" y="750277"/>
          <a:ext cx="6896100" cy="1497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97642"/>
                <a:gridCol w="4598458"/>
              </a:tblGrid>
              <a:tr h="29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사용자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Contacts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사용자의 연락처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Proposition</a:t>
                      </a:r>
                      <a:endParaRPr lang="en-US" sz="1000" b="1" i="0" u="none" strike="noStrike" dirty="0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카테고리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Item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항목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AcceptedUser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제안을 수락한 사용자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PrivateUser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비 공재 </a:t>
                      </a:r>
                      <a:r>
                        <a:rPr lang="ko-KR" altLang="en-US" sz="1000" u="none" strike="noStrike" dirty="0">
                          <a:effectLst/>
                        </a:rPr>
                        <a:t>설정 사용자 정보를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5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USER ACTION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719753" y="400110"/>
            <a:ext cx="914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</a:t>
            </a:r>
            <a:endParaRPr lang="ko-KR" altLang="en-US" sz="8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2719753" y="852738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등록</a:t>
            </a:r>
            <a:endParaRPr lang="ko-KR" altLang="en-US" sz="800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2719753" y="3410802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등록</a:t>
            </a:r>
            <a:endParaRPr lang="ko-KR" altLang="en-US" sz="800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2719753" y="3911562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삭제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smtClean="0"/>
              <a:t>취소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2719753" y="4765446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나의 제안 목록</a:t>
            </a:r>
            <a:endParaRPr lang="ko-KR" altLang="en-US" sz="800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5744309" y="5067198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참여자 목록</a:t>
            </a:r>
            <a:endParaRPr lang="ko-KR" altLang="en-US" sz="800" dirty="0"/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2719757" y="5368950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 제안 목록</a:t>
            </a:r>
            <a:endParaRPr lang="en-US" altLang="ko-KR" sz="800" dirty="0" smtClean="0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3938953" y="5368950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전체 제안 목록</a:t>
            </a:r>
            <a:endParaRPr lang="ko-KR" altLang="en-US" sz="8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938953" y="5847776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카테고리별</a:t>
            </a:r>
            <a:r>
              <a:rPr lang="ko-KR" altLang="en-US" sz="800" dirty="0" smtClean="0"/>
              <a:t> 제안 목록</a:t>
            </a:r>
            <a:endParaRPr lang="ko-KR" altLang="en-US" sz="800" dirty="0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4357067" y="2075491"/>
            <a:ext cx="1094158" cy="30175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IMFREE </a:t>
            </a:r>
            <a:r>
              <a:rPr lang="ko-KR" altLang="en-US" sz="800" smtClean="0"/>
              <a:t>사용자 목록</a:t>
            </a:r>
            <a:endParaRPr lang="en-US" altLang="ko-KR" sz="800" dirty="0" smtClean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5744307" y="5546024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친구들이 올린 제안 수</a:t>
            </a:r>
            <a:endParaRPr lang="en-US" altLang="ko-KR" sz="800" dirty="0" smtClean="0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4357067" y="2528119"/>
            <a:ext cx="914400" cy="30175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 목록</a:t>
            </a:r>
            <a:endParaRPr lang="ko-KR" altLang="en-US" sz="800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5744307" y="2528119"/>
            <a:ext cx="914400" cy="30175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아이템 목록</a:t>
            </a:r>
            <a:endParaRPr lang="ko-KR" altLang="en-US" sz="800" dirty="0"/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719753" y="2075491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데이터 동기화</a:t>
            </a:r>
            <a:endParaRPr lang="ko-KR" altLang="en-US" sz="800" dirty="0"/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4357067" y="1549352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연락처 정보</a:t>
            </a:r>
            <a:endParaRPr lang="en-US" altLang="ko-KR" sz="800" dirty="0" smtClean="0"/>
          </a:p>
        </p:txBody>
      </p:sp>
      <p:sp>
        <p:nvSpPr>
          <p:cNvPr id="3" name="웃는 얼굴 2"/>
          <p:cNvSpPr/>
          <p:nvPr/>
        </p:nvSpPr>
        <p:spPr>
          <a:xfrm>
            <a:off x="625231" y="2221795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App Start</a:t>
            </a:r>
            <a:endParaRPr lang="ko-KR" altLang="en-US" sz="900"/>
          </a:p>
        </p:txBody>
      </p:sp>
      <p:cxnSp>
        <p:nvCxnSpPr>
          <p:cNvPr id="21" name="직선 화살표 연결선 20"/>
          <p:cNvCxnSpPr>
            <a:stCxn id="3" idx="0"/>
            <a:endCxn id="2" idx="1"/>
          </p:cNvCxnSpPr>
          <p:nvPr/>
        </p:nvCxnSpPr>
        <p:spPr>
          <a:xfrm flipV="1">
            <a:off x="1082431" y="550986"/>
            <a:ext cx="1637322" cy="167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7"/>
            <a:endCxn id="6" idx="1"/>
          </p:cNvCxnSpPr>
          <p:nvPr/>
        </p:nvCxnSpPr>
        <p:spPr>
          <a:xfrm flipV="1">
            <a:off x="1405720" y="1003614"/>
            <a:ext cx="1314033" cy="1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6"/>
            <a:endCxn id="18" idx="1"/>
          </p:cNvCxnSpPr>
          <p:nvPr/>
        </p:nvCxnSpPr>
        <p:spPr>
          <a:xfrm flipV="1">
            <a:off x="1539631" y="2226367"/>
            <a:ext cx="1180122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" idx="5"/>
            <a:endCxn id="7" idx="1"/>
          </p:cNvCxnSpPr>
          <p:nvPr/>
        </p:nvCxnSpPr>
        <p:spPr>
          <a:xfrm>
            <a:off x="1405720" y="3002284"/>
            <a:ext cx="1314033" cy="55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" idx="5"/>
            <a:endCxn id="8" idx="1"/>
          </p:cNvCxnSpPr>
          <p:nvPr/>
        </p:nvCxnSpPr>
        <p:spPr>
          <a:xfrm>
            <a:off x="1405720" y="3002284"/>
            <a:ext cx="1314033" cy="106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5"/>
            <a:endCxn id="9" idx="1"/>
          </p:cNvCxnSpPr>
          <p:nvPr/>
        </p:nvCxnSpPr>
        <p:spPr>
          <a:xfrm>
            <a:off x="1405720" y="3002284"/>
            <a:ext cx="1314033" cy="191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5"/>
            <a:endCxn id="11" idx="1"/>
          </p:cNvCxnSpPr>
          <p:nvPr/>
        </p:nvCxnSpPr>
        <p:spPr>
          <a:xfrm>
            <a:off x="1405720" y="3002284"/>
            <a:ext cx="1314037" cy="2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순서도: 수행의 시작/종료 39"/>
          <p:cNvSpPr/>
          <p:nvPr/>
        </p:nvSpPr>
        <p:spPr>
          <a:xfrm>
            <a:off x="2719753" y="6222834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수락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취소</a:t>
            </a:r>
            <a:endParaRPr lang="en-US" altLang="ko-KR" sz="800" dirty="0" smtClean="0"/>
          </a:p>
        </p:txBody>
      </p:sp>
      <p:cxnSp>
        <p:nvCxnSpPr>
          <p:cNvPr id="41" name="직선 화살표 연결선 40"/>
          <p:cNvCxnSpPr>
            <a:stCxn id="3" idx="5"/>
            <a:endCxn id="40" idx="1"/>
          </p:cNvCxnSpPr>
          <p:nvPr/>
        </p:nvCxnSpPr>
        <p:spPr>
          <a:xfrm>
            <a:off x="1405720" y="3002284"/>
            <a:ext cx="1314033" cy="337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3"/>
            <a:endCxn id="19" idx="1"/>
          </p:cNvCxnSpPr>
          <p:nvPr/>
        </p:nvCxnSpPr>
        <p:spPr>
          <a:xfrm flipV="1">
            <a:off x="3813911" y="1700228"/>
            <a:ext cx="543156" cy="5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1"/>
            <a:endCxn id="18" idx="3"/>
          </p:cNvCxnSpPr>
          <p:nvPr/>
        </p:nvCxnSpPr>
        <p:spPr>
          <a:xfrm flipH="1">
            <a:off x="3813911" y="2226367"/>
            <a:ext cx="543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1"/>
            <a:endCxn id="18" idx="3"/>
          </p:cNvCxnSpPr>
          <p:nvPr/>
        </p:nvCxnSpPr>
        <p:spPr>
          <a:xfrm flipH="1" flipV="1">
            <a:off x="3813911" y="2226367"/>
            <a:ext cx="543156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3"/>
            <a:endCxn id="17" idx="1"/>
          </p:cNvCxnSpPr>
          <p:nvPr/>
        </p:nvCxnSpPr>
        <p:spPr>
          <a:xfrm>
            <a:off x="5271467" y="2678995"/>
            <a:ext cx="47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450112" y="287392"/>
            <a:ext cx="8264779" cy="960208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STEP 1. </a:t>
            </a:r>
            <a:r>
              <a:rPr lang="ko-KR" altLang="en-US" smtClean="0">
                <a:solidFill>
                  <a:schemeClr val="tx1"/>
                </a:solidFill>
              </a:rPr>
              <a:t>인증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50112" y="1433668"/>
            <a:ext cx="8264779" cy="1568615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STEP 2. </a:t>
            </a:r>
            <a:r>
              <a:rPr lang="ko-KR" altLang="en-US" smtClean="0">
                <a:solidFill>
                  <a:schemeClr val="tx1"/>
                </a:solidFill>
              </a:rPr>
              <a:t>동기화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50112" y="3196830"/>
            <a:ext cx="8264779" cy="3500169"/>
          </a:xfrm>
          <a:prstGeom prst="roundRect">
            <a:avLst>
              <a:gd name="adj" fmla="val 8182"/>
            </a:avLst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STEP 3. </a:t>
            </a:r>
            <a:r>
              <a:rPr lang="ko-KR" altLang="en-US" smtClean="0">
                <a:solidFill>
                  <a:schemeClr val="tx1"/>
                </a:solidFill>
              </a:rPr>
              <a:t>컨텐츠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웃는 얼굴 59"/>
          <p:cNvSpPr/>
          <p:nvPr/>
        </p:nvSpPr>
        <p:spPr>
          <a:xfrm>
            <a:off x="631096" y="368067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App Started</a:t>
            </a:r>
            <a:endParaRPr lang="ko-KR" altLang="en-US" sz="900"/>
          </a:p>
        </p:txBody>
      </p:sp>
      <p:sp>
        <p:nvSpPr>
          <p:cNvPr id="61" name="순서도: 수행의 시작/종료 60"/>
          <p:cNvSpPr/>
          <p:nvPr/>
        </p:nvSpPr>
        <p:spPr>
          <a:xfrm>
            <a:off x="535352" y="5035320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STEP 3</a:t>
            </a:r>
            <a:r>
              <a:rPr lang="ko-KR" altLang="en-US" sz="800" smtClean="0"/>
              <a:t>부터 통신</a:t>
            </a:r>
            <a:endParaRPr lang="ko-KR" altLang="en-US" sz="800" dirty="0"/>
          </a:p>
        </p:txBody>
      </p:sp>
      <p:cxnSp>
        <p:nvCxnSpPr>
          <p:cNvPr id="62" name="직선 연결선 61"/>
          <p:cNvCxnSpPr>
            <a:stCxn id="60" idx="4"/>
            <a:endCxn id="61" idx="0"/>
          </p:cNvCxnSpPr>
          <p:nvPr/>
        </p:nvCxnSpPr>
        <p:spPr>
          <a:xfrm flipH="1">
            <a:off x="1082431" y="4595076"/>
            <a:ext cx="5865" cy="44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4125746" y="2973467"/>
            <a:ext cx="914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구글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인증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완료 상태</a:t>
            </a:r>
            <a:endParaRPr lang="ko-KR" altLang="en-US" sz="800" dirty="0"/>
          </a:p>
        </p:txBody>
      </p:sp>
      <p:sp>
        <p:nvSpPr>
          <p:cNvPr id="6" name="순서도: 판단 5"/>
          <p:cNvSpPr/>
          <p:nvPr/>
        </p:nvSpPr>
        <p:spPr>
          <a:xfrm>
            <a:off x="2405527" y="2809525"/>
            <a:ext cx="1250464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Google </a:t>
            </a:r>
            <a:r>
              <a:rPr lang="ko-KR" altLang="en-US" sz="800" smtClean="0"/>
              <a:t>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97" y="1510866"/>
            <a:ext cx="672124" cy="455551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6" idx="0"/>
            <a:endCxn id="7" idx="2"/>
          </p:cNvCxnSpPr>
          <p:nvPr/>
        </p:nvCxnSpPr>
        <p:spPr>
          <a:xfrm flipV="1">
            <a:off x="3030759" y="1966417"/>
            <a:ext cx="0" cy="84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2279" y="2314246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no</a:t>
            </a:r>
            <a:endParaRPr lang="ko-KR" altLang="en-US" sz="800"/>
          </a:p>
        </p:txBody>
      </p:sp>
      <p:cxnSp>
        <p:nvCxnSpPr>
          <p:cNvPr id="16" name="직선 화살표 연결선 15"/>
          <p:cNvCxnSpPr>
            <a:stCxn id="6" idx="3"/>
            <a:endCxn id="5" idx="1"/>
          </p:cNvCxnSpPr>
          <p:nvPr/>
        </p:nvCxnSpPr>
        <p:spPr>
          <a:xfrm>
            <a:off x="3655991" y="3115849"/>
            <a:ext cx="469755" cy="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카드 18"/>
          <p:cNvSpPr/>
          <p:nvPr/>
        </p:nvSpPr>
        <p:spPr>
          <a:xfrm>
            <a:off x="5376209" y="2973467"/>
            <a:ext cx="1415359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Im</a:t>
            </a:r>
            <a:r>
              <a:rPr lang="en-US" altLang="ko-KR" sz="800" dirty="0" smtClean="0"/>
              <a:t> free </a:t>
            </a:r>
            <a:r>
              <a:rPr lang="ko-KR" altLang="en-US" sz="800" smtClean="0"/>
              <a:t>로그인 요청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Auth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cxnSp>
        <p:nvCxnSpPr>
          <p:cNvPr id="20" name="직선 화살표 연결선 19"/>
          <p:cNvCxnSpPr>
            <a:stCxn id="5" idx="3"/>
            <a:endCxn id="19" idx="1"/>
          </p:cNvCxnSpPr>
          <p:nvPr/>
        </p:nvCxnSpPr>
        <p:spPr>
          <a:xfrm flipV="1">
            <a:off x="5040146" y="3121959"/>
            <a:ext cx="336063" cy="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71706" y="1484412"/>
            <a:ext cx="609601" cy="2188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</a:t>
            </a:r>
            <a:endParaRPr lang="ko-KR" altLang="en-US" sz="800" dirty="0"/>
          </a:p>
        </p:txBody>
      </p:sp>
      <p:cxnSp>
        <p:nvCxnSpPr>
          <p:cNvPr id="26" name="직선 화살표 연결선 25"/>
          <p:cNvCxnSpPr>
            <a:stCxn id="25" idx="2"/>
            <a:endCxn id="4" idx="0"/>
          </p:cNvCxnSpPr>
          <p:nvPr/>
        </p:nvCxnSpPr>
        <p:spPr>
          <a:xfrm>
            <a:off x="1076507" y="1703242"/>
            <a:ext cx="1" cy="108196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025" y="237459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앱</a:t>
            </a:r>
            <a:r>
              <a:rPr lang="ko-KR" altLang="en-US" sz="800" dirty="0" smtClean="0"/>
              <a:t> 실행</a:t>
            </a:r>
            <a:endParaRPr lang="ko-KR" altLang="en-US" sz="8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02554" y="2785207"/>
            <a:ext cx="347907" cy="678272"/>
            <a:chOff x="902554" y="2785207"/>
            <a:chExt cx="347907" cy="6782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554" y="2785207"/>
              <a:ext cx="347907" cy="678272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923100" y="3000761"/>
              <a:ext cx="306816" cy="24716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IM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28345" y="29065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yes</a:t>
            </a:r>
            <a:endParaRPr lang="ko-KR" altLang="en-US" sz="800"/>
          </a:p>
        </p:txBody>
      </p:sp>
      <p:sp>
        <p:nvSpPr>
          <p:cNvPr id="36" name="순서도: 카드 35"/>
          <p:cNvSpPr/>
          <p:nvPr/>
        </p:nvSpPr>
        <p:spPr>
          <a:xfrm>
            <a:off x="1670212" y="395526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구글</a:t>
            </a:r>
            <a:r>
              <a:rPr lang="ko-KR" altLang="en-US" sz="800" dirty="0" smtClean="0"/>
              <a:t> 인증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토큰 확인</a:t>
            </a:r>
            <a:endParaRPr lang="ko-KR" altLang="en-US" sz="800" dirty="0"/>
          </a:p>
        </p:txBody>
      </p:sp>
      <p:cxnSp>
        <p:nvCxnSpPr>
          <p:cNvPr id="39" name="꺾인 연결선 38"/>
          <p:cNvCxnSpPr>
            <a:stCxn id="36" idx="3"/>
            <a:endCxn id="6" idx="2"/>
          </p:cNvCxnSpPr>
          <p:nvPr/>
        </p:nvCxnSpPr>
        <p:spPr>
          <a:xfrm flipV="1">
            <a:off x="2608058" y="3422173"/>
            <a:ext cx="422701" cy="68158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카드 45"/>
          <p:cNvSpPr/>
          <p:nvPr/>
        </p:nvSpPr>
        <p:spPr>
          <a:xfrm>
            <a:off x="7446511" y="4252248"/>
            <a:ext cx="1095703" cy="523918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클라이언트 </a:t>
            </a:r>
            <a:r>
              <a:rPr lang="en-US" altLang="ko-KR" sz="800" dirty="0" smtClean="0"/>
              <a:t>/ </a:t>
            </a:r>
            <a:r>
              <a:rPr lang="ko-KR" altLang="en-US" sz="800" smtClean="0"/>
              <a:t>서버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데이터 통기화</a:t>
            </a:r>
            <a:endParaRPr lang="ko-KR" altLang="en-US" sz="800" dirty="0"/>
          </a:p>
        </p:txBody>
      </p:sp>
      <p:sp>
        <p:nvSpPr>
          <p:cNvPr id="47" name="순서도: 카드 46"/>
          <p:cNvSpPr/>
          <p:nvPr/>
        </p:nvSpPr>
        <p:spPr>
          <a:xfrm>
            <a:off x="9444116" y="2973465"/>
            <a:ext cx="1122283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나의 친구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제안 목록 요청</a:t>
            </a:r>
            <a:endParaRPr lang="en-US" altLang="ko-KR" sz="800" dirty="0" smtClean="0"/>
          </a:p>
        </p:txBody>
      </p:sp>
      <p:cxnSp>
        <p:nvCxnSpPr>
          <p:cNvPr id="48" name="직선 화살표 연결선 47"/>
          <p:cNvCxnSpPr>
            <a:stCxn id="19" idx="3"/>
            <a:endCxn id="47" idx="1"/>
          </p:cNvCxnSpPr>
          <p:nvPr/>
        </p:nvCxnSpPr>
        <p:spPr>
          <a:xfrm flipV="1">
            <a:off x="6791568" y="3121957"/>
            <a:ext cx="26525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9" idx="2"/>
            <a:endCxn id="46" idx="1"/>
          </p:cNvCxnSpPr>
          <p:nvPr/>
        </p:nvCxnSpPr>
        <p:spPr>
          <a:xfrm rot="16200000" flipH="1">
            <a:off x="6143322" y="3211018"/>
            <a:ext cx="1243756" cy="136262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8414" y="3895741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데이터 동기화는</a:t>
            </a:r>
            <a:endParaRPr lang="en-US" altLang="ko-KR" sz="800" dirty="0" smtClean="0"/>
          </a:p>
          <a:p>
            <a:r>
              <a:rPr lang="ko-KR" altLang="en-US" sz="800" dirty="0" err="1" smtClean="0"/>
              <a:t>비동기로</a:t>
            </a:r>
            <a:r>
              <a:rPr lang="ko-KR" altLang="en-US" sz="800" dirty="0" smtClean="0"/>
              <a:t> 처리된다</a:t>
            </a:r>
            <a:endParaRPr lang="ko-KR" altLang="en-US" sz="800" dirty="0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1423608" y="1004278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7088299" y="1086206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8900425" y="1069800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11045748" y="1069799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3877050" y="1004278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434683" y="6111631"/>
            <a:ext cx="243799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872679" y="6111631"/>
            <a:ext cx="32156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088299" y="6111631"/>
            <a:ext cx="181212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8900425" y="6111631"/>
            <a:ext cx="214532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40484" y="6003909"/>
            <a:ext cx="97334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Google </a:t>
            </a:r>
            <a:r>
              <a:rPr lang="ko-KR" altLang="en-US" sz="800" smtClean="0"/>
              <a:t>인증 구간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040146" y="6003909"/>
            <a:ext cx="99578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Im</a:t>
            </a:r>
            <a:r>
              <a:rPr lang="en-US" altLang="ko-KR" sz="800" dirty="0" smtClean="0"/>
              <a:t> free </a:t>
            </a:r>
            <a:r>
              <a:rPr lang="ko-KR" altLang="en-US" sz="800" smtClean="0"/>
              <a:t>인증 구간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7533850" y="6003909"/>
            <a:ext cx="96051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데이터 동기 구간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9595811" y="6003909"/>
            <a:ext cx="72648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구간</a:t>
            </a:r>
            <a:endParaRPr lang="ko-KR" altLang="en-US" sz="800" dirty="0"/>
          </a:p>
        </p:txBody>
      </p:sp>
      <p:cxnSp>
        <p:nvCxnSpPr>
          <p:cNvPr id="91" name="직선 화살표 연결선 90"/>
          <p:cNvCxnSpPr>
            <a:stCxn id="4" idx="3"/>
            <a:endCxn id="6" idx="1"/>
          </p:cNvCxnSpPr>
          <p:nvPr/>
        </p:nvCxnSpPr>
        <p:spPr>
          <a:xfrm flipV="1">
            <a:off x="1250461" y="3115849"/>
            <a:ext cx="1155066" cy="84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460832" y="5178424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구글</a:t>
            </a:r>
            <a:r>
              <a:rPr lang="ko-KR" altLang="en-US" sz="800" dirty="0" smtClean="0"/>
              <a:t> 인증이 되어 있는지 확인</a:t>
            </a:r>
            <a:endParaRPr lang="en-US" altLang="ko-KR" sz="800" dirty="0" smtClean="0"/>
          </a:p>
          <a:p>
            <a:r>
              <a:rPr lang="ko-KR" altLang="en-US" sz="800" dirty="0" smtClean="0"/>
              <a:t>하고 인증이 되어 있지 않다면 </a:t>
            </a:r>
            <a:r>
              <a:rPr lang="ko-KR" altLang="en-US" sz="800" dirty="0" err="1" smtClean="0"/>
              <a:t>구글</a:t>
            </a:r>
            <a:r>
              <a:rPr lang="ko-KR" altLang="en-US" sz="800" smtClean="0"/>
              <a:t> 인증을 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974287" y="5178424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구글</a:t>
            </a:r>
            <a:r>
              <a:rPr lang="ko-KR" altLang="en-US" sz="800" dirty="0" smtClean="0"/>
              <a:t> 인증 이후 </a:t>
            </a:r>
            <a:r>
              <a:rPr lang="en-US" altLang="ko-KR" sz="800" dirty="0" err="1" smtClean="0"/>
              <a:t>im</a:t>
            </a:r>
            <a:r>
              <a:rPr lang="en-US" altLang="ko-KR" sz="800" dirty="0" smtClean="0"/>
              <a:t> free </a:t>
            </a:r>
            <a:r>
              <a:rPr lang="ko-KR" altLang="en-US" sz="800" smtClean="0"/>
              <a:t>인증을 한다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err="1" smtClean="0"/>
              <a:t>Im</a:t>
            </a:r>
            <a:r>
              <a:rPr lang="en-US" altLang="ko-KR" sz="800" dirty="0" smtClean="0"/>
              <a:t> free </a:t>
            </a:r>
            <a:r>
              <a:rPr lang="ko-KR" altLang="en-US" sz="800" smtClean="0"/>
              <a:t>인증은 앱 최초 구동 시에만 진행을 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092671" y="5174116"/>
            <a:ext cx="175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클라이언트 연락처 정보 갱신</a:t>
            </a:r>
            <a:endParaRPr lang="en-US" altLang="ko-KR" sz="800" dirty="0" smtClean="0"/>
          </a:p>
          <a:p>
            <a:r>
              <a:rPr lang="ko-KR" altLang="en-US" sz="800" dirty="0" smtClean="0"/>
              <a:t>서버 데이터 갱신 처리</a:t>
            </a:r>
            <a:r>
              <a:rPr lang="ko-KR" altLang="en-US" sz="800" dirty="0" smtClean="0"/>
              <a:t>를 하며 데이터는 </a:t>
            </a:r>
            <a:r>
              <a:rPr lang="ko-KR" altLang="en-US" sz="800" dirty="0" err="1" smtClean="0"/>
              <a:t>비동기</a:t>
            </a:r>
            <a:r>
              <a:rPr lang="ko-KR" altLang="en-US" sz="800" smtClean="0"/>
              <a:t> 처리 구간이다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8951895" y="5174115"/>
            <a:ext cx="2042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제안 등록 </a:t>
            </a:r>
            <a:r>
              <a:rPr lang="en-US" altLang="ko-KR" sz="800" dirty="0" smtClean="0"/>
              <a:t>/ </a:t>
            </a:r>
            <a:r>
              <a:rPr lang="ko-KR" altLang="en-US" sz="800" smtClean="0"/>
              <a:t>목록 </a:t>
            </a:r>
            <a:r>
              <a:rPr lang="en-US" altLang="ko-KR" sz="800" dirty="0" smtClean="0"/>
              <a:t>/ </a:t>
            </a:r>
            <a:r>
              <a:rPr lang="ko-KR" altLang="en-US" sz="800" smtClean="0"/>
              <a:t>수락 </a:t>
            </a:r>
            <a:r>
              <a:rPr lang="en-US" altLang="ko-KR" sz="800" dirty="0"/>
              <a:t> </a:t>
            </a:r>
            <a:r>
              <a:rPr lang="ko-KR" altLang="en-US" sz="800" smtClean="0"/>
              <a:t>등의 처리를 하는 구간이다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072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MESSAGE STRUCTURE [ = JSON FORMAT]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8769" y="3903785"/>
            <a:ext cx="1770186" cy="1348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4250606" y="1461810"/>
            <a:ext cx="35257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HASH = 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</a:rPr>
              <a:t>UserSN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GUID (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서버로부터 생성된 통신 키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72955" y="5251939"/>
            <a:ext cx="1770186" cy="1348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9272955" y="4081583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Error No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9272955" y="4446953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Error Message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3008902" y="3188677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Side </a:t>
            </a:r>
            <a:r>
              <a:rPr lang="en-US" altLang="ko-KR" sz="800" dirty="0" err="1" smtClean="0"/>
              <a:t>Json</a:t>
            </a:r>
            <a:r>
              <a:rPr lang="en-US" altLang="ko-KR" sz="800" dirty="0" smtClean="0"/>
              <a:t> Format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"token": "DSLKF39FKDSFSDKFJ9FLKJ843JR9EJ",</a:t>
            </a:r>
          </a:p>
          <a:p>
            <a:r>
              <a:rPr lang="en-US" altLang="ko-KR" sz="800" dirty="0"/>
              <a:t>    "hash": "DSLKF39FKDSFSDKFJ9FLKJ843JR9EJ",</a:t>
            </a:r>
          </a:p>
          <a:p>
            <a:r>
              <a:rPr lang="en-US" altLang="ko-KR" sz="800" dirty="0"/>
              <a:t>    "data":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clientsynctime</a:t>
            </a:r>
            <a:r>
              <a:rPr lang="en-US" altLang="ko-KR" sz="800" dirty="0"/>
              <a:t>": "2015-01-0100: 00: 00",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serversynctime</a:t>
            </a:r>
            <a:r>
              <a:rPr lang="en-US" altLang="ko-KR" sz="800" dirty="0"/>
              <a:t>": "2015-01-0100: 00: 00"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6149745" y="5367215"/>
            <a:ext cx="2795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"hash": "DSLKF39FKDSFSDKFJ9FLKJ843JR9EJ",</a:t>
            </a:r>
          </a:p>
          <a:p>
            <a:r>
              <a:rPr lang="en-US" altLang="ko-KR" sz="800" dirty="0"/>
              <a:t>    "error": "0",</a:t>
            </a:r>
          </a:p>
          <a:p>
            <a:r>
              <a:rPr lang="en-US" altLang="ko-KR" sz="800" dirty="0"/>
              <a:t>    "message": "ok",</a:t>
            </a:r>
          </a:p>
          <a:p>
            <a:r>
              <a:rPr lang="en-US" altLang="ko-KR" sz="800" dirty="0"/>
              <a:t>    "data": {}</a:t>
            </a:r>
          </a:p>
          <a:p>
            <a:r>
              <a:rPr lang="en-US" altLang="ko-KR" sz="800" dirty="0"/>
              <a:t>}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4250606" y="917449"/>
            <a:ext cx="35257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Token = Google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Access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Token (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구글인증키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8769" y="3462217"/>
            <a:ext cx="1770186" cy="425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HASH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98769" y="3020649"/>
            <a:ext cx="1770186" cy="425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Token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72955" y="4812323"/>
            <a:ext cx="1770186" cy="425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8836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인증 및 등록 </a:t>
            </a:r>
            <a:r>
              <a:rPr lang="en-US" altLang="ko-KR" sz="2000" dirty="0" smtClean="0">
                <a:latin typeface="Impact" panose="020B0806030902050204" pitchFamily="34" charset="0"/>
              </a:rPr>
              <a:t>)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카드 13"/>
          <p:cNvSpPr/>
          <p:nvPr/>
        </p:nvSpPr>
        <p:spPr>
          <a:xfrm>
            <a:off x="1766276" y="122549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</a:t>
            </a:r>
            <a:endParaRPr lang="ko-KR" altLang="en-US" sz="800" dirty="0"/>
          </a:p>
        </p:txBody>
      </p:sp>
      <p:sp>
        <p:nvSpPr>
          <p:cNvPr id="15" name="순서도: 카드 14"/>
          <p:cNvSpPr/>
          <p:nvPr/>
        </p:nvSpPr>
        <p:spPr>
          <a:xfrm>
            <a:off x="5947507" y="122549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Auth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>
            <a:off x="2704122" y="1373983"/>
            <a:ext cx="324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9169" y="1068905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HTTS : google access token </a:t>
            </a:r>
            <a:r>
              <a:rPr lang="ko-KR" altLang="en-US" sz="800" smtClean="0"/>
              <a:t>전송</a:t>
            </a:r>
            <a:endParaRPr lang="ko-KR" altLang="en-US" sz="800"/>
          </a:p>
        </p:txBody>
      </p:sp>
      <p:sp>
        <p:nvSpPr>
          <p:cNvPr id="23" name="순서도: 판단 22"/>
          <p:cNvSpPr/>
          <p:nvPr/>
        </p:nvSpPr>
        <p:spPr>
          <a:xfrm>
            <a:off x="8815752" y="1602155"/>
            <a:ext cx="2180493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정보가 존재 하는가 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cxnSp>
        <p:nvCxnSpPr>
          <p:cNvPr id="25" name="꺾인 연결선 24"/>
          <p:cNvCxnSpPr>
            <a:stCxn id="15" idx="3"/>
            <a:endCxn id="23" idx="0"/>
          </p:cNvCxnSpPr>
          <p:nvPr/>
        </p:nvCxnSpPr>
        <p:spPr>
          <a:xfrm>
            <a:off x="6885353" y="1373983"/>
            <a:ext cx="3020646" cy="22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82338" y="1644571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User Not Found</a:t>
            </a:r>
            <a:endParaRPr lang="ko-KR" altLang="en-US" sz="800"/>
          </a:p>
        </p:txBody>
      </p:sp>
      <p:sp>
        <p:nvSpPr>
          <p:cNvPr id="32" name="순서도: 카드 31"/>
          <p:cNvSpPr/>
          <p:nvPr/>
        </p:nvSpPr>
        <p:spPr>
          <a:xfrm>
            <a:off x="5947507" y="334531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RegisterUser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5" name="순서도: 카드 34"/>
          <p:cNvSpPr/>
          <p:nvPr/>
        </p:nvSpPr>
        <p:spPr>
          <a:xfrm>
            <a:off x="1766276" y="3342262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정보 등록 요청</a:t>
            </a:r>
            <a:endParaRPr lang="ko-KR" altLang="en-US" sz="800" dirty="0"/>
          </a:p>
        </p:txBody>
      </p:sp>
      <p:cxnSp>
        <p:nvCxnSpPr>
          <p:cNvPr id="36" name="직선 화살표 연결선 35"/>
          <p:cNvCxnSpPr>
            <a:stCxn id="35" idx="3"/>
            <a:endCxn id="32" idx="1"/>
          </p:cNvCxnSpPr>
          <p:nvPr/>
        </p:nvCxnSpPr>
        <p:spPr>
          <a:xfrm>
            <a:off x="2704122" y="3490754"/>
            <a:ext cx="3243385" cy="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2" idx="3"/>
            <a:endCxn id="46" idx="0"/>
          </p:cNvCxnSpPr>
          <p:nvPr/>
        </p:nvCxnSpPr>
        <p:spPr>
          <a:xfrm>
            <a:off x="6885353" y="3493806"/>
            <a:ext cx="980076" cy="228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29169" y="3184431"/>
            <a:ext cx="3015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HTTS : Token + HASH + </a:t>
            </a:r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+ </a:t>
            </a:r>
            <a:r>
              <a:rPr lang="ko-KR" altLang="en-US" sz="800" smtClean="0"/>
              <a:t>사용자 정보 전송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3845599" y="4924678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</a:t>
            </a:r>
            <a:endParaRPr lang="ko-KR" altLang="en-US" sz="800"/>
          </a:p>
        </p:txBody>
      </p:sp>
      <p:sp>
        <p:nvSpPr>
          <p:cNvPr id="46" name="순서도: 카드 45"/>
          <p:cNvSpPr/>
          <p:nvPr/>
        </p:nvSpPr>
        <p:spPr>
          <a:xfrm>
            <a:off x="7396506" y="3722082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정보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56" name="순서도: 카드 55"/>
          <p:cNvSpPr/>
          <p:nvPr/>
        </p:nvSpPr>
        <p:spPr>
          <a:xfrm>
            <a:off x="7396506" y="419319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친구들 정보에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앱</a:t>
            </a:r>
            <a:r>
              <a:rPr lang="ko-KR" altLang="en-US" sz="800" dirty="0" smtClean="0"/>
              <a:t> 설치 설정</a:t>
            </a:r>
            <a:endParaRPr lang="ko-KR" altLang="en-US" sz="800" dirty="0"/>
          </a:p>
        </p:txBody>
      </p:sp>
      <p:cxnSp>
        <p:nvCxnSpPr>
          <p:cNvPr id="57" name="직선 화살표 연결선 56"/>
          <p:cNvCxnSpPr>
            <a:stCxn id="46" idx="2"/>
            <a:endCxn id="56" idx="0"/>
          </p:cNvCxnSpPr>
          <p:nvPr/>
        </p:nvCxnSpPr>
        <p:spPr>
          <a:xfrm>
            <a:off x="7865429" y="4019066"/>
            <a:ext cx="0" cy="1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카드 59"/>
          <p:cNvSpPr/>
          <p:nvPr/>
        </p:nvSpPr>
        <p:spPr>
          <a:xfrm>
            <a:off x="7396506" y="466431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정보에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친구들 정보 설정</a:t>
            </a:r>
            <a:endParaRPr lang="ko-KR" altLang="en-US" sz="800" dirty="0"/>
          </a:p>
        </p:txBody>
      </p:sp>
      <p:cxnSp>
        <p:nvCxnSpPr>
          <p:cNvPr id="62" name="직선 화살표 연결선 61"/>
          <p:cNvCxnSpPr>
            <a:stCxn id="56" idx="2"/>
            <a:endCxn id="60" idx="0"/>
          </p:cNvCxnSpPr>
          <p:nvPr/>
        </p:nvCxnSpPr>
        <p:spPr>
          <a:xfrm>
            <a:off x="7865429" y="4490182"/>
            <a:ext cx="0" cy="1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0" idx="2"/>
            <a:endCxn id="35" idx="2"/>
          </p:cNvCxnSpPr>
          <p:nvPr/>
        </p:nvCxnSpPr>
        <p:spPr>
          <a:xfrm rot="5400000" flipH="1">
            <a:off x="4389288" y="1485157"/>
            <a:ext cx="1322052" cy="5630230"/>
          </a:xfrm>
          <a:prstGeom prst="bentConnector3">
            <a:avLst>
              <a:gd name="adj1" fmla="val -17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3" idx="1"/>
            <a:endCxn id="14" idx="2"/>
          </p:cNvCxnSpPr>
          <p:nvPr/>
        </p:nvCxnSpPr>
        <p:spPr>
          <a:xfrm rot="10800000">
            <a:off x="2235200" y="1522475"/>
            <a:ext cx="6580553" cy="386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3" idx="2"/>
            <a:endCxn id="14" idx="2"/>
          </p:cNvCxnSpPr>
          <p:nvPr/>
        </p:nvCxnSpPr>
        <p:spPr>
          <a:xfrm rot="5400000" flipH="1">
            <a:off x="5724435" y="-1966761"/>
            <a:ext cx="692328" cy="7670800"/>
          </a:xfrm>
          <a:prstGeom prst="bentConnector3">
            <a:avLst>
              <a:gd name="adj1" fmla="val -3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79497" y="2186335"/>
            <a:ext cx="1872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</a:t>
            </a:r>
            <a:endParaRPr lang="ko-KR" altLang="en-US" sz="800"/>
          </a:p>
        </p:txBody>
      </p:sp>
      <p:cxnSp>
        <p:nvCxnSpPr>
          <p:cNvPr id="77" name="꺾인 연결선 76"/>
          <p:cNvCxnSpPr>
            <a:stCxn id="14" idx="1"/>
            <a:endCxn id="35" idx="1"/>
          </p:cNvCxnSpPr>
          <p:nvPr/>
        </p:nvCxnSpPr>
        <p:spPr>
          <a:xfrm rot="10800000" flipV="1">
            <a:off x="1766276" y="1373982"/>
            <a:ext cx="12700" cy="2116771"/>
          </a:xfrm>
          <a:prstGeom prst="bent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08236" y="2219897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User Not Found</a:t>
            </a:r>
            <a:endParaRPr lang="ko-KR" alt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8856583" y="874283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</a:rPr>
              <a:t>(*) </a:t>
            </a:r>
            <a:r>
              <a:rPr lang="ko-KR" altLang="en-US" sz="800" smtClean="0">
                <a:solidFill>
                  <a:srgbClr val="C00000"/>
                </a:solidFill>
              </a:rPr>
              <a:t>해당 시점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smtClean="0">
                <a:solidFill>
                  <a:srgbClr val="C00000"/>
                </a:solidFill>
              </a:rPr>
              <a:t>인증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ko-KR" altLang="en-US" sz="800" smtClean="0">
                <a:solidFill>
                  <a:srgbClr val="C00000"/>
                </a:solidFill>
              </a:rPr>
              <a:t>시에 </a:t>
            </a:r>
            <a:r>
              <a:rPr lang="en-US" altLang="ko-KR" sz="800" dirty="0" smtClean="0">
                <a:solidFill>
                  <a:srgbClr val="C00000"/>
                </a:solidFill>
              </a:rPr>
              <a:t>GUID</a:t>
            </a:r>
            <a:r>
              <a:rPr lang="ko-KR" altLang="en-US" sz="800" smtClean="0">
                <a:solidFill>
                  <a:srgbClr val="C00000"/>
                </a:solidFill>
              </a:rPr>
              <a:t>를 동적으로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err="1" smtClean="0">
                <a:solidFill>
                  <a:srgbClr val="C00000"/>
                </a:solidFill>
              </a:rPr>
              <a:t>생성하야</a:t>
            </a:r>
            <a:r>
              <a:rPr lang="ko-KR" altLang="en-US" sz="800" dirty="0" smtClean="0">
                <a:solidFill>
                  <a:srgbClr val="C00000"/>
                </a:solidFill>
              </a:rPr>
              <a:t> 다음 인증 시 까지 메시지 </a:t>
            </a:r>
            <a:r>
              <a:rPr lang="en-US" altLang="ko-KR" sz="800" dirty="0" smtClean="0">
                <a:solidFill>
                  <a:srgbClr val="C00000"/>
                </a:solidFill>
              </a:rPr>
              <a:t>token</a:t>
            </a:r>
            <a:r>
              <a:rPr lang="ko-KR" altLang="en-US" sz="800" smtClean="0">
                <a:solidFill>
                  <a:srgbClr val="C00000"/>
                </a:solidFill>
              </a:rPr>
              <a:t>으로 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사용을 할지 클라이언트와 협의 하여 진행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19814" y="4101902"/>
            <a:ext cx="3735755" cy="9422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해당 프로세스는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앱을</a:t>
            </a:r>
            <a:r>
              <a:rPr lang="ko-KR" altLang="en-US" sz="800" dirty="0" smtClean="0">
                <a:solidFill>
                  <a:schemeClr val="tx1"/>
                </a:solidFill>
              </a:rPr>
              <a:t> 처음 설치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하는 경우에 대당하며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800" dirty="0" smtClean="0">
                <a:solidFill>
                  <a:schemeClr val="tx1"/>
                </a:solidFill>
              </a:rPr>
              <a:t> 삭제 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다시 설치 하는 경우에 대하여는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고려 되지 않았다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향후 해당 부분 고려 되어야 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r"/>
            <a:endParaRPr lang="en-US" altLang="ko-KR" sz="800" dirty="0">
              <a:solidFill>
                <a:schemeClr val="tx1"/>
              </a:solidFill>
            </a:endParaRPr>
          </a:p>
          <a:p>
            <a:pPr algn="r"/>
            <a:r>
              <a:rPr lang="en-US" altLang="ko-KR" sz="800" dirty="0" smtClean="0">
                <a:solidFill>
                  <a:srgbClr val="C00000"/>
                </a:solidFill>
              </a:rPr>
              <a:t>App </a:t>
            </a:r>
            <a:r>
              <a:rPr lang="ko-KR" altLang="en-US" sz="800" smtClean="0">
                <a:solidFill>
                  <a:srgbClr val="C00000"/>
                </a:solidFill>
              </a:rPr>
              <a:t>설치 여부에 대하여는 </a:t>
            </a:r>
            <a:r>
              <a:rPr lang="en-US" altLang="ko-KR" sz="800" dirty="0" smtClean="0">
                <a:solidFill>
                  <a:srgbClr val="C00000"/>
                </a:solidFill>
              </a:rPr>
              <a:t>Contacts join User </a:t>
            </a:r>
            <a:r>
              <a:rPr lang="ko-KR" altLang="en-US" sz="800" smtClean="0">
                <a:solidFill>
                  <a:srgbClr val="C00000"/>
                </a:solidFill>
              </a:rPr>
              <a:t>로 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C00000"/>
                </a:solidFill>
              </a:rPr>
              <a:t>처리 되기 때문에 두 단계는 수행 되지 않는다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13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데이터 동기화 </a:t>
            </a:r>
            <a:r>
              <a:rPr lang="en-US" altLang="ko-KR" sz="2000" dirty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카드 32"/>
          <p:cNvSpPr/>
          <p:nvPr/>
        </p:nvSpPr>
        <p:spPr>
          <a:xfrm>
            <a:off x="5947507" y="1524849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DataSync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0471" y="1384422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 + HASH + </a:t>
            </a:r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+ </a:t>
            </a:r>
            <a:r>
              <a:rPr lang="en-US" altLang="ko-KR" sz="800" dirty="0" err="1" smtClean="0"/>
              <a:t>ServerSyncDate</a:t>
            </a:r>
            <a:endParaRPr lang="ko-KR" altLang="en-US" sz="800"/>
          </a:p>
        </p:txBody>
      </p:sp>
      <p:sp>
        <p:nvSpPr>
          <p:cNvPr id="35" name="순서도: 카드 34"/>
          <p:cNvSpPr/>
          <p:nvPr/>
        </p:nvSpPr>
        <p:spPr>
          <a:xfrm>
            <a:off x="1772625" y="1524849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클라이언트</a:t>
            </a:r>
            <a:endParaRPr lang="en-US" altLang="ko-KR" sz="800" dirty="0" smtClean="0"/>
          </a:p>
          <a:p>
            <a:pPr algn="ctr"/>
            <a:r>
              <a:rPr lang="ko-KR" altLang="en-US" sz="800" smtClean="0"/>
              <a:t>동기화</a:t>
            </a:r>
            <a:endParaRPr lang="en-US" altLang="ko-KR" sz="800" dirty="0" smtClean="0"/>
          </a:p>
        </p:txBody>
      </p:sp>
      <p:cxnSp>
        <p:nvCxnSpPr>
          <p:cNvPr id="36" name="직선 화살표 연결선 35"/>
          <p:cNvCxnSpPr>
            <a:stCxn id="35" idx="3"/>
            <a:endCxn id="33" idx="1"/>
          </p:cNvCxnSpPr>
          <p:nvPr/>
        </p:nvCxnSpPr>
        <p:spPr>
          <a:xfrm>
            <a:off x="2710471" y="1673341"/>
            <a:ext cx="323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7406830" y="1303297"/>
            <a:ext cx="3126152" cy="74008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(client)</a:t>
            </a:r>
          </a:p>
          <a:p>
            <a:pPr algn="ctr"/>
            <a:r>
              <a:rPr lang="en-US" altLang="ko-KR" sz="800" dirty="0"/>
              <a:t>?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(server)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stCxn id="33" idx="3"/>
            <a:endCxn id="37" idx="1"/>
          </p:cNvCxnSpPr>
          <p:nvPr/>
        </p:nvCxnSpPr>
        <p:spPr>
          <a:xfrm>
            <a:off x="6885353" y="1673341"/>
            <a:ext cx="52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카드 38"/>
          <p:cNvSpPr/>
          <p:nvPr/>
        </p:nvSpPr>
        <p:spPr>
          <a:xfrm>
            <a:off x="8500983" y="248897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연락처 정보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8969906" y="2043384"/>
            <a:ext cx="0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3"/>
            <a:endCxn id="55" idx="3"/>
          </p:cNvCxnSpPr>
          <p:nvPr/>
        </p:nvCxnSpPr>
        <p:spPr>
          <a:xfrm flipH="1">
            <a:off x="9570713" y="1673341"/>
            <a:ext cx="962269" cy="2324749"/>
          </a:xfrm>
          <a:prstGeom prst="bentConnector3">
            <a:avLst>
              <a:gd name="adj1" fmla="val -23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5" idx="1"/>
            <a:endCxn id="35" idx="2"/>
          </p:cNvCxnSpPr>
          <p:nvPr/>
        </p:nvCxnSpPr>
        <p:spPr>
          <a:xfrm rot="10800000">
            <a:off x="2241548" y="1821834"/>
            <a:ext cx="4643804" cy="2176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6" idx="1"/>
            <a:endCxn id="89" idx="2"/>
          </p:cNvCxnSpPr>
          <p:nvPr/>
        </p:nvCxnSpPr>
        <p:spPr>
          <a:xfrm rot="10800000">
            <a:off x="1610223" y="2651798"/>
            <a:ext cx="5860776" cy="2384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카드 45"/>
          <p:cNvSpPr/>
          <p:nvPr/>
        </p:nvSpPr>
        <p:spPr>
          <a:xfrm>
            <a:off x="7470999" y="4789175"/>
            <a:ext cx="1514066" cy="494025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서버</a:t>
            </a:r>
            <a:r>
              <a:rPr lang="en-US" altLang="ko-KR" sz="800" dirty="0"/>
              <a:t> </a:t>
            </a:r>
            <a:r>
              <a:rPr lang="ko-KR" altLang="en-US" sz="800" smtClean="0"/>
              <a:t>갱신 정보 전송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8939380" y="2139370"/>
            <a:ext cx="49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&gt;</a:t>
            </a:r>
            <a:endParaRPr lang="ko-KR" altLang="en-US" sz="800" b="1"/>
          </a:p>
        </p:txBody>
      </p:sp>
      <p:sp>
        <p:nvSpPr>
          <p:cNvPr id="48" name="TextBox 47"/>
          <p:cNvSpPr txBox="1"/>
          <p:nvPr/>
        </p:nvSpPr>
        <p:spPr>
          <a:xfrm>
            <a:off x="10389375" y="2660199"/>
            <a:ext cx="60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=</a:t>
            </a:r>
            <a:endParaRPr lang="ko-KR" altLang="en-US" sz="800"/>
          </a:p>
        </p:txBody>
      </p:sp>
      <p:sp>
        <p:nvSpPr>
          <p:cNvPr id="55" name="순서도: 판단 54"/>
          <p:cNvSpPr/>
          <p:nvPr/>
        </p:nvSpPr>
        <p:spPr>
          <a:xfrm>
            <a:off x="6885352" y="3628046"/>
            <a:ext cx="2685361" cy="74008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ServerSyncDate</a:t>
            </a:r>
            <a:r>
              <a:rPr lang="en-US" altLang="ko-KR" sz="800" dirty="0" smtClean="0"/>
              <a:t> (client)</a:t>
            </a:r>
          </a:p>
          <a:p>
            <a:pPr algn="ctr"/>
            <a:r>
              <a:rPr lang="en-US" altLang="ko-KR" sz="800" dirty="0"/>
              <a:t>?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ServerSyncDate</a:t>
            </a:r>
            <a:r>
              <a:rPr lang="en-US" altLang="ko-KR" sz="800" dirty="0" smtClean="0"/>
              <a:t> (server)</a:t>
            </a:r>
            <a:endParaRPr lang="ko-KR" altLang="en-US" sz="800" dirty="0"/>
          </a:p>
        </p:txBody>
      </p:sp>
      <p:sp>
        <p:nvSpPr>
          <p:cNvPr id="58" name="순서도: 카드 57"/>
          <p:cNvSpPr/>
          <p:nvPr/>
        </p:nvSpPr>
        <p:spPr>
          <a:xfrm>
            <a:off x="8500983" y="2910020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ClientSyncDate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cxnSp>
        <p:nvCxnSpPr>
          <p:cNvPr id="59" name="꺾인 연결선 58"/>
          <p:cNvCxnSpPr>
            <a:stCxn id="39" idx="3"/>
            <a:endCxn id="58" idx="3"/>
          </p:cNvCxnSpPr>
          <p:nvPr/>
        </p:nvCxnSpPr>
        <p:spPr>
          <a:xfrm>
            <a:off x="9438829" y="2637470"/>
            <a:ext cx="12700" cy="4210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8" idx="1"/>
            <a:endCxn id="55" idx="0"/>
          </p:cNvCxnSpPr>
          <p:nvPr/>
        </p:nvCxnSpPr>
        <p:spPr>
          <a:xfrm rot="10800000" flipV="1">
            <a:off x="8228033" y="3058512"/>
            <a:ext cx="272950" cy="56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5" idx="2"/>
            <a:endCxn id="46" idx="0"/>
          </p:cNvCxnSpPr>
          <p:nvPr/>
        </p:nvCxnSpPr>
        <p:spPr>
          <a:xfrm flipH="1">
            <a:off x="8228032" y="4368133"/>
            <a:ext cx="1" cy="4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28032" y="4392893"/>
            <a:ext cx="49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&lt;</a:t>
            </a:r>
            <a:endParaRPr lang="ko-KR" altLang="en-US" sz="800" b="1"/>
          </a:p>
        </p:txBody>
      </p:sp>
      <p:sp>
        <p:nvSpPr>
          <p:cNvPr id="85" name="TextBox 84"/>
          <p:cNvSpPr txBox="1"/>
          <p:nvPr/>
        </p:nvSpPr>
        <p:spPr>
          <a:xfrm>
            <a:off x="6606699" y="3782645"/>
            <a:ext cx="60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=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3626350" y="4789175"/>
            <a:ext cx="2587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 ( </a:t>
            </a:r>
            <a:r>
              <a:rPr lang="en-US" altLang="ko-KR" sz="800" dirty="0" err="1" smtClean="0"/>
              <a:t>InstallUsers</a:t>
            </a:r>
            <a:r>
              <a:rPr lang="en-US" altLang="ko-KR" sz="800" dirty="0" smtClean="0"/>
              <a:t> )</a:t>
            </a:r>
            <a:endParaRPr lang="ko-KR" altLang="en-US" sz="800"/>
          </a:p>
        </p:txBody>
      </p:sp>
      <p:sp>
        <p:nvSpPr>
          <p:cNvPr id="87" name="TextBox 86"/>
          <p:cNvSpPr txBox="1"/>
          <p:nvPr/>
        </p:nvSpPr>
        <p:spPr>
          <a:xfrm>
            <a:off x="4370144" y="3714157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</a:t>
            </a:r>
            <a:endParaRPr lang="ko-KR" altLang="en-US" sz="800"/>
          </a:p>
        </p:txBody>
      </p:sp>
      <p:sp>
        <p:nvSpPr>
          <p:cNvPr id="89" name="순서도: 카드 88"/>
          <p:cNvSpPr/>
          <p:nvPr/>
        </p:nvSpPr>
        <p:spPr>
          <a:xfrm>
            <a:off x="1101969" y="2354814"/>
            <a:ext cx="1016507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ServerSyncDate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28888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1227</TotalTime>
  <Words>832</Words>
  <Application>Microsoft Office PowerPoint</Application>
  <PresentationFormat>와이드스크린</PresentationFormat>
  <Paragraphs>238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Century Schoolbook</vt:lpstr>
      <vt:lpstr>Impact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김진규</dc:creator>
  <cp:lastModifiedBy>김진규</cp:lastModifiedBy>
  <cp:revision>262</cp:revision>
  <dcterms:created xsi:type="dcterms:W3CDTF">2015-04-15T12:15:22Z</dcterms:created>
  <dcterms:modified xsi:type="dcterms:W3CDTF">2015-06-20T12:38:27Z</dcterms:modified>
</cp:coreProperties>
</file>