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진규" initials="김" lastIdx="3" clrIdx="0">
    <p:extLst>
      <p:ext uri="{19B8F6BF-5375-455C-9EA6-DF929625EA0E}">
        <p15:presenceInfo xmlns:p15="http://schemas.microsoft.com/office/powerpoint/2012/main" userId="18bbfb6b090cbf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30T03:32:02.840" idx="1">
    <p:pos x="2390" y="1895"/>
    <p:text>해당 정보는 향후 서버에서 클라이언트 데이터 동기화 시에 사용 하기 위하여 사용 된다.</p:text>
    <p:extLst>
      <p:ext uri="{C676402C-5697-4E1C-873F-D02D1690AC5C}">
        <p15:threadingInfo xmlns:p15="http://schemas.microsoft.com/office/powerpoint/2012/main" timeZoneBias="-540"/>
      </p:ext>
    </p:extLst>
  </p:cm>
  <p:cm authorId="1" dt="2015-05-30T03:33:28.834" idx="2">
    <p:pos x="1197" y="650"/>
    <p:text>구글 인증이 된 상태 이며 구글 인증 시 받은 엑세스 토큰을 인증에 이용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30T03:35:35.694" idx="3">
    <p:pos x="819" y="1366"/>
    <p:text>서버에서 전달 받은 동기화 데이터를 저장하고 다음 동기화 시에 해당 데이터를 전달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55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146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40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4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65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0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81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4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38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2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2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6CC0C3C-73FC-4323-A7D9-3EBE162F9556}" type="datetimeFigureOut">
              <a:rPr lang="ko-KR" altLang="en-US" smtClean="0"/>
              <a:t>2015. 5. 30.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9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5385" y="1649046"/>
            <a:ext cx="6404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IM FREE SERVER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81401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제안 삭제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카드 20"/>
          <p:cNvSpPr/>
          <p:nvPr/>
        </p:nvSpPr>
        <p:spPr>
          <a:xfrm>
            <a:off x="1755529" y="1700587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</a:t>
            </a:r>
            <a:r>
              <a:rPr lang="ko-KR" altLang="en-US" sz="800" dirty="0" smtClean="0"/>
              <a:t>취소</a:t>
            </a:r>
            <a:endParaRPr lang="en-US" altLang="ko-KR" sz="800" dirty="0" smtClean="0"/>
          </a:p>
        </p:txBody>
      </p:sp>
      <p:sp>
        <p:nvSpPr>
          <p:cNvPr id="22" name="순서도: 카드 21"/>
          <p:cNvSpPr/>
          <p:nvPr/>
        </p:nvSpPr>
        <p:spPr>
          <a:xfrm>
            <a:off x="5945064" y="1700587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CancelPoroposiotion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693375" y="1849079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8868" y="1559389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DATA </a:t>
            </a:r>
            <a:r>
              <a:rPr lang="en-US" altLang="ko-KR" sz="800" dirty="0"/>
              <a:t>(</a:t>
            </a:r>
            <a:r>
              <a:rPr lang="en-US" altLang="ko-KR" sz="800" dirty="0" err="1"/>
              <a:t>ProporitionSN</a:t>
            </a:r>
            <a:r>
              <a:rPr lang="en-US" altLang="ko-KR" sz="800" dirty="0"/>
              <a:t>)</a:t>
            </a:r>
            <a:endParaRPr lang="ko-KR" altLang="en-US" sz="800"/>
          </a:p>
        </p:txBody>
      </p:sp>
      <p:cxnSp>
        <p:nvCxnSpPr>
          <p:cNvPr id="25" name="꺾인 연결선 24"/>
          <p:cNvCxnSpPr>
            <a:stCxn id="22" idx="2"/>
            <a:endCxn id="21" idx="2"/>
          </p:cNvCxnSpPr>
          <p:nvPr/>
        </p:nvCxnSpPr>
        <p:spPr>
          <a:xfrm rot="5400000">
            <a:off x="4540005" y="-317981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2837" y="2294556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9240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제안 </a:t>
            </a:r>
            <a:r>
              <a:rPr lang="ko-KR" altLang="en-US" sz="2000" smtClean="0">
                <a:latin typeface="Impact" panose="020B0806030902050204" pitchFamily="34" charset="0"/>
              </a:rPr>
              <a:t>목록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카드 8"/>
          <p:cNvSpPr/>
          <p:nvPr/>
        </p:nvSpPr>
        <p:spPr>
          <a:xfrm>
            <a:off x="1763345" y="1403603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내 </a:t>
            </a:r>
            <a:r>
              <a:rPr lang="ko-KR" altLang="en-US" sz="800" dirty="0" smtClean="0"/>
              <a:t>제안 </a:t>
            </a:r>
            <a:r>
              <a:rPr lang="ko-KR" altLang="en-US" sz="800" dirty="0"/>
              <a:t>목</a:t>
            </a:r>
            <a:r>
              <a:rPr lang="ko-KR" altLang="en-US" sz="800" dirty="0" smtClean="0"/>
              <a:t>록</a:t>
            </a:r>
            <a:endParaRPr lang="en-US" altLang="ko-KR" sz="800" dirty="0" smtClean="0"/>
          </a:p>
        </p:txBody>
      </p:sp>
      <p:sp>
        <p:nvSpPr>
          <p:cNvPr id="10" name="순서도: 카드 9"/>
          <p:cNvSpPr/>
          <p:nvPr/>
        </p:nvSpPr>
        <p:spPr>
          <a:xfrm>
            <a:off x="5952880" y="1403603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MyProposition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</p:txBody>
      </p:sp>
      <p:cxnSp>
        <p:nvCxnSpPr>
          <p:cNvPr id="11" name="직선 화살표 연결선 10"/>
          <p:cNvCxnSpPr>
            <a:stCxn id="9" idx="3"/>
            <a:endCxn id="10" idx="1"/>
          </p:cNvCxnSpPr>
          <p:nvPr/>
        </p:nvCxnSpPr>
        <p:spPr>
          <a:xfrm>
            <a:off x="2701191" y="1552095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6684" y="1262405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</a:t>
            </a:r>
            <a:r>
              <a:rPr lang="en-US" altLang="ko-KR" sz="800" dirty="0" smtClean="0"/>
              <a:t>Token</a:t>
            </a:r>
            <a:endParaRPr lang="ko-KR" altLang="en-US" sz="800"/>
          </a:p>
        </p:txBody>
      </p:sp>
      <p:cxnSp>
        <p:nvCxnSpPr>
          <p:cNvPr id="13" name="꺾인 연결선 12"/>
          <p:cNvCxnSpPr>
            <a:stCxn id="10" idx="2"/>
            <a:endCxn id="9" idx="2"/>
          </p:cNvCxnSpPr>
          <p:nvPr/>
        </p:nvCxnSpPr>
        <p:spPr>
          <a:xfrm rot="5400000">
            <a:off x="4547821" y="-614965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20653" y="1997572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23633" y="2213016"/>
            <a:ext cx="1645627" cy="1217938"/>
          </a:xfrm>
          <a:prstGeom prst="wedgeRoundRectCallout">
            <a:avLst>
              <a:gd name="adj1" fmla="val 32518"/>
              <a:gd name="adj2" fmla="val -96055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b="1" dirty="0" smtClean="0"/>
              <a:t>제안 목록은 </a:t>
            </a:r>
            <a:r>
              <a:rPr lang="en-US" altLang="ko-KR" sz="800" b="1" dirty="0" smtClean="0"/>
              <a:t>?</a:t>
            </a:r>
          </a:p>
          <a:p>
            <a:endParaRPr lang="en-US" altLang="ko-KR" sz="800" dirty="0" smtClean="0"/>
          </a:p>
          <a:p>
            <a:r>
              <a:rPr lang="en-US" altLang="ko-KR" sz="800" u="sng" dirty="0" smtClean="0"/>
              <a:t>* </a:t>
            </a:r>
            <a:r>
              <a:rPr lang="ko-KR" altLang="en-US" sz="800" u="sng" smtClean="0"/>
              <a:t>친구 제안 목록</a:t>
            </a:r>
            <a:endParaRPr lang="en-US" altLang="ko-KR" sz="800" u="sng" dirty="0"/>
          </a:p>
          <a:p>
            <a:r>
              <a:rPr lang="ko-KR" altLang="en-US" sz="800" dirty="0" smtClean="0"/>
              <a:t>전체 </a:t>
            </a:r>
            <a:r>
              <a:rPr lang="en-US" altLang="ko-KR" sz="800" dirty="0" smtClean="0"/>
              <a:t>/ </a:t>
            </a:r>
            <a:r>
              <a:rPr lang="ko-KR" altLang="en-US" sz="800" smtClean="0"/>
              <a:t>카테고리별 조회 가능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u="sng" dirty="0" smtClean="0"/>
              <a:t>* </a:t>
            </a:r>
            <a:r>
              <a:rPr lang="ko-KR" altLang="en-US" sz="800" u="sng" smtClean="0"/>
              <a:t>내 제안 목록</a:t>
            </a:r>
            <a:endParaRPr lang="en-US" altLang="ko-KR" sz="800" u="sng" dirty="0" smtClean="0"/>
          </a:p>
          <a:p>
            <a:r>
              <a:rPr lang="ko-KR" altLang="en-US" sz="800" dirty="0" smtClean="0"/>
              <a:t>전체 목록만 조회</a:t>
            </a:r>
            <a:endParaRPr lang="ko-KR" altLang="en-US" sz="800" dirty="0"/>
          </a:p>
        </p:txBody>
      </p:sp>
      <p:sp>
        <p:nvSpPr>
          <p:cNvPr id="17" name="순서도: 카드 16"/>
          <p:cNvSpPr/>
          <p:nvPr/>
        </p:nvSpPr>
        <p:spPr>
          <a:xfrm>
            <a:off x="1763345" y="4084581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친구 </a:t>
            </a:r>
            <a:r>
              <a:rPr lang="ko-KR" altLang="en-US" sz="800" dirty="0" smtClean="0"/>
              <a:t>제안 </a:t>
            </a:r>
            <a:r>
              <a:rPr lang="ko-KR" altLang="en-US" sz="800" dirty="0"/>
              <a:t>목</a:t>
            </a:r>
            <a:r>
              <a:rPr lang="ko-KR" altLang="en-US" sz="800" dirty="0" smtClean="0"/>
              <a:t>록</a:t>
            </a:r>
            <a:endParaRPr lang="en-US" altLang="ko-KR" sz="800" dirty="0" smtClean="0"/>
          </a:p>
        </p:txBody>
      </p:sp>
      <p:sp>
        <p:nvSpPr>
          <p:cNvPr id="18" name="순서도: 카드 17"/>
          <p:cNvSpPr/>
          <p:nvPr/>
        </p:nvSpPr>
        <p:spPr>
          <a:xfrm>
            <a:off x="5952880" y="4084581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ContactsProposition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</p:txBody>
      </p:sp>
      <p:cxnSp>
        <p:nvCxnSpPr>
          <p:cNvPr id="19" name="직선 화살표 연결선 18"/>
          <p:cNvCxnSpPr>
            <a:stCxn id="17" idx="3"/>
            <a:endCxn id="18" idx="1"/>
          </p:cNvCxnSpPr>
          <p:nvPr/>
        </p:nvCxnSpPr>
        <p:spPr>
          <a:xfrm>
            <a:off x="2701191" y="4233073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6684" y="3943383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</a:t>
            </a:r>
            <a:r>
              <a:rPr lang="en-US" altLang="ko-KR" sz="800" dirty="0" smtClean="0"/>
              <a:t>Token + DATA ( Category )</a:t>
            </a:r>
            <a:endParaRPr lang="ko-KR" altLang="en-US" sz="800"/>
          </a:p>
        </p:txBody>
      </p:sp>
      <p:cxnSp>
        <p:nvCxnSpPr>
          <p:cNvPr id="21" name="꺾인 연결선 20"/>
          <p:cNvCxnSpPr>
            <a:stCxn id="18" idx="2"/>
            <a:endCxn id="17" idx="2"/>
          </p:cNvCxnSpPr>
          <p:nvPr/>
        </p:nvCxnSpPr>
        <p:spPr>
          <a:xfrm rot="5400000">
            <a:off x="4547821" y="2066013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20653" y="4678550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09562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</a:t>
            </a:r>
            <a:r>
              <a:rPr lang="en-US" altLang="ko-KR" sz="2000" dirty="0" smtClean="0">
                <a:latin typeface="Impact" panose="020B0806030902050204" pitchFamily="34" charset="0"/>
              </a:rPr>
              <a:t>(</a:t>
            </a:r>
            <a:r>
              <a:rPr lang="ko-KR" altLang="en-US" sz="2000" smtClean="0">
                <a:latin typeface="Impact" panose="020B0806030902050204" pitchFamily="34" charset="0"/>
              </a:rPr>
              <a:t>사용중인 친구들 목록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카드 8"/>
          <p:cNvSpPr/>
          <p:nvPr/>
        </p:nvSpPr>
        <p:spPr>
          <a:xfrm>
            <a:off x="1763345" y="1403603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 중인 친구들 목록</a:t>
            </a:r>
            <a:endParaRPr lang="en-US" altLang="ko-KR" sz="800" dirty="0" smtClean="0"/>
          </a:p>
        </p:txBody>
      </p:sp>
      <p:sp>
        <p:nvSpPr>
          <p:cNvPr id="10" name="순서도: 카드 9"/>
          <p:cNvSpPr/>
          <p:nvPr/>
        </p:nvSpPr>
        <p:spPr>
          <a:xfrm>
            <a:off x="5952880" y="1403603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InstallUser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</p:txBody>
      </p:sp>
      <p:cxnSp>
        <p:nvCxnSpPr>
          <p:cNvPr id="11" name="직선 화살표 연결선 10"/>
          <p:cNvCxnSpPr>
            <a:stCxn id="9" idx="3"/>
            <a:endCxn id="10" idx="1"/>
          </p:cNvCxnSpPr>
          <p:nvPr/>
        </p:nvCxnSpPr>
        <p:spPr>
          <a:xfrm>
            <a:off x="2701191" y="1552095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6684" y="1262405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</a:t>
            </a:r>
            <a:r>
              <a:rPr lang="en-US" altLang="ko-KR" sz="800" dirty="0" smtClean="0"/>
              <a:t>Token</a:t>
            </a:r>
            <a:endParaRPr lang="ko-KR" altLang="en-US" sz="800"/>
          </a:p>
        </p:txBody>
      </p:sp>
      <p:cxnSp>
        <p:nvCxnSpPr>
          <p:cNvPr id="13" name="꺾인 연결선 12"/>
          <p:cNvCxnSpPr>
            <a:stCxn id="10" idx="2"/>
            <a:endCxn id="9" idx="2"/>
          </p:cNvCxnSpPr>
          <p:nvPr/>
        </p:nvCxnSpPr>
        <p:spPr>
          <a:xfrm rot="5400000">
            <a:off x="4547821" y="-614965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20653" y="1997572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52972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Structure : </a:t>
            </a:r>
            <a:r>
              <a:rPr lang="ko-KR" altLang="en-US" sz="2000" smtClean="0">
                <a:latin typeface="Impact" panose="020B0806030902050204" pitchFamily="34" charset="0"/>
              </a:rPr>
              <a:t>사용자 증가에 따른 모델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33261" y="805069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39379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497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615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75249" y="1894290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DNS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1698" y="3410776"/>
            <a:ext cx="1288775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49927" y="3410774"/>
            <a:ext cx="1288775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28153" y="3410773"/>
            <a:ext cx="1288775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34947" y="5153436"/>
            <a:ext cx="1288775" cy="7520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97613" y="1723609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GCM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84775" y="3410772"/>
            <a:ext cx="1288775" cy="75206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69765" y="5153435"/>
            <a:ext cx="1288775" cy="7520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REDIS</a:t>
            </a:r>
            <a:endParaRPr lang="ko-KR" altLang="en-US"/>
          </a:p>
        </p:txBody>
      </p:sp>
      <p:cxnSp>
        <p:nvCxnSpPr>
          <p:cNvPr id="25" name="직선 화살표 연결선 24"/>
          <p:cNvCxnSpPr>
            <a:stCxn id="5" idx="2"/>
            <a:endCxn id="10" idx="0"/>
          </p:cNvCxnSpPr>
          <p:nvPr/>
        </p:nvCxnSpPr>
        <p:spPr>
          <a:xfrm flipH="1">
            <a:off x="2816086" y="1540565"/>
            <a:ext cx="299832" cy="1870211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2"/>
            <a:endCxn id="13" idx="0"/>
          </p:cNvCxnSpPr>
          <p:nvPr/>
        </p:nvCxnSpPr>
        <p:spPr>
          <a:xfrm>
            <a:off x="2816086" y="4162837"/>
            <a:ext cx="2463249" cy="990599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2"/>
            <a:endCxn id="23" idx="0"/>
          </p:cNvCxnSpPr>
          <p:nvPr/>
        </p:nvCxnSpPr>
        <p:spPr>
          <a:xfrm>
            <a:off x="2816086" y="4162837"/>
            <a:ext cx="4398067" cy="990598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0"/>
            <a:endCxn id="14" idx="2"/>
          </p:cNvCxnSpPr>
          <p:nvPr/>
        </p:nvCxnSpPr>
        <p:spPr>
          <a:xfrm flipV="1">
            <a:off x="8029163" y="2475670"/>
            <a:ext cx="1712838" cy="93510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0"/>
            <a:endCxn id="8" idx="3"/>
          </p:cNvCxnSpPr>
          <p:nvPr/>
        </p:nvCxnSpPr>
        <p:spPr>
          <a:xfrm flipH="1" flipV="1">
            <a:off x="6216928" y="1169946"/>
            <a:ext cx="3525073" cy="55366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3" idx="0"/>
            <a:endCxn id="15" idx="2"/>
          </p:cNvCxnSpPr>
          <p:nvPr/>
        </p:nvCxnSpPr>
        <p:spPr>
          <a:xfrm flipV="1">
            <a:off x="7214153" y="4162833"/>
            <a:ext cx="815010" cy="990602"/>
          </a:xfrm>
          <a:prstGeom prst="straightConnector1">
            <a:avLst/>
          </a:prstGeom>
          <a:ln w="12700">
            <a:prstDash val="sysDot"/>
            <a:headEnd type="oval" w="med" len="med"/>
            <a:tailEnd type="oval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7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Structure : </a:t>
            </a:r>
            <a:r>
              <a:rPr lang="ko-KR" altLang="en-US" sz="2000" smtClean="0">
                <a:latin typeface="Impact" panose="020B0806030902050204" pitchFamily="34" charset="0"/>
              </a:rPr>
              <a:t>초기 모델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33261" y="805069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39379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45497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1615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5249" y="1894290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DNS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4024" y="3460472"/>
            <a:ext cx="2112067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/ PUSH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71529" y="5113680"/>
            <a:ext cx="1288775" cy="7520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74491" y="1905443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GCM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6" idx="2"/>
            <a:endCxn id="11" idx="0"/>
          </p:cNvCxnSpPr>
          <p:nvPr/>
        </p:nvCxnSpPr>
        <p:spPr>
          <a:xfrm>
            <a:off x="3115918" y="1540565"/>
            <a:ext cx="4140" cy="1919907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  <a:endCxn id="14" idx="0"/>
          </p:cNvCxnSpPr>
          <p:nvPr/>
        </p:nvCxnSpPr>
        <p:spPr>
          <a:xfrm flipH="1">
            <a:off x="3115917" y="4212533"/>
            <a:ext cx="4141" cy="901147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3"/>
            <a:endCxn id="15" idx="2"/>
          </p:cNvCxnSpPr>
          <p:nvPr/>
        </p:nvCxnSpPr>
        <p:spPr>
          <a:xfrm flipV="1">
            <a:off x="4176091" y="2657504"/>
            <a:ext cx="4442788" cy="1178999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0"/>
            <a:endCxn id="9" idx="3"/>
          </p:cNvCxnSpPr>
          <p:nvPr/>
        </p:nvCxnSpPr>
        <p:spPr>
          <a:xfrm flipH="1" flipV="1">
            <a:off x="6216928" y="1169946"/>
            <a:ext cx="2401951" cy="735497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14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DATA MODEL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05" y="2568117"/>
            <a:ext cx="5148386" cy="3533444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74551"/>
              </p:ext>
            </p:extLst>
          </p:nvPr>
        </p:nvGraphicFramePr>
        <p:xfrm>
          <a:off x="2225919" y="750277"/>
          <a:ext cx="6896100" cy="14971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97642"/>
                <a:gridCol w="4598458"/>
              </a:tblGrid>
              <a:tr h="29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User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사용자 </a:t>
                      </a:r>
                      <a:r>
                        <a:rPr lang="ko-KR" altLang="en-US" sz="1000" u="none" strike="noStrike">
                          <a:effectLst/>
                        </a:rPr>
                        <a:t>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Contacts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사용자의 연락처 </a:t>
                      </a:r>
                      <a:r>
                        <a:rPr lang="ko-KR" altLang="en-US" sz="1000" u="none" strike="noStrike">
                          <a:effectLst/>
                        </a:rPr>
                        <a:t>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Proposition</a:t>
                      </a:r>
                      <a:endParaRPr lang="en-US" sz="1000" b="1" i="0" u="none" strike="noStrike" dirty="0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 </a:t>
                      </a:r>
                      <a:r>
                        <a:rPr lang="ko-KR" altLang="en-US" sz="1000" u="none" strike="noStrike">
                          <a:effectLst/>
                        </a:rPr>
                        <a:t>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Category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 카테고리 </a:t>
                      </a:r>
                      <a:r>
                        <a:rPr lang="ko-KR" altLang="en-US" sz="1000" u="none" strike="noStrike">
                          <a:effectLst/>
                        </a:rPr>
                        <a:t>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Item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 항목 </a:t>
                      </a:r>
                      <a:r>
                        <a:rPr lang="ko-KR" altLang="en-US" sz="1000" u="none" strike="noStrike">
                          <a:effectLst/>
                        </a:rPr>
                        <a:t>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AcceptedUser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제안을 수락한 사용자 </a:t>
                      </a:r>
                      <a:r>
                        <a:rPr lang="ko-KR" altLang="en-US" sz="1000" u="none" strike="noStrike">
                          <a:effectLst/>
                        </a:rPr>
                        <a:t>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PrivateUser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제안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비 공재 </a:t>
                      </a:r>
                      <a:r>
                        <a:rPr lang="ko-KR" altLang="en-US" sz="1000" u="none" strike="noStrike" dirty="0">
                          <a:effectLst/>
                        </a:rPr>
                        <a:t>설정 사용자 정보를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25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5" y="400109"/>
            <a:ext cx="6361724" cy="6370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USER ACTION</a:t>
            </a:r>
            <a:endParaRPr lang="ko-KR" altLang="en-US" sz="2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9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MESSAGE STRUCTURE [ = JSON FORMAT]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1477" y="1336431"/>
            <a:ext cx="1770186" cy="644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Token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Google Access Token +HASH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461477" y="2051539"/>
            <a:ext cx="1770186" cy="13481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/>
          </a:p>
        </p:txBody>
      </p:sp>
      <p:sp>
        <p:nvSpPr>
          <p:cNvPr id="14" name="직사각형 13"/>
          <p:cNvSpPr/>
          <p:nvPr/>
        </p:nvSpPr>
        <p:spPr>
          <a:xfrm>
            <a:off x="6779847" y="4204677"/>
            <a:ext cx="1770186" cy="5939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HASH</a:t>
            </a:r>
          </a:p>
          <a:p>
            <a:pPr algn="ctr"/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UserSN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+ GUID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6779847" y="4868985"/>
            <a:ext cx="1770186" cy="13481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/>
          </a:p>
        </p:txBody>
      </p:sp>
      <p:sp>
        <p:nvSpPr>
          <p:cNvPr id="16" name="직사각형 15"/>
          <p:cNvSpPr/>
          <p:nvPr/>
        </p:nvSpPr>
        <p:spPr>
          <a:xfrm>
            <a:off x="8643816" y="4868985"/>
            <a:ext cx="1770186" cy="351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Error No</a:t>
            </a:r>
            <a:endParaRPr lang="ko-KR" altLang="en-US" sz="1000"/>
          </a:p>
        </p:txBody>
      </p:sp>
      <p:sp>
        <p:nvSpPr>
          <p:cNvPr id="17" name="직사각형 16"/>
          <p:cNvSpPr/>
          <p:nvPr/>
        </p:nvSpPr>
        <p:spPr>
          <a:xfrm>
            <a:off x="8643816" y="5367216"/>
            <a:ext cx="1770186" cy="351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Error Message</a:t>
            </a:r>
            <a:endParaRPr lang="ko-KR" altLang="en-US" sz="1000"/>
          </a:p>
        </p:txBody>
      </p:sp>
      <p:sp>
        <p:nvSpPr>
          <p:cNvPr id="18" name="직사각형 17"/>
          <p:cNvSpPr/>
          <p:nvPr/>
        </p:nvSpPr>
        <p:spPr>
          <a:xfrm>
            <a:off x="8643816" y="5865447"/>
            <a:ext cx="1770186" cy="351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VALUSE</a:t>
            </a:r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3571610" y="1336431"/>
            <a:ext cx="2831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Client Side </a:t>
            </a:r>
            <a:r>
              <a:rPr lang="en-US" altLang="ko-KR" sz="800" dirty="0" err="1" smtClean="0"/>
              <a:t>Json</a:t>
            </a:r>
            <a:r>
              <a:rPr lang="en-US" altLang="ko-KR" sz="800" dirty="0" smtClean="0"/>
              <a:t> Format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"token": "DSLKF39FKDSFSDKFJ9FLKJ843JR9EJ",</a:t>
            </a:r>
          </a:p>
          <a:p>
            <a:r>
              <a:rPr lang="en-US" altLang="ko-KR" sz="800" dirty="0"/>
              <a:t>    "data":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clientsynctime</a:t>
            </a:r>
            <a:r>
              <a:rPr lang="en-US" altLang="ko-KR" sz="800" dirty="0"/>
              <a:t>": "2015-01-0100: 00: 00",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serversynctime</a:t>
            </a:r>
            <a:r>
              <a:rPr lang="en-US" altLang="ko-KR" sz="800" dirty="0"/>
              <a:t>": "2015-01-0100: 00: 00"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}</a:t>
            </a:r>
            <a:endParaRPr lang="ko-KR" altLang="en-US" sz="800"/>
          </a:p>
        </p:txBody>
      </p:sp>
      <p:sp>
        <p:nvSpPr>
          <p:cNvPr id="21" name="TextBox 20"/>
          <p:cNvSpPr txBox="1"/>
          <p:nvPr/>
        </p:nvSpPr>
        <p:spPr>
          <a:xfrm>
            <a:off x="3419229" y="4444024"/>
            <a:ext cx="27959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00" dirty="0" smtClean="0"/>
          </a:p>
          <a:p>
            <a:r>
              <a:rPr lang="en-US" altLang="ko-KR" sz="800" dirty="0" smtClean="0"/>
              <a:t>Server Side </a:t>
            </a:r>
            <a:r>
              <a:rPr lang="en-US" altLang="ko-KR" sz="800" dirty="0" err="1" smtClean="0"/>
              <a:t>Json</a:t>
            </a:r>
            <a:r>
              <a:rPr lang="en-US" altLang="ko-KR" sz="800" dirty="0" smtClean="0"/>
              <a:t> Format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"hash": "DSLKF39FKDSFSDKFJ9FLKJ843JR9EJ",</a:t>
            </a:r>
          </a:p>
          <a:p>
            <a:r>
              <a:rPr lang="en-US" altLang="ko-KR" sz="800" dirty="0"/>
              <a:t>    "data": {</a:t>
            </a:r>
          </a:p>
          <a:p>
            <a:r>
              <a:rPr lang="en-US" altLang="ko-KR" sz="800" dirty="0"/>
              <a:t>        "error": "0",</a:t>
            </a:r>
          </a:p>
          <a:p>
            <a:r>
              <a:rPr lang="en-US" altLang="ko-KR" sz="800" dirty="0"/>
              <a:t>        "message": "ok",</a:t>
            </a:r>
          </a:p>
          <a:p>
            <a:r>
              <a:rPr lang="en-US" altLang="ko-KR" sz="800" dirty="0"/>
              <a:t>        "value": {}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}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88361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 </a:t>
            </a:r>
            <a:r>
              <a:rPr lang="ko-KR" altLang="en-US" sz="2000" smtClean="0">
                <a:latin typeface="Impact" panose="020B0806030902050204" pitchFamily="34" charset="0"/>
              </a:rPr>
              <a:t>인증 및 등록 </a:t>
            </a:r>
            <a:r>
              <a:rPr lang="en-US" altLang="ko-KR" sz="2000" dirty="0" smtClean="0">
                <a:latin typeface="Impact" panose="020B0806030902050204" pitchFamily="34" charset="0"/>
              </a:rPr>
              <a:t>)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13" name="직선 연결선 12"/>
          <p:cNvCxnSpPr>
            <a:stCxn id="12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카드 13"/>
          <p:cNvSpPr/>
          <p:nvPr/>
        </p:nvSpPr>
        <p:spPr>
          <a:xfrm>
            <a:off x="1766276" y="1225491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</a:t>
            </a:r>
            <a:endParaRPr lang="ko-KR" altLang="en-US" sz="800" dirty="0"/>
          </a:p>
        </p:txBody>
      </p:sp>
      <p:sp>
        <p:nvSpPr>
          <p:cNvPr id="15" name="순서도: 카드 14"/>
          <p:cNvSpPr/>
          <p:nvPr/>
        </p:nvSpPr>
        <p:spPr>
          <a:xfrm>
            <a:off x="5947507" y="1225491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Auth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cxnSp>
        <p:nvCxnSpPr>
          <p:cNvPr id="19" name="직선 화살표 연결선 18"/>
          <p:cNvCxnSpPr>
            <a:stCxn id="14" idx="3"/>
            <a:endCxn id="15" idx="1"/>
          </p:cNvCxnSpPr>
          <p:nvPr/>
        </p:nvCxnSpPr>
        <p:spPr>
          <a:xfrm>
            <a:off x="2704122" y="1373983"/>
            <a:ext cx="324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29169" y="1068905"/>
            <a:ext cx="1705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HTTS : google access token </a:t>
            </a:r>
            <a:r>
              <a:rPr lang="ko-KR" altLang="en-US" sz="800" smtClean="0"/>
              <a:t>전송</a:t>
            </a:r>
            <a:endParaRPr lang="ko-KR" altLang="en-US" sz="800"/>
          </a:p>
        </p:txBody>
      </p:sp>
      <p:sp>
        <p:nvSpPr>
          <p:cNvPr id="23" name="순서도: 판단 22"/>
          <p:cNvSpPr/>
          <p:nvPr/>
        </p:nvSpPr>
        <p:spPr>
          <a:xfrm>
            <a:off x="8815752" y="1602155"/>
            <a:ext cx="2180493" cy="61264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정보가 존재 하는가 </a:t>
            </a:r>
            <a:r>
              <a:rPr lang="en-US" altLang="ko-KR" sz="800" dirty="0" smtClean="0"/>
              <a:t>? </a:t>
            </a:r>
            <a:endParaRPr lang="ko-KR" altLang="en-US" sz="800" dirty="0"/>
          </a:p>
        </p:txBody>
      </p:sp>
      <p:cxnSp>
        <p:nvCxnSpPr>
          <p:cNvPr id="25" name="꺾인 연결선 24"/>
          <p:cNvCxnSpPr>
            <a:stCxn id="15" idx="3"/>
            <a:endCxn id="23" idx="0"/>
          </p:cNvCxnSpPr>
          <p:nvPr/>
        </p:nvCxnSpPr>
        <p:spPr>
          <a:xfrm>
            <a:off x="6885353" y="1373983"/>
            <a:ext cx="3020646" cy="228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82338" y="1644571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User Not Found</a:t>
            </a:r>
            <a:endParaRPr lang="ko-KR" altLang="en-US" sz="800"/>
          </a:p>
        </p:txBody>
      </p:sp>
      <p:sp>
        <p:nvSpPr>
          <p:cNvPr id="32" name="순서도: 카드 31"/>
          <p:cNvSpPr/>
          <p:nvPr/>
        </p:nvSpPr>
        <p:spPr>
          <a:xfrm>
            <a:off x="5947507" y="3345314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RegisterUser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35" name="순서도: 카드 34"/>
          <p:cNvSpPr/>
          <p:nvPr/>
        </p:nvSpPr>
        <p:spPr>
          <a:xfrm>
            <a:off x="1766276" y="3342262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정보 등록 요청</a:t>
            </a:r>
            <a:endParaRPr lang="ko-KR" altLang="en-US" sz="800" dirty="0"/>
          </a:p>
        </p:txBody>
      </p:sp>
      <p:cxnSp>
        <p:nvCxnSpPr>
          <p:cNvPr id="36" name="직선 화살표 연결선 35"/>
          <p:cNvCxnSpPr>
            <a:stCxn id="35" idx="3"/>
            <a:endCxn id="32" idx="1"/>
          </p:cNvCxnSpPr>
          <p:nvPr/>
        </p:nvCxnSpPr>
        <p:spPr>
          <a:xfrm>
            <a:off x="2704122" y="3490754"/>
            <a:ext cx="3243385" cy="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2" idx="3"/>
            <a:endCxn id="46" idx="0"/>
          </p:cNvCxnSpPr>
          <p:nvPr/>
        </p:nvCxnSpPr>
        <p:spPr>
          <a:xfrm>
            <a:off x="6885353" y="3493806"/>
            <a:ext cx="468923" cy="237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29169" y="3184431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HTTS : Token + </a:t>
            </a:r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+ </a:t>
            </a:r>
            <a:r>
              <a:rPr lang="ko-KR" altLang="en-US" sz="800" smtClean="0"/>
              <a:t>사용자 정보 전송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3845599" y="4924678"/>
            <a:ext cx="18437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HASH ( 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 ) + DATA</a:t>
            </a:r>
            <a:endParaRPr lang="ko-KR" altLang="en-US" sz="800"/>
          </a:p>
        </p:txBody>
      </p:sp>
      <p:sp>
        <p:nvSpPr>
          <p:cNvPr id="46" name="순서도: 카드 45"/>
          <p:cNvSpPr/>
          <p:nvPr/>
        </p:nvSpPr>
        <p:spPr>
          <a:xfrm>
            <a:off x="6885353" y="3731318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</a:t>
            </a:r>
            <a:r>
              <a:rPr lang="en-US" altLang="ko-KR" sz="800" dirty="0" smtClean="0"/>
              <a:t> </a:t>
            </a:r>
            <a:r>
              <a:rPr lang="ko-KR" altLang="en-US" sz="800" smtClean="0"/>
              <a:t>정보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56" name="순서도: 카드 55"/>
          <p:cNvSpPr/>
          <p:nvPr/>
        </p:nvSpPr>
        <p:spPr>
          <a:xfrm>
            <a:off x="6885353" y="4202434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친구들 정보에</a:t>
            </a:r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앱</a:t>
            </a:r>
            <a:r>
              <a:rPr lang="ko-KR" altLang="en-US" sz="800" dirty="0" smtClean="0"/>
              <a:t> 설치 설정</a:t>
            </a:r>
            <a:endParaRPr lang="ko-KR" altLang="en-US" sz="800" dirty="0"/>
          </a:p>
        </p:txBody>
      </p:sp>
      <p:cxnSp>
        <p:nvCxnSpPr>
          <p:cNvPr id="57" name="직선 화살표 연결선 56"/>
          <p:cNvCxnSpPr>
            <a:stCxn id="46" idx="2"/>
            <a:endCxn id="56" idx="0"/>
          </p:cNvCxnSpPr>
          <p:nvPr/>
        </p:nvCxnSpPr>
        <p:spPr>
          <a:xfrm>
            <a:off x="7354276" y="4028302"/>
            <a:ext cx="0" cy="17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카드 59"/>
          <p:cNvSpPr/>
          <p:nvPr/>
        </p:nvSpPr>
        <p:spPr>
          <a:xfrm>
            <a:off x="6885353" y="4673550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내 정보에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친구들 정보 설정</a:t>
            </a:r>
            <a:endParaRPr lang="ko-KR" altLang="en-US" sz="800" dirty="0"/>
          </a:p>
        </p:txBody>
      </p:sp>
      <p:cxnSp>
        <p:nvCxnSpPr>
          <p:cNvPr id="62" name="직선 화살표 연결선 61"/>
          <p:cNvCxnSpPr>
            <a:stCxn id="56" idx="2"/>
            <a:endCxn id="60" idx="0"/>
          </p:cNvCxnSpPr>
          <p:nvPr/>
        </p:nvCxnSpPr>
        <p:spPr>
          <a:xfrm>
            <a:off x="7354276" y="4499418"/>
            <a:ext cx="0" cy="17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0" idx="2"/>
            <a:endCxn id="35" idx="2"/>
          </p:cNvCxnSpPr>
          <p:nvPr/>
        </p:nvCxnSpPr>
        <p:spPr>
          <a:xfrm rot="5400000" flipH="1">
            <a:off x="4129094" y="1745352"/>
            <a:ext cx="1331288" cy="5119077"/>
          </a:xfrm>
          <a:prstGeom prst="bentConnector3">
            <a:avLst>
              <a:gd name="adj1" fmla="val -17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3" idx="1"/>
            <a:endCxn id="14" idx="2"/>
          </p:cNvCxnSpPr>
          <p:nvPr/>
        </p:nvCxnSpPr>
        <p:spPr>
          <a:xfrm rot="10800000">
            <a:off x="2235200" y="1522475"/>
            <a:ext cx="6580553" cy="386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23" idx="2"/>
            <a:endCxn id="14" idx="2"/>
          </p:cNvCxnSpPr>
          <p:nvPr/>
        </p:nvCxnSpPr>
        <p:spPr>
          <a:xfrm rot="5400000" flipH="1">
            <a:off x="5724435" y="-1966761"/>
            <a:ext cx="692328" cy="7670800"/>
          </a:xfrm>
          <a:prstGeom prst="bentConnector3">
            <a:avLst>
              <a:gd name="adj1" fmla="val -3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79497" y="2186335"/>
            <a:ext cx="1872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HASH ( 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</a:t>
            </a:r>
            <a:r>
              <a:rPr lang="en-US" altLang="ko-KR" sz="800" smtClean="0"/>
              <a:t>GUID ) + DATA</a:t>
            </a:r>
            <a:endParaRPr lang="ko-KR" altLang="en-US" sz="800"/>
          </a:p>
        </p:txBody>
      </p:sp>
      <p:cxnSp>
        <p:nvCxnSpPr>
          <p:cNvPr id="77" name="꺾인 연결선 76"/>
          <p:cNvCxnSpPr>
            <a:stCxn id="14" idx="1"/>
            <a:endCxn id="35" idx="1"/>
          </p:cNvCxnSpPr>
          <p:nvPr/>
        </p:nvCxnSpPr>
        <p:spPr>
          <a:xfrm rot="10800000" flipV="1">
            <a:off x="1766276" y="1373982"/>
            <a:ext cx="12700" cy="2116771"/>
          </a:xfrm>
          <a:prstGeom prst="bentConnector3">
            <a:avLst>
              <a:gd name="adj1" fmla="val 180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08236" y="2219897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User Not Found</a:t>
            </a:r>
            <a:endParaRPr lang="ko-KR" altLang="en-US" sz="800"/>
          </a:p>
        </p:txBody>
      </p:sp>
      <p:sp>
        <p:nvSpPr>
          <p:cNvPr id="31" name="TextBox 30"/>
          <p:cNvSpPr txBox="1"/>
          <p:nvPr/>
        </p:nvSpPr>
        <p:spPr>
          <a:xfrm>
            <a:off x="9053040" y="2804200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</a:rPr>
              <a:t>(*) </a:t>
            </a:r>
            <a:r>
              <a:rPr lang="ko-KR" altLang="en-US" sz="800" smtClean="0">
                <a:solidFill>
                  <a:srgbClr val="C00000"/>
                </a:solidFill>
              </a:rPr>
              <a:t>해당 시점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smtClean="0">
                <a:solidFill>
                  <a:srgbClr val="C00000"/>
                </a:solidFill>
              </a:rPr>
              <a:t>인증</a:t>
            </a:r>
            <a:r>
              <a:rPr lang="en-US" altLang="ko-KR" sz="800" dirty="0" smtClean="0">
                <a:solidFill>
                  <a:srgbClr val="C00000"/>
                </a:solidFill>
              </a:rPr>
              <a:t>) </a:t>
            </a:r>
            <a:r>
              <a:rPr lang="ko-KR" altLang="en-US" sz="800" smtClean="0">
                <a:solidFill>
                  <a:srgbClr val="C00000"/>
                </a:solidFill>
              </a:rPr>
              <a:t>시에 </a:t>
            </a:r>
            <a:r>
              <a:rPr lang="en-US" altLang="ko-KR" sz="800" dirty="0" smtClean="0">
                <a:solidFill>
                  <a:srgbClr val="C00000"/>
                </a:solidFill>
              </a:rPr>
              <a:t>GUID</a:t>
            </a:r>
            <a:r>
              <a:rPr lang="ko-KR" altLang="en-US" sz="800" smtClean="0">
                <a:solidFill>
                  <a:srgbClr val="C00000"/>
                </a:solidFill>
              </a:rPr>
              <a:t>를 동적으로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err="1" smtClean="0">
                <a:solidFill>
                  <a:srgbClr val="C00000"/>
                </a:solidFill>
              </a:rPr>
              <a:t>생성하야</a:t>
            </a:r>
            <a:r>
              <a:rPr lang="ko-KR" altLang="en-US" sz="800" dirty="0" smtClean="0">
                <a:solidFill>
                  <a:srgbClr val="C00000"/>
                </a:solidFill>
              </a:rPr>
              <a:t> 다음 인증 시 까지 메시지 </a:t>
            </a:r>
            <a:r>
              <a:rPr lang="en-US" altLang="ko-KR" sz="800" dirty="0" smtClean="0">
                <a:solidFill>
                  <a:srgbClr val="C00000"/>
                </a:solidFill>
              </a:rPr>
              <a:t>token</a:t>
            </a:r>
            <a:r>
              <a:rPr lang="ko-KR" altLang="en-US" sz="800" smtClean="0">
                <a:solidFill>
                  <a:srgbClr val="C00000"/>
                </a:solidFill>
              </a:rPr>
              <a:t>으로 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smtClean="0">
                <a:solidFill>
                  <a:srgbClr val="C00000"/>
                </a:solidFill>
              </a:rPr>
              <a:t>사용을 할지 클라이언트와 협의 하여 진행</a:t>
            </a:r>
            <a:r>
              <a:rPr lang="en-US" altLang="ko-KR" sz="800" dirty="0" smtClean="0">
                <a:solidFill>
                  <a:srgbClr val="C00000"/>
                </a:solidFill>
              </a:rPr>
              <a:t>.</a:t>
            </a:r>
            <a:endParaRPr lang="ko-KR" altLang="en-US" sz="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3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 </a:t>
            </a:r>
            <a:r>
              <a:rPr lang="ko-KR" altLang="en-US" sz="2000" smtClean="0">
                <a:latin typeface="Impact" panose="020B0806030902050204" pitchFamily="34" charset="0"/>
              </a:rPr>
              <a:t>데이터 동기화 </a:t>
            </a:r>
            <a:r>
              <a:rPr lang="en-US" altLang="ko-KR" sz="2000" dirty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카드 32"/>
          <p:cNvSpPr/>
          <p:nvPr/>
        </p:nvSpPr>
        <p:spPr>
          <a:xfrm>
            <a:off x="5947507" y="1524849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ClientSync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0471" y="1384422"/>
            <a:ext cx="257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</a:t>
            </a:r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+ </a:t>
            </a:r>
            <a:r>
              <a:rPr lang="en-US" altLang="ko-KR" sz="800" dirty="0" err="1" smtClean="0"/>
              <a:t>ServerSyncDate</a:t>
            </a:r>
            <a:endParaRPr lang="ko-KR" altLang="en-US" sz="800"/>
          </a:p>
        </p:txBody>
      </p:sp>
      <p:sp>
        <p:nvSpPr>
          <p:cNvPr id="35" name="순서도: 카드 34"/>
          <p:cNvSpPr/>
          <p:nvPr/>
        </p:nvSpPr>
        <p:spPr>
          <a:xfrm>
            <a:off x="1772625" y="1524849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클라이언트</a:t>
            </a:r>
            <a:endParaRPr lang="en-US" altLang="ko-KR" sz="800" dirty="0" smtClean="0"/>
          </a:p>
          <a:p>
            <a:pPr algn="ctr"/>
            <a:r>
              <a:rPr lang="ko-KR" altLang="en-US" sz="800" smtClean="0"/>
              <a:t>동기화</a:t>
            </a:r>
            <a:endParaRPr lang="en-US" altLang="ko-KR" sz="800" dirty="0" smtClean="0"/>
          </a:p>
        </p:txBody>
      </p:sp>
      <p:cxnSp>
        <p:nvCxnSpPr>
          <p:cNvPr id="36" name="직선 화살표 연결선 35"/>
          <p:cNvCxnSpPr>
            <a:stCxn id="35" idx="3"/>
            <a:endCxn id="33" idx="1"/>
          </p:cNvCxnSpPr>
          <p:nvPr/>
        </p:nvCxnSpPr>
        <p:spPr>
          <a:xfrm>
            <a:off x="2710471" y="1673341"/>
            <a:ext cx="3237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/>
          <p:cNvSpPr/>
          <p:nvPr/>
        </p:nvSpPr>
        <p:spPr>
          <a:xfrm>
            <a:off x="7406830" y="1303297"/>
            <a:ext cx="3126152" cy="74008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(client)</a:t>
            </a:r>
          </a:p>
          <a:p>
            <a:pPr algn="ctr"/>
            <a:r>
              <a:rPr lang="en-US" altLang="ko-KR" sz="800" dirty="0"/>
              <a:t>?</a:t>
            </a:r>
            <a:endParaRPr lang="en-US" altLang="ko-KR" sz="800" dirty="0" smtClean="0"/>
          </a:p>
          <a:p>
            <a:pPr algn="ctr"/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(server)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>
            <a:stCxn id="33" idx="3"/>
            <a:endCxn id="37" idx="1"/>
          </p:cNvCxnSpPr>
          <p:nvPr/>
        </p:nvCxnSpPr>
        <p:spPr>
          <a:xfrm>
            <a:off x="6885353" y="1673341"/>
            <a:ext cx="52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카드 38"/>
          <p:cNvSpPr/>
          <p:nvPr/>
        </p:nvSpPr>
        <p:spPr>
          <a:xfrm>
            <a:off x="8500983" y="2488978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연락처 정보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업데이트</a:t>
            </a:r>
            <a:endParaRPr lang="ko-KR" altLang="en-US" sz="800" dirty="0"/>
          </a:p>
        </p:txBody>
      </p:sp>
      <p:cxnSp>
        <p:nvCxnSpPr>
          <p:cNvPr id="40" name="직선 화살표 연결선 39"/>
          <p:cNvCxnSpPr>
            <a:stCxn id="37" idx="2"/>
            <a:endCxn id="39" idx="0"/>
          </p:cNvCxnSpPr>
          <p:nvPr/>
        </p:nvCxnSpPr>
        <p:spPr>
          <a:xfrm>
            <a:off x="8969906" y="2043384"/>
            <a:ext cx="0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7" idx="3"/>
            <a:endCxn id="55" idx="3"/>
          </p:cNvCxnSpPr>
          <p:nvPr/>
        </p:nvCxnSpPr>
        <p:spPr>
          <a:xfrm flipH="1">
            <a:off x="9570713" y="1673341"/>
            <a:ext cx="962269" cy="2324749"/>
          </a:xfrm>
          <a:prstGeom prst="bentConnector3">
            <a:avLst>
              <a:gd name="adj1" fmla="val -23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5" idx="1"/>
            <a:endCxn id="35" idx="2"/>
          </p:cNvCxnSpPr>
          <p:nvPr/>
        </p:nvCxnSpPr>
        <p:spPr>
          <a:xfrm rot="10800000">
            <a:off x="2241548" y="1821834"/>
            <a:ext cx="4643804" cy="2176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6" idx="1"/>
            <a:endCxn id="89" idx="2"/>
          </p:cNvCxnSpPr>
          <p:nvPr/>
        </p:nvCxnSpPr>
        <p:spPr>
          <a:xfrm rot="10800000">
            <a:off x="1610223" y="2651798"/>
            <a:ext cx="5860776" cy="2384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카드 45"/>
          <p:cNvSpPr/>
          <p:nvPr/>
        </p:nvSpPr>
        <p:spPr>
          <a:xfrm>
            <a:off x="7470999" y="4789175"/>
            <a:ext cx="1514066" cy="494025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서버</a:t>
            </a:r>
            <a:r>
              <a:rPr lang="en-US" altLang="ko-KR" sz="800" dirty="0"/>
              <a:t> </a:t>
            </a:r>
            <a:r>
              <a:rPr lang="ko-KR" altLang="en-US" sz="800" smtClean="0"/>
              <a:t>갱신 정보 전송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8939380" y="2139370"/>
            <a:ext cx="498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&gt;</a:t>
            </a:r>
            <a:endParaRPr lang="ko-KR" altLang="en-US" sz="800" b="1"/>
          </a:p>
        </p:txBody>
      </p:sp>
      <p:sp>
        <p:nvSpPr>
          <p:cNvPr id="48" name="TextBox 47"/>
          <p:cNvSpPr txBox="1"/>
          <p:nvPr/>
        </p:nvSpPr>
        <p:spPr>
          <a:xfrm>
            <a:off x="10389375" y="2660199"/>
            <a:ext cx="609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=</a:t>
            </a:r>
            <a:endParaRPr lang="ko-KR" altLang="en-US" sz="800"/>
          </a:p>
        </p:txBody>
      </p:sp>
      <p:sp>
        <p:nvSpPr>
          <p:cNvPr id="55" name="순서도: 판단 54"/>
          <p:cNvSpPr/>
          <p:nvPr/>
        </p:nvSpPr>
        <p:spPr>
          <a:xfrm>
            <a:off x="6885352" y="3628046"/>
            <a:ext cx="2685361" cy="74008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ServerSyncDate</a:t>
            </a:r>
            <a:r>
              <a:rPr lang="en-US" altLang="ko-KR" sz="800" dirty="0" smtClean="0"/>
              <a:t> (client)</a:t>
            </a:r>
          </a:p>
          <a:p>
            <a:pPr algn="ctr"/>
            <a:r>
              <a:rPr lang="en-US" altLang="ko-KR" sz="800" dirty="0"/>
              <a:t>?</a:t>
            </a:r>
            <a:endParaRPr lang="en-US" altLang="ko-KR" sz="800" dirty="0" smtClean="0"/>
          </a:p>
          <a:p>
            <a:pPr algn="ctr"/>
            <a:r>
              <a:rPr lang="en-US" altLang="ko-KR" sz="800" dirty="0" err="1" smtClean="0"/>
              <a:t>ServerSyncDate</a:t>
            </a:r>
            <a:r>
              <a:rPr lang="en-US" altLang="ko-KR" sz="800" dirty="0" smtClean="0"/>
              <a:t> (server)</a:t>
            </a:r>
            <a:endParaRPr lang="ko-KR" altLang="en-US" sz="800" dirty="0"/>
          </a:p>
        </p:txBody>
      </p:sp>
      <p:sp>
        <p:nvSpPr>
          <p:cNvPr id="58" name="순서도: 카드 57"/>
          <p:cNvSpPr/>
          <p:nvPr/>
        </p:nvSpPr>
        <p:spPr>
          <a:xfrm>
            <a:off x="8500983" y="2910020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ClientSyncDate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업데이트</a:t>
            </a:r>
            <a:endParaRPr lang="ko-KR" altLang="en-US" sz="800" dirty="0"/>
          </a:p>
        </p:txBody>
      </p:sp>
      <p:cxnSp>
        <p:nvCxnSpPr>
          <p:cNvPr id="59" name="꺾인 연결선 58"/>
          <p:cNvCxnSpPr>
            <a:stCxn id="39" idx="3"/>
            <a:endCxn id="58" idx="3"/>
          </p:cNvCxnSpPr>
          <p:nvPr/>
        </p:nvCxnSpPr>
        <p:spPr>
          <a:xfrm>
            <a:off x="9438829" y="2637470"/>
            <a:ext cx="12700" cy="42104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8" idx="1"/>
            <a:endCxn id="55" idx="0"/>
          </p:cNvCxnSpPr>
          <p:nvPr/>
        </p:nvCxnSpPr>
        <p:spPr>
          <a:xfrm rot="10800000" flipV="1">
            <a:off x="8228033" y="3058512"/>
            <a:ext cx="272950" cy="569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5" idx="2"/>
            <a:endCxn id="46" idx="0"/>
          </p:cNvCxnSpPr>
          <p:nvPr/>
        </p:nvCxnSpPr>
        <p:spPr>
          <a:xfrm flipH="1">
            <a:off x="8228032" y="4368133"/>
            <a:ext cx="1" cy="4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28032" y="4392893"/>
            <a:ext cx="498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&lt;</a:t>
            </a:r>
            <a:endParaRPr lang="ko-KR" altLang="en-US" sz="800" b="1"/>
          </a:p>
        </p:txBody>
      </p:sp>
      <p:sp>
        <p:nvSpPr>
          <p:cNvPr id="85" name="TextBox 84"/>
          <p:cNvSpPr txBox="1"/>
          <p:nvPr/>
        </p:nvSpPr>
        <p:spPr>
          <a:xfrm>
            <a:off x="6606699" y="3782645"/>
            <a:ext cx="609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=</a:t>
            </a:r>
            <a:endParaRPr lang="ko-KR" altLang="en-US" sz="800"/>
          </a:p>
        </p:txBody>
      </p:sp>
      <p:sp>
        <p:nvSpPr>
          <p:cNvPr id="86" name="TextBox 85"/>
          <p:cNvSpPr txBox="1"/>
          <p:nvPr/>
        </p:nvSpPr>
        <p:spPr>
          <a:xfrm>
            <a:off x="3626350" y="4789175"/>
            <a:ext cx="2587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HASH ( 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 ) + DATA ( </a:t>
            </a:r>
            <a:r>
              <a:rPr lang="en-US" altLang="ko-KR" sz="800" dirty="0" err="1" smtClean="0"/>
              <a:t>InstallUsers</a:t>
            </a:r>
            <a:r>
              <a:rPr lang="en-US" altLang="ko-KR" sz="800" dirty="0" smtClean="0"/>
              <a:t> )</a:t>
            </a:r>
            <a:endParaRPr lang="ko-KR" altLang="en-US" sz="800"/>
          </a:p>
        </p:txBody>
      </p:sp>
      <p:sp>
        <p:nvSpPr>
          <p:cNvPr id="87" name="TextBox 86"/>
          <p:cNvSpPr txBox="1"/>
          <p:nvPr/>
        </p:nvSpPr>
        <p:spPr>
          <a:xfrm>
            <a:off x="4370144" y="3714157"/>
            <a:ext cx="18437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HASH ( 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 ) + DATA</a:t>
            </a:r>
            <a:endParaRPr lang="ko-KR" altLang="en-US" sz="800"/>
          </a:p>
        </p:txBody>
      </p:sp>
      <p:sp>
        <p:nvSpPr>
          <p:cNvPr id="89" name="순서도: 카드 88"/>
          <p:cNvSpPr/>
          <p:nvPr/>
        </p:nvSpPr>
        <p:spPr>
          <a:xfrm>
            <a:off x="1101969" y="2354814"/>
            <a:ext cx="1016507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ServerSyncDate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업데이트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3288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제안 등록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카드 8"/>
          <p:cNvSpPr/>
          <p:nvPr/>
        </p:nvSpPr>
        <p:spPr>
          <a:xfrm>
            <a:off x="5968511" y="1281474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Get</a:t>
            </a:r>
            <a:r>
              <a:rPr lang="en-US" altLang="ko-KR" sz="800" dirty="0" err="1" smtClean="0"/>
              <a:t>Category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710471" y="1141047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</a:t>
            </a:r>
            <a:endParaRPr lang="ko-KR" altLang="en-US" sz="800"/>
          </a:p>
        </p:txBody>
      </p:sp>
      <p:sp>
        <p:nvSpPr>
          <p:cNvPr id="11" name="순서도: 카드 10"/>
          <p:cNvSpPr/>
          <p:nvPr/>
        </p:nvSpPr>
        <p:spPr>
          <a:xfrm>
            <a:off x="1772625" y="1281474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</a:t>
            </a:r>
            <a:endParaRPr lang="en-US" altLang="ko-KR" sz="800" dirty="0" smtClean="0"/>
          </a:p>
          <a:p>
            <a:pPr algn="ctr"/>
            <a:r>
              <a:rPr lang="ko-KR" altLang="en-US" sz="800" smtClean="0"/>
              <a:t>목록조회</a:t>
            </a:r>
            <a:endParaRPr lang="en-US" altLang="ko-KR" sz="800" dirty="0" smtClean="0"/>
          </a:p>
        </p:txBody>
      </p:sp>
      <p:cxnSp>
        <p:nvCxnSpPr>
          <p:cNvPr id="12" name="직선 화살표 연결선 11"/>
          <p:cNvCxnSpPr>
            <a:stCxn id="11" idx="3"/>
            <a:endCxn id="9" idx="1"/>
          </p:cNvCxnSpPr>
          <p:nvPr/>
        </p:nvCxnSpPr>
        <p:spPr>
          <a:xfrm>
            <a:off x="2710471" y="1429966"/>
            <a:ext cx="325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2"/>
            <a:endCxn id="11" idx="2"/>
          </p:cNvCxnSpPr>
          <p:nvPr/>
        </p:nvCxnSpPr>
        <p:spPr>
          <a:xfrm rot="5400000">
            <a:off x="4560276" y="-740270"/>
            <a:ext cx="12700" cy="46374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92410" y="1957755"/>
            <a:ext cx="257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C00000"/>
                </a:solidFill>
              </a:rPr>
              <a:t>카테고리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ko-KR" altLang="en-US" sz="800" smtClean="0">
                <a:solidFill>
                  <a:srgbClr val="C00000"/>
                </a:solidFill>
              </a:rPr>
              <a:t>와 항목 모두 저회 하여 전송 할 것 인지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smtClean="0">
                <a:solidFill>
                  <a:srgbClr val="C00000"/>
                </a:solidFill>
              </a:rPr>
              <a:t>사용자 액션에 따라 나누어 전송을 할 것 인지는 클라이언트와 협의 후 진행</a:t>
            </a:r>
            <a:r>
              <a:rPr lang="en-US" altLang="ko-KR" sz="800" dirty="0" smtClean="0">
                <a:solidFill>
                  <a:srgbClr val="C00000"/>
                </a:solidFill>
              </a:rPr>
              <a:t>.</a:t>
            </a:r>
            <a:endParaRPr lang="ko-KR" altLang="en-US" sz="800">
              <a:solidFill>
                <a:srgbClr val="C00000"/>
              </a:solidFill>
            </a:endParaRPr>
          </a:p>
        </p:txBody>
      </p:sp>
      <p:sp>
        <p:nvSpPr>
          <p:cNvPr id="38" name="순서도: 카드 37"/>
          <p:cNvSpPr/>
          <p:nvPr/>
        </p:nvSpPr>
        <p:spPr>
          <a:xfrm>
            <a:off x="5968511" y="2844818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Get</a:t>
            </a:r>
            <a:r>
              <a:rPr lang="en-US" altLang="ko-KR" sz="800" dirty="0" err="1" smtClean="0"/>
              <a:t>Item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702655" y="2704391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</a:t>
            </a:r>
            <a:endParaRPr lang="ko-KR" altLang="en-US" sz="800"/>
          </a:p>
        </p:txBody>
      </p:sp>
      <p:sp>
        <p:nvSpPr>
          <p:cNvPr id="40" name="순서도: 카드 39"/>
          <p:cNvSpPr/>
          <p:nvPr/>
        </p:nvSpPr>
        <p:spPr>
          <a:xfrm>
            <a:off x="1764809" y="2844818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항목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목록조회</a:t>
            </a:r>
            <a:endParaRPr lang="en-US" altLang="ko-KR" sz="800" dirty="0" smtClean="0"/>
          </a:p>
        </p:txBody>
      </p:sp>
      <p:cxnSp>
        <p:nvCxnSpPr>
          <p:cNvPr id="41" name="직선 화살표 연결선 40"/>
          <p:cNvCxnSpPr>
            <a:stCxn id="40" idx="3"/>
            <a:endCxn id="38" idx="1"/>
          </p:cNvCxnSpPr>
          <p:nvPr/>
        </p:nvCxnSpPr>
        <p:spPr>
          <a:xfrm>
            <a:off x="2702655" y="2993310"/>
            <a:ext cx="3265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8" idx="2"/>
            <a:endCxn id="40" idx="2"/>
          </p:cNvCxnSpPr>
          <p:nvPr/>
        </p:nvCxnSpPr>
        <p:spPr>
          <a:xfrm rot="5400000">
            <a:off x="4556368" y="819166"/>
            <a:ext cx="12700" cy="46452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87662" y="3438787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DATA( Items )</a:t>
            </a:r>
            <a:endParaRPr lang="ko-KR" altLang="en-US" sz="800"/>
          </a:p>
        </p:txBody>
      </p:sp>
      <p:sp>
        <p:nvSpPr>
          <p:cNvPr id="46" name="순서도: 카드 45"/>
          <p:cNvSpPr/>
          <p:nvPr/>
        </p:nvSpPr>
        <p:spPr>
          <a:xfrm>
            <a:off x="1778975" y="4240588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등록</a:t>
            </a:r>
            <a:endParaRPr lang="en-US" altLang="ko-KR" sz="800" dirty="0" smtClean="0"/>
          </a:p>
        </p:txBody>
      </p:sp>
      <p:sp>
        <p:nvSpPr>
          <p:cNvPr id="47" name="순서도: 카드 46"/>
          <p:cNvSpPr/>
          <p:nvPr/>
        </p:nvSpPr>
        <p:spPr>
          <a:xfrm>
            <a:off x="5968510" y="4240588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RegisterPoroposiotion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</p:txBody>
      </p:sp>
      <p:cxnSp>
        <p:nvCxnSpPr>
          <p:cNvPr id="52" name="직선 화살표 연결선 51"/>
          <p:cNvCxnSpPr>
            <a:stCxn id="46" idx="3"/>
            <a:endCxn id="47" idx="1"/>
          </p:cNvCxnSpPr>
          <p:nvPr/>
        </p:nvCxnSpPr>
        <p:spPr>
          <a:xfrm>
            <a:off x="2716821" y="4389080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42314" y="4099390"/>
            <a:ext cx="257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DATA (Category, Item, </a:t>
            </a:r>
            <a:r>
              <a:rPr lang="en-US" altLang="ko-KR" sz="800" dirty="0" err="1" smtClean="0"/>
              <a:t>PrivateUsers</a:t>
            </a:r>
            <a:r>
              <a:rPr lang="en-US" altLang="ko-KR" sz="800" dirty="0" smtClean="0"/>
              <a:t>)</a:t>
            </a:r>
            <a:endParaRPr lang="ko-KR" altLang="en-US" sz="800"/>
          </a:p>
        </p:txBody>
      </p:sp>
      <p:cxnSp>
        <p:nvCxnSpPr>
          <p:cNvPr id="56" name="꺾인 연결선 55"/>
          <p:cNvCxnSpPr>
            <a:stCxn id="47" idx="2"/>
            <a:endCxn id="46" idx="2"/>
          </p:cNvCxnSpPr>
          <p:nvPr/>
        </p:nvCxnSpPr>
        <p:spPr>
          <a:xfrm rot="5400000">
            <a:off x="4563451" y="2222020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36283" y="4834557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 (</a:t>
            </a:r>
            <a:r>
              <a:rPr lang="en-US" altLang="ko-KR" sz="800" dirty="0" err="1" smtClean="0"/>
              <a:t>ProporitionSN</a:t>
            </a:r>
            <a:r>
              <a:rPr lang="en-US" altLang="ko-KR" sz="800" dirty="0" smtClean="0"/>
              <a:t>)</a:t>
            </a:r>
            <a:endParaRPr lang="ko-KR" altLang="en-US" sz="800"/>
          </a:p>
        </p:txBody>
      </p:sp>
      <p:sp>
        <p:nvSpPr>
          <p:cNvPr id="60" name="TextBox 59"/>
          <p:cNvSpPr txBox="1"/>
          <p:nvPr/>
        </p:nvSpPr>
        <p:spPr>
          <a:xfrm>
            <a:off x="3387661" y="1895762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DATA( </a:t>
            </a:r>
            <a:r>
              <a:rPr lang="en-US" altLang="ko-KR" sz="800" dirty="0" err="1" smtClean="0"/>
              <a:t>Categorys</a:t>
            </a:r>
            <a:r>
              <a:rPr lang="en-US" altLang="ko-KR" sz="800" dirty="0" smtClean="0"/>
              <a:t> )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5806247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419</TotalTime>
  <Words>564</Words>
  <Application>Microsoft Office PowerPoint</Application>
  <PresentationFormat>와이드스크린</PresentationFormat>
  <Paragraphs>176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Century Schoolbook</vt:lpstr>
      <vt:lpstr>Impact</vt:lpstr>
      <vt:lpstr>Wingdings 2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김진규</dc:creator>
  <cp:lastModifiedBy>김진규</cp:lastModifiedBy>
  <cp:revision>198</cp:revision>
  <dcterms:created xsi:type="dcterms:W3CDTF">2015-04-15T12:15:22Z</dcterms:created>
  <dcterms:modified xsi:type="dcterms:W3CDTF">2015-05-30T12:40:55Z</dcterms:modified>
</cp:coreProperties>
</file>