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6" r:id="rId2"/>
    <p:sldId id="338" r:id="rId3"/>
    <p:sldId id="33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13" autoAdjust="0"/>
    <p:restoredTop sz="88310" autoAdjust="0"/>
  </p:normalViewPr>
  <p:slideViewPr>
    <p:cSldViewPr>
      <p:cViewPr varScale="1">
        <p:scale>
          <a:sx n="144" d="100"/>
          <a:sy n="144" d="100"/>
        </p:scale>
        <p:origin x="1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D7A8-37AF-4A0B-A72B-1C12B9FE4D41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929BE-312B-42BB-B0B3-C82C33C4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8229600" cy="6893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478155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77000" y="1200150"/>
            <a:ext cx="2438400" cy="3810000"/>
          </a:xfrm>
        </p:spPr>
        <p:txBody>
          <a:bodyPr/>
          <a:lstStyle>
            <a:lvl1pPr algn="l">
              <a:defRPr sz="1600"/>
            </a:lvl1pPr>
            <a:lvl2pPr marL="227013" indent="0" algn="l">
              <a:buNone/>
              <a:defRPr sz="1400"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361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99356" y="2169021"/>
            <a:ext cx="4840485" cy="6893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33350"/>
            <a:ext cx="3048000" cy="4876800"/>
          </a:xfrm>
        </p:spPr>
        <p:txBody>
          <a:bodyPr/>
          <a:lstStyle>
            <a:lvl1pPr algn="r">
              <a:defRPr sz="1400"/>
            </a:lvl1pPr>
            <a:lvl2pPr marL="457200" indent="0" algn="r">
              <a:buNone/>
              <a:defRPr sz="1200" i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288-4797-4207-92F3-FCA05817CF5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4705350"/>
            <a:ext cx="2133600" cy="273844"/>
          </a:xfrm>
        </p:spPr>
        <p:txBody>
          <a:bodyPr/>
          <a:lstStyle/>
          <a:p>
            <a:fld id="{565EBBA9-FC7F-4575-8307-B3736C9F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1125140"/>
          </a:xfrm>
        </p:spPr>
        <p:txBody>
          <a:bodyPr anchor="t">
            <a:noAutofit/>
          </a:bodyPr>
          <a:lstStyle>
            <a:lvl1pPr algn="l">
              <a:defRPr sz="3200" b="1" cap="all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9750"/>
            <a:ext cx="7772400" cy="2649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772400" cy="762000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9550"/>
            <a:ext cx="7772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5550"/>
            <a:ext cx="7772400" cy="1021556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5750"/>
            <a:ext cx="7772400" cy="213360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74" r:id="rId5"/>
    <p:sldLayoutId id="214748367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A3D460-820D-4B3E-BA96-334610FC8110}"/>
              </a:ext>
            </a:extLst>
          </p:cNvPr>
          <p:cNvSpPr/>
          <p:nvPr/>
        </p:nvSpPr>
        <p:spPr>
          <a:xfrm>
            <a:off x="2743200" y="2152650"/>
            <a:ext cx="2514600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34A4C-F4F4-4532-A476-957387761B6F}"/>
              </a:ext>
            </a:extLst>
          </p:cNvPr>
          <p:cNvSpPr/>
          <p:nvPr/>
        </p:nvSpPr>
        <p:spPr>
          <a:xfrm>
            <a:off x="2743200" y="2762250"/>
            <a:ext cx="1676400" cy="228600"/>
          </a:xfrm>
          <a:prstGeom prst="rect">
            <a:avLst/>
          </a:prstGeom>
          <a:pattFill prst="lgCheck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55D7D-D68F-4195-B000-25555B0391A5}"/>
              </a:ext>
            </a:extLst>
          </p:cNvPr>
          <p:cNvSpPr/>
          <p:nvPr/>
        </p:nvSpPr>
        <p:spPr>
          <a:xfrm>
            <a:off x="2743200" y="2457450"/>
            <a:ext cx="2514600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F0E62-5A47-4D19-91D8-9692C406F36F}"/>
              </a:ext>
            </a:extLst>
          </p:cNvPr>
          <p:cNvSpPr txBox="1"/>
          <p:nvPr/>
        </p:nvSpPr>
        <p:spPr>
          <a:xfrm>
            <a:off x="5257800" y="212845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Video Track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B2863-2797-41C8-B132-BA73531E1ABC}"/>
              </a:ext>
            </a:extLst>
          </p:cNvPr>
          <p:cNvSpPr txBox="1"/>
          <p:nvPr/>
        </p:nvSpPr>
        <p:spPr>
          <a:xfrm>
            <a:off x="5257800" y="2433251"/>
            <a:ext cx="2305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Audio Track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5463C-8A0B-46A5-A897-46B5AB39CE36}"/>
              </a:ext>
            </a:extLst>
          </p:cNvPr>
          <p:cNvSpPr txBox="1"/>
          <p:nvPr/>
        </p:nvSpPr>
        <p:spPr>
          <a:xfrm>
            <a:off x="5257799" y="2738051"/>
            <a:ext cx="192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Subtitle Track File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C1472E9-2AAF-47F0-81A8-E9B4823B4976}"/>
              </a:ext>
            </a:extLst>
          </p:cNvPr>
          <p:cNvSpPr/>
          <p:nvPr/>
        </p:nvSpPr>
        <p:spPr>
          <a:xfrm>
            <a:off x="1905000" y="742950"/>
            <a:ext cx="5029200" cy="2590800"/>
          </a:xfrm>
          <a:prstGeom prst="foldedCorner">
            <a:avLst>
              <a:gd name="adj" fmla="val 757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0E8DA-155B-48CA-906E-9251260C55FF}"/>
              </a:ext>
            </a:extLst>
          </p:cNvPr>
          <p:cNvSpPr txBox="1"/>
          <p:nvPr/>
        </p:nvSpPr>
        <p:spPr>
          <a:xfrm rot="16200000">
            <a:off x="742266" y="1784064"/>
            <a:ext cx="14478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Composition</a:t>
            </a:r>
            <a:br>
              <a:rPr lang="en-US" sz="1600" dirty="0"/>
            </a:br>
            <a:r>
              <a:rPr lang="en-US" sz="1600" dirty="0"/>
              <a:t>Playlist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888CE4-7386-0842-9BA3-835D862C01F4}"/>
              </a:ext>
            </a:extLst>
          </p:cNvPr>
          <p:cNvGrpSpPr/>
          <p:nvPr/>
        </p:nvGrpSpPr>
        <p:grpSpPr>
          <a:xfrm>
            <a:off x="2743200" y="895350"/>
            <a:ext cx="1676400" cy="290565"/>
            <a:chOff x="2743200" y="1828929"/>
            <a:chExt cx="1676400" cy="290565"/>
          </a:xfrm>
        </p:grpSpPr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798A5C2B-7A5F-43EC-B992-834FE188920E}"/>
                </a:ext>
              </a:extLst>
            </p:cNvPr>
            <p:cNvSpPr/>
            <p:nvPr/>
          </p:nvSpPr>
          <p:spPr>
            <a:xfrm rot="5400000">
              <a:off x="3552444" y="1252339"/>
              <a:ext cx="57911" cy="1676400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409A5-EB70-4B0D-9471-110AA583501A}"/>
                </a:ext>
              </a:extLst>
            </p:cNvPr>
            <p:cNvSpPr txBox="1"/>
            <p:nvPr/>
          </p:nvSpPr>
          <p:spPr>
            <a:xfrm>
              <a:off x="3037019" y="1828929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Playable Region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E4A123-4B21-4611-BCA2-11A6758D3FB4}"/>
              </a:ext>
            </a:extLst>
          </p:cNvPr>
          <p:cNvSpPr txBox="1"/>
          <p:nvPr/>
        </p:nvSpPr>
        <p:spPr>
          <a:xfrm>
            <a:off x="152400" y="4552950"/>
            <a:ext cx="244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6.2.2 Timeline Trimming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44C359-E97D-434A-8F16-24AD2107B26C}"/>
              </a:ext>
            </a:extLst>
          </p:cNvPr>
          <p:cNvSpPr/>
          <p:nvPr/>
        </p:nvSpPr>
        <p:spPr>
          <a:xfrm>
            <a:off x="2743200" y="1248549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7AB5F9-A4A3-5644-A2F1-D19299A25374}"/>
              </a:ext>
            </a:extLst>
          </p:cNvPr>
          <p:cNvSpPr/>
          <p:nvPr/>
        </p:nvSpPr>
        <p:spPr>
          <a:xfrm>
            <a:off x="2743200" y="1529149"/>
            <a:ext cx="1676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3FF114-5ECC-234F-A04E-AE8F1CD4F377}"/>
              </a:ext>
            </a:extLst>
          </p:cNvPr>
          <p:cNvSpPr/>
          <p:nvPr/>
        </p:nvSpPr>
        <p:spPr>
          <a:xfrm>
            <a:off x="2743200" y="1833949"/>
            <a:ext cx="1676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EA1404-BA8D-1F48-AA9F-EE35EB30E612}"/>
              </a:ext>
            </a:extLst>
          </p:cNvPr>
          <p:cNvSpPr txBox="1"/>
          <p:nvPr/>
        </p:nvSpPr>
        <p:spPr>
          <a:xfrm>
            <a:off x="5257800" y="1200150"/>
            <a:ext cx="220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Virtual Video Track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29A8BF-87F2-1944-9D00-E7FEDDF581C8}"/>
              </a:ext>
            </a:extLst>
          </p:cNvPr>
          <p:cNvSpPr txBox="1"/>
          <p:nvPr/>
        </p:nvSpPr>
        <p:spPr>
          <a:xfrm>
            <a:off x="5257800" y="1504950"/>
            <a:ext cx="220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Virtual Audio Track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1C85DB-B0B9-1341-9686-406CAB59F4BB}"/>
              </a:ext>
            </a:extLst>
          </p:cNvPr>
          <p:cNvSpPr txBox="1"/>
          <p:nvPr/>
        </p:nvSpPr>
        <p:spPr>
          <a:xfrm>
            <a:off x="5257800" y="180975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Virtual Timed Text Track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A4BF147-D90F-634D-B610-DBD63755A3BE}"/>
              </a:ext>
            </a:extLst>
          </p:cNvPr>
          <p:cNvCxnSpPr>
            <a:stCxn id="7" idx="1"/>
            <a:endCxn id="21" idx="1"/>
          </p:cNvCxnSpPr>
          <p:nvPr/>
        </p:nvCxnSpPr>
        <p:spPr>
          <a:xfrm rot="10800000">
            <a:off x="2743200" y="1948250"/>
            <a:ext cx="12700" cy="928301"/>
          </a:xfrm>
          <a:prstGeom prst="bentConnector3">
            <a:avLst>
              <a:gd name="adj1" fmla="val 1602732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D8F1EF9-7E47-4D4D-BF1C-027813400993}"/>
              </a:ext>
            </a:extLst>
          </p:cNvPr>
          <p:cNvCxnSpPr>
            <a:stCxn id="8" idx="1"/>
            <a:endCxn id="20" idx="1"/>
          </p:cNvCxnSpPr>
          <p:nvPr/>
        </p:nvCxnSpPr>
        <p:spPr>
          <a:xfrm rot="10800000">
            <a:off x="2743200" y="1643450"/>
            <a:ext cx="12700" cy="928301"/>
          </a:xfrm>
          <a:prstGeom prst="bentConnector3">
            <a:avLst>
              <a:gd name="adj1" fmla="val 298356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FBBA489-578A-AD40-9227-A1D3A2DC5169}"/>
              </a:ext>
            </a:extLst>
          </p:cNvPr>
          <p:cNvCxnSpPr>
            <a:stCxn id="5" idx="1"/>
            <a:endCxn id="19" idx="1"/>
          </p:cNvCxnSpPr>
          <p:nvPr/>
        </p:nvCxnSpPr>
        <p:spPr>
          <a:xfrm rot="10800000">
            <a:off x="2743200" y="1362850"/>
            <a:ext cx="12700" cy="904101"/>
          </a:xfrm>
          <a:prstGeom prst="bentConnector3">
            <a:avLst>
              <a:gd name="adj1" fmla="val 4660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4C7DC9-6F3E-4170-99C6-5B469000DD52}"/>
              </a:ext>
            </a:extLst>
          </p:cNvPr>
          <p:cNvSpPr/>
          <p:nvPr/>
        </p:nvSpPr>
        <p:spPr>
          <a:xfrm>
            <a:off x="1524000" y="1466850"/>
            <a:ext cx="6286500" cy="22098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      </a:t>
            </a:r>
          </a:p>
          <a:p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r0:WAVEPCMDescriptor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7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xmlns:r0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"http://www.smpte-ra.org/reg/395/2014/13/1/aaf"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7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xmlns:r1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"http://www.smpte-ra.org/reg/335/2012"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urn:uuid:cfa7d791-c62d-4892-b0f9-1618a86005d3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r1:SubDescriptors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r0:SoundfieldGroupLabelSubDescriptor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urn:uuid:64c4a347-5541-4b01-b3e2-b6894566db6f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r1:MCALabelDictionaryID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urn:smpte:ul:060e2b34.0401010d.03020201.00000000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r1:MCALabelDictionaryID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r1:MCALinkID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urn:uuid:c9aa9e6f-3618-402b-bd3d-6b40e583d4ea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r1:MCALinkID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r1:MCATagSymbol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sg51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r1:MCATagSymbol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r1:MCATagName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5.1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r1:MCATagName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r1:RFC5646SpokenLanguage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7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-GB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r1:RFC5646SpokenLanguage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TOS_Slate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r1:MCATitleVersion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International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r1:MCATitleVersion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r1:MCAAudioContentKind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SlateSync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r1:MCAAudioContentKind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r1:MCAAudioElementKind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SlateSync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r1:MCAAudioElementKind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r0:SoundfieldGroupLabelSubDescriptor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7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003FE-15E7-4195-92F7-58BBE2AEC648}"/>
              </a:ext>
            </a:extLst>
          </p:cNvPr>
          <p:cNvSpPr/>
          <p:nvPr/>
        </p:nvSpPr>
        <p:spPr>
          <a:xfrm>
            <a:off x="3648076" y="2797969"/>
            <a:ext cx="304800" cy="952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AE2F0-502A-4D2E-928E-F12092313896}"/>
              </a:ext>
            </a:extLst>
          </p:cNvPr>
          <p:cNvSpPr txBox="1"/>
          <p:nvPr/>
        </p:nvSpPr>
        <p:spPr>
          <a:xfrm>
            <a:off x="152400" y="455295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6.3.1 MCA Language Tag</a:t>
            </a:r>
          </a:p>
        </p:txBody>
      </p:sp>
    </p:spTree>
    <p:extLst>
      <p:ext uri="{BB962C8B-B14F-4D97-AF65-F5344CB8AC3E}">
        <p14:creationId xmlns:p14="http://schemas.microsoft.com/office/powerpoint/2010/main" val="19679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D8F9F8D-B156-4993-A8EE-3483AC4263A0}"/>
              </a:ext>
            </a:extLst>
          </p:cNvPr>
          <p:cNvSpPr/>
          <p:nvPr/>
        </p:nvSpPr>
        <p:spPr>
          <a:xfrm>
            <a:off x="2705098" y="1200150"/>
            <a:ext cx="2514601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3D460-820D-4B3E-BA96-334610FC8110}"/>
              </a:ext>
            </a:extLst>
          </p:cNvPr>
          <p:cNvSpPr/>
          <p:nvPr/>
        </p:nvSpPr>
        <p:spPr>
          <a:xfrm>
            <a:off x="2705099" y="895350"/>
            <a:ext cx="2514601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97B1E-609A-4648-B525-8911E575800E}"/>
              </a:ext>
            </a:extLst>
          </p:cNvPr>
          <p:cNvSpPr/>
          <p:nvPr/>
        </p:nvSpPr>
        <p:spPr>
          <a:xfrm>
            <a:off x="3103429" y="1200150"/>
            <a:ext cx="1022479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F0E62-5A47-4D19-91D8-9692C406F36F}"/>
              </a:ext>
            </a:extLst>
          </p:cNvPr>
          <p:cNvSpPr txBox="1"/>
          <p:nvPr/>
        </p:nvSpPr>
        <p:spPr>
          <a:xfrm>
            <a:off x="5219700" y="8191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track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B2863-2797-41C8-B132-BA73531E1ABC}"/>
              </a:ext>
            </a:extLst>
          </p:cNvPr>
          <p:cNvSpPr txBox="1"/>
          <p:nvPr/>
        </p:nvSpPr>
        <p:spPr>
          <a:xfrm>
            <a:off x="5219700" y="112395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Audio track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C1472E9-2AAF-47F0-81A8-E9B4823B4976}"/>
              </a:ext>
            </a:extLst>
          </p:cNvPr>
          <p:cNvSpPr/>
          <p:nvPr/>
        </p:nvSpPr>
        <p:spPr>
          <a:xfrm>
            <a:off x="2476500" y="445021"/>
            <a:ext cx="4191000" cy="1219200"/>
          </a:xfrm>
          <a:prstGeom prst="foldedCorner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0E8DA-155B-48CA-906E-9251260C55FF}"/>
              </a:ext>
            </a:extLst>
          </p:cNvPr>
          <p:cNvSpPr txBox="1"/>
          <p:nvPr/>
        </p:nvSpPr>
        <p:spPr>
          <a:xfrm rot="16200000">
            <a:off x="1404782" y="793012"/>
            <a:ext cx="1447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Composition</a:t>
            </a:r>
            <a:br>
              <a:rPr lang="en-US" sz="1400" dirty="0"/>
            </a:br>
            <a:r>
              <a:rPr lang="en-US" sz="1400" dirty="0"/>
              <a:t>Playlist 02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74782-8D14-4AB7-9DAA-EDAE378AECC0}"/>
              </a:ext>
            </a:extLst>
          </p:cNvPr>
          <p:cNvGrpSpPr/>
          <p:nvPr/>
        </p:nvGrpSpPr>
        <p:grpSpPr>
          <a:xfrm>
            <a:off x="2705099" y="540275"/>
            <a:ext cx="2514601" cy="297312"/>
            <a:chOff x="2705099" y="540275"/>
            <a:chExt cx="2514601" cy="297312"/>
          </a:xfrm>
        </p:grpSpPr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798A5C2B-7A5F-43EC-B992-834FE188920E}"/>
                </a:ext>
              </a:extLst>
            </p:cNvPr>
            <p:cNvSpPr/>
            <p:nvPr/>
          </p:nvSpPr>
          <p:spPr>
            <a:xfrm rot="5400000">
              <a:off x="3926698" y="-455415"/>
              <a:ext cx="71403" cy="2514601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409A5-EB70-4B0D-9471-110AA583501A}"/>
                </a:ext>
              </a:extLst>
            </p:cNvPr>
            <p:cNvSpPr txBox="1"/>
            <p:nvPr/>
          </p:nvSpPr>
          <p:spPr>
            <a:xfrm>
              <a:off x="3483240" y="540275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Playable Region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E4A123-4B21-4611-BCA2-11A6758D3FB4}"/>
              </a:ext>
            </a:extLst>
          </p:cNvPr>
          <p:cNvSpPr txBox="1"/>
          <p:nvPr/>
        </p:nvSpPr>
        <p:spPr>
          <a:xfrm>
            <a:off x="152400" y="4552950"/>
            <a:ext cx="29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6.3.2 Picture and Sound Fixes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B9C975-2A1A-45E4-8A57-C1182E885E0C}"/>
              </a:ext>
            </a:extLst>
          </p:cNvPr>
          <p:cNvSpPr/>
          <p:nvPr/>
        </p:nvSpPr>
        <p:spPr>
          <a:xfrm>
            <a:off x="2700982" y="2674834"/>
            <a:ext cx="2514601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604004-2626-4F72-BD9D-D20746A86585}"/>
              </a:ext>
            </a:extLst>
          </p:cNvPr>
          <p:cNvSpPr/>
          <p:nvPr/>
        </p:nvSpPr>
        <p:spPr>
          <a:xfrm>
            <a:off x="2700982" y="2979634"/>
            <a:ext cx="2514601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08D4A-A262-4D42-960F-3AE3EC9177C6}"/>
              </a:ext>
            </a:extLst>
          </p:cNvPr>
          <p:cNvSpPr txBox="1"/>
          <p:nvPr/>
        </p:nvSpPr>
        <p:spPr>
          <a:xfrm>
            <a:off x="5215583" y="259863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track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6148E-35C6-49A4-834C-336DCD6D7F65}"/>
              </a:ext>
            </a:extLst>
          </p:cNvPr>
          <p:cNvSpPr txBox="1"/>
          <p:nvPr/>
        </p:nvSpPr>
        <p:spPr>
          <a:xfrm>
            <a:off x="5215583" y="290343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Audio track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90C59991-B9D7-4553-A932-B9EDAB927C8E}"/>
              </a:ext>
            </a:extLst>
          </p:cNvPr>
          <p:cNvSpPr/>
          <p:nvPr/>
        </p:nvSpPr>
        <p:spPr>
          <a:xfrm>
            <a:off x="2472383" y="2217633"/>
            <a:ext cx="4191000" cy="1219200"/>
          </a:xfrm>
          <a:prstGeom prst="foldedCorner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311BCD-04F4-4F84-A6F1-E4A93FDFFF38}"/>
              </a:ext>
            </a:extLst>
          </p:cNvPr>
          <p:cNvSpPr txBox="1"/>
          <p:nvPr/>
        </p:nvSpPr>
        <p:spPr>
          <a:xfrm rot="16200000">
            <a:off x="1411132" y="2565624"/>
            <a:ext cx="1447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Composition</a:t>
            </a:r>
            <a:br>
              <a:rPr lang="en-US" sz="1400" dirty="0"/>
            </a:br>
            <a:r>
              <a:rPr lang="en-US" sz="1400" dirty="0"/>
              <a:t>Playlist 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01A6B-1DDE-4646-9CAD-FF019BE95BEE}"/>
              </a:ext>
            </a:extLst>
          </p:cNvPr>
          <p:cNvSpPr/>
          <p:nvPr/>
        </p:nvSpPr>
        <p:spPr>
          <a:xfrm>
            <a:off x="3524250" y="895350"/>
            <a:ext cx="4191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3AD7BC-48B4-4C9A-8A08-3F611E2E117C}"/>
              </a:ext>
            </a:extLst>
          </p:cNvPr>
          <p:cNvSpPr/>
          <p:nvPr/>
        </p:nvSpPr>
        <p:spPr>
          <a:xfrm>
            <a:off x="4362450" y="895350"/>
            <a:ext cx="4191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03921-FDE8-495B-AF0A-B9C73EBB6406}"/>
              </a:ext>
            </a:extLst>
          </p:cNvPr>
          <p:cNvGrpSpPr/>
          <p:nvPr/>
        </p:nvGrpSpPr>
        <p:grpSpPr>
          <a:xfrm>
            <a:off x="2700981" y="2335076"/>
            <a:ext cx="2514601" cy="297312"/>
            <a:chOff x="2705099" y="540275"/>
            <a:chExt cx="2514601" cy="297312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33F04E57-1F48-4876-AF92-C9FB4CD26169}"/>
                </a:ext>
              </a:extLst>
            </p:cNvPr>
            <p:cNvSpPr/>
            <p:nvPr/>
          </p:nvSpPr>
          <p:spPr>
            <a:xfrm rot="5400000">
              <a:off x="3926698" y="-455415"/>
              <a:ext cx="71403" cy="2514601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B7755F-0AA9-498A-A461-1E2B0442F438}"/>
                </a:ext>
              </a:extLst>
            </p:cNvPr>
            <p:cNvSpPr txBox="1"/>
            <p:nvPr/>
          </p:nvSpPr>
          <p:spPr>
            <a:xfrm>
              <a:off x="3483240" y="540275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Playable Region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D43F03-2C28-41BB-A313-5C5DB44A905A}"/>
              </a:ext>
            </a:extLst>
          </p:cNvPr>
          <p:cNvCxnSpPr>
            <a:cxnSpLocks/>
          </p:cNvCxnSpPr>
          <p:nvPr/>
        </p:nvCxnSpPr>
        <p:spPr>
          <a:xfrm>
            <a:off x="2819400" y="1123950"/>
            <a:ext cx="0" cy="15508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EE2256-4DCC-454E-B581-CD7FDE344A05}"/>
              </a:ext>
            </a:extLst>
          </p:cNvPr>
          <p:cNvCxnSpPr>
            <a:cxnSpLocks/>
          </p:cNvCxnSpPr>
          <p:nvPr/>
        </p:nvCxnSpPr>
        <p:spPr>
          <a:xfrm>
            <a:off x="2971800" y="1428750"/>
            <a:ext cx="0" cy="155088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E48115-7375-42C0-832F-64C130B19ADE}"/>
              </a:ext>
            </a:extLst>
          </p:cNvPr>
          <p:cNvSpPr txBox="1"/>
          <p:nvPr/>
        </p:nvSpPr>
        <p:spPr>
          <a:xfrm>
            <a:off x="3469964" y="8557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Picture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1C669-83D2-451D-9C5A-5961F8C703E9}"/>
              </a:ext>
            </a:extLst>
          </p:cNvPr>
          <p:cNvSpPr txBox="1"/>
          <p:nvPr/>
        </p:nvSpPr>
        <p:spPr>
          <a:xfrm>
            <a:off x="4318564" y="8557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Picture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1493FB-5A84-4281-B351-1B1997BCC7AB}"/>
              </a:ext>
            </a:extLst>
          </p:cNvPr>
          <p:cNvSpPr txBox="1"/>
          <p:nvPr/>
        </p:nvSpPr>
        <p:spPr>
          <a:xfrm>
            <a:off x="3366067" y="11547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Audio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CDA8E0-590A-4D50-95DF-69B1EF0520B2}"/>
              </a:ext>
            </a:extLst>
          </p:cNvPr>
          <p:cNvSpPr txBox="1"/>
          <p:nvPr/>
        </p:nvSpPr>
        <p:spPr>
          <a:xfrm>
            <a:off x="2933702" y="1771650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Reference to </a:t>
            </a:r>
          </a:p>
          <a:p>
            <a:pPr algn="ctr"/>
            <a:r>
              <a:rPr lang="en-GB" sz="800" dirty="0"/>
              <a:t>existing track files.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119ED-C272-451C-B046-86DCB1562156}"/>
              </a:ext>
            </a:extLst>
          </p:cNvPr>
          <p:cNvSpPr txBox="1"/>
          <p:nvPr/>
        </p:nvSpPr>
        <p:spPr>
          <a:xfrm>
            <a:off x="5405686" y="460525"/>
            <a:ext cx="1257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Supplemental Package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3B5A6E-EE6C-4185-A125-3B0921109F9D}"/>
              </a:ext>
            </a:extLst>
          </p:cNvPr>
          <p:cNvSpPr txBox="1"/>
          <p:nvPr/>
        </p:nvSpPr>
        <p:spPr>
          <a:xfrm>
            <a:off x="5230016" y="2242300"/>
            <a:ext cx="1433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Original Complete Package</a:t>
            </a:r>
          </a:p>
        </p:txBody>
      </p:sp>
    </p:spTree>
    <p:extLst>
      <p:ext uri="{BB962C8B-B14F-4D97-AF65-F5344CB8AC3E}">
        <p14:creationId xmlns:p14="http://schemas.microsoft.com/office/powerpoint/2010/main" val="88375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</TotalTime>
  <Words>430</Words>
  <Application>Microsoft Macintosh PowerPoint</Application>
  <PresentationFormat>On-screen Show (16:9)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IMF for Broadcasters – the Road to Object-Based Workflows</dc:title>
  <dc:creator>pal</dc:creator>
  <cp:lastModifiedBy>Jack Watts</cp:lastModifiedBy>
  <cp:revision>459</cp:revision>
  <dcterms:created xsi:type="dcterms:W3CDTF">2006-08-16T00:00:00Z</dcterms:created>
  <dcterms:modified xsi:type="dcterms:W3CDTF">2021-05-22T15:59:09Z</dcterms:modified>
</cp:coreProperties>
</file>