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model server"/>
          <p:cNvGrpSpPr/>
          <p:nvPr/>
        </p:nvGrpSpPr>
        <p:grpSpPr>
          <a:xfrm>
            <a:off x="7568185" y="5819369"/>
            <a:ext cx="1930539" cy="1600734"/>
            <a:chOff x="0" y="0"/>
            <a:chExt cx="1930537" cy="1600732"/>
          </a:xfrm>
        </p:grpSpPr>
        <p:sp>
          <p:nvSpPr>
            <p:cNvPr id="151" name="Rectangle"/>
            <p:cNvSpPr/>
            <p:nvPr/>
          </p:nvSpPr>
          <p:spPr>
            <a:xfrm>
              <a:off x="0" y="-1"/>
              <a:ext cx="1930538" cy="160073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2" name="model server"/>
            <p:cNvSpPr txBox="1"/>
            <p:nvPr/>
          </p:nvSpPr>
          <p:spPr>
            <a:xfrm>
              <a:off x="6350" y="260160"/>
              <a:ext cx="1917838" cy="1080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model server</a:t>
              </a:r>
            </a:p>
          </p:txBody>
        </p:sp>
      </p:grpSp>
      <p:grpSp>
        <p:nvGrpSpPr>
          <p:cNvPr id="156" name="web server"/>
          <p:cNvGrpSpPr/>
          <p:nvPr/>
        </p:nvGrpSpPr>
        <p:grpSpPr>
          <a:xfrm>
            <a:off x="11351597" y="3517417"/>
            <a:ext cx="1930538" cy="1600734"/>
            <a:chOff x="0" y="0"/>
            <a:chExt cx="1930537" cy="1600733"/>
          </a:xfrm>
        </p:grpSpPr>
        <p:sp>
          <p:nvSpPr>
            <p:cNvPr id="154" name="Rectangle"/>
            <p:cNvSpPr/>
            <p:nvPr/>
          </p:nvSpPr>
          <p:spPr>
            <a:xfrm>
              <a:off x="-1" y="-1"/>
              <a:ext cx="1930539" cy="160073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web server"/>
            <p:cNvSpPr txBox="1"/>
            <p:nvPr/>
          </p:nvSpPr>
          <p:spPr>
            <a:xfrm>
              <a:off x="6349" y="260160"/>
              <a:ext cx="1917839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web server</a:t>
              </a:r>
            </a:p>
          </p:txBody>
        </p:sp>
      </p:grpSp>
      <p:grpSp>
        <p:nvGrpSpPr>
          <p:cNvPr id="159" name="Dev &amp; train…"/>
          <p:cNvGrpSpPr/>
          <p:nvPr/>
        </p:nvGrpSpPr>
        <p:grpSpPr>
          <a:xfrm>
            <a:off x="3385794" y="5356614"/>
            <a:ext cx="2576142" cy="2526245"/>
            <a:chOff x="0" y="0"/>
            <a:chExt cx="2576141" cy="2526244"/>
          </a:xfrm>
        </p:grpSpPr>
        <p:sp>
          <p:nvSpPr>
            <p:cNvPr id="157" name="Rectangle"/>
            <p:cNvSpPr/>
            <p:nvPr/>
          </p:nvSpPr>
          <p:spPr>
            <a:xfrm>
              <a:off x="-1" y="-1"/>
              <a:ext cx="2576143" cy="25262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8" name="Dev &amp; train…"/>
            <p:cNvSpPr txBox="1"/>
            <p:nvPr/>
          </p:nvSpPr>
          <p:spPr>
            <a:xfrm>
              <a:off x="-1" y="722916"/>
              <a:ext cx="2576143" cy="1080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Dev &amp; train</a:t>
              </a:r>
            </a:p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environment</a:t>
              </a:r>
            </a:p>
          </p:txBody>
        </p:sp>
      </p:grpSp>
      <p:sp>
        <p:nvSpPr>
          <p:cNvPr id="160" name="Line"/>
          <p:cNvSpPr/>
          <p:nvPr/>
        </p:nvSpPr>
        <p:spPr>
          <a:xfrm>
            <a:off x="6545294" y="6619734"/>
            <a:ext cx="882535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>
            <a:off x="13418007" y="3886830"/>
            <a:ext cx="1243847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Line"/>
          <p:cNvSpPr/>
          <p:nvPr/>
        </p:nvSpPr>
        <p:spPr>
          <a:xfrm flipH="1">
            <a:off x="8898214" y="4034609"/>
            <a:ext cx="2334954" cy="16029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tf-serving"/>
          <p:cNvSpPr txBox="1"/>
          <p:nvPr/>
        </p:nvSpPr>
        <p:spPr>
          <a:xfrm>
            <a:off x="7580885" y="7492003"/>
            <a:ext cx="19305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76B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tf-serving</a:t>
            </a:r>
          </a:p>
        </p:txBody>
      </p:sp>
      <p:sp>
        <p:nvSpPr>
          <p:cNvPr id="164" name="fastAPI"/>
          <p:cNvSpPr txBox="1"/>
          <p:nvPr/>
        </p:nvSpPr>
        <p:spPr>
          <a:xfrm>
            <a:off x="11351597" y="5095496"/>
            <a:ext cx="19305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76B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fastAPI</a:t>
            </a:r>
          </a:p>
        </p:txBody>
      </p:sp>
      <p:grpSp>
        <p:nvGrpSpPr>
          <p:cNvPr id="167" name="web browser"/>
          <p:cNvGrpSpPr/>
          <p:nvPr/>
        </p:nvGrpSpPr>
        <p:grpSpPr>
          <a:xfrm>
            <a:off x="14797726" y="3136417"/>
            <a:ext cx="1930538" cy="1600734"/>
            <a:chOff x="0" y="0"/>
            <a:chExt cx="1930537" cy="1600733"/>
          </a:xfrm>
        </p:grpSpPr>
        <p:sp>
          <p:nvSpPr>
            <p:cNvPr id="165" name="Rectangle"/>
            <p:cNvSpPr/>
            <p:nvPr/>
          </p:nvSpPr>
          <p:spPr>
            <a:xfrm>
              <a:off x="-1" y="-1"/>
              <a:ext cx="1930539" cy="160073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6" name="web browser"/>
            <p:cNvSpPr txBox="1"/>
            <p:nvPr/>
          </p:nvSpPr>
          <p:spPr>
            <a:xfrm>
              <a:off x="6349" y="260160"/>
              <a:ext cx="1917839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web browser</a:t>
              </a:r>
            </a:p>
          </p:txBody>
        </p:sp>
      </p:grpSp>
      <p:sp>
        <p:nvSpPr>
          <p:cNvPr id="168" name="Safari, Chrome .."/>
          <p:cNvSpPr txBox="1"/>
          <p:nvPr/>
        </p:nvSpPr>
        <p:spPr>
          <a:xfrm>
            <a:off x="14797726" y="4791518"/>
            <a:ext cx="1930538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76B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Safari, Chrome ..</a:t>
            </a:r>
          </a:p>
        </p:txBody>
      </p:sp>
      <p:sp>
        <p:nvSpPr>
          <p:cNvPr id="169" name="Line"/>
          <p:cNvSpPr/>
          <p:nvPr/>
        </p:nvSpPr>
        <p:spPr>
          <a:xfrm flipH="1">
            <a:off x="13392607" y="4143588"/>
            <a:ext cx="1243847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 flipV="1">
            <a:off x="9646653" y="5103786"/>
            <a:ext cx="1922464" cy="12081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rGPC…"/>
          <p:cNvSpPr txBox="1"/>
          <p:nvPr/>
        </p:nvSpPr>
        <p:spPr>
          <a:xfrm>
            <a:off x="9414562" y="4961409"/>
            <a:ext cx="1930538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0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rGPC </a:t>
            </a:r>
          </a:p>
          <a:p>
            <a:pPr defTabSz="825500">
              <a:defRPr sz="20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protoc.</a:t>
            </a:r>
          </a:p>
        </p:txBody>
      </p:sp>
      <p:sp>
        <p:nvSpPr>
          <p:cNvPr id="172" name="Rectangle"/>
          <p:cNvSpPr/>
          <p:nvPr/>
        </p:nvSpPr>
        <p:spPr>
          <a:xfrm>
            <a:off x="2942794" y="4487631"/>
            <a:ext cx="3462143" cy="426420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3" name="Google Colab"/>
          <p:cNvSpPr txBox="1"/>
          <p:nvPr/>
        </p:nvSpPr>
        <p:spPr>
          <a:xfrm>
            <a:off x="3542396" y="8879911"/>
            <a:ext cx="193053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76B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Google Colab</a:t>
            </a:r>
          </a:p>
        </p:txBody>
      </p:sp>
      <p:sp>
        <p:nvSpPr>
          <p:cNvPr id="174" name="Rectangle"/>
          <p:cNvSpPr/>
          <p:nvPr/>
        </p:nvSpPr>
        <p:spPr>
          <a:xfrm>
            <a:off x="7245784" y="2808024"/>
            <a:ext cx="10142165" cy="581046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Deployment &amp; serving"/>
          <p:cNvSpPr txBox="1"/>
          <p:nvPr/>
        </p:nvSpPr>
        <p:spPr>
          <a:xfrm>
            <a:off x="10295472" y="1569356"/>
            <a:ext cx="4347589" cy="907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Deployment server </a:t>
            </a:r>
            <a:r>
              <a:rPr sz="2000"/>
              <a:t>(Docker installed, &gt; 4GB RAM)</a:t>
            </a:r>
          </a:p>
        </p:txBody>
      </p:sp>
      <p:sp>
        <p:nvSpPr>
          <p:cNvPr id="176" name="Server machine(s)"/>
          <p:cNvSpPr txBox="1"/>
          <p:nvPr/>
        </p:nvSpPr>
        <p:spPr>
          <a:xfrm>
            <a:off x="10512946" y="8761287"/>
            <a:ext cx="391264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76B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Server machine(s)</a:t>
            </a:r>
          </a:p>
        </p:txBody>
      </p:sp>
      <p:sp>
        <p:nvSpPr>
          <p:cNvPr id="177" name="tf-serving"/>
          <p:cNvSpPr txBox="1"/>
          <p:nvPr/>
        </p:nvSpPr>
        <p:spPr>
          <a:xfrm>
            <a:off x="7568185" y="4975259"/>
            <a:ext cx="193053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chemeClr val="accent5">
                    <a:satOff val="-41871"/>
                    <a:lumOff val="-13058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docker container</a:t>
            </a:r>
          </a:p>
        </p:txBody>
      </p:sp>
      <p:sp>
        <p:nvSpPr>
          <p:cNvPr id="178" name="tf-serving"/>
          <p:cNvSpPr txBox="1"/>
          <p:nvPr/>
        </p:nvSpPr>
        <p:spPr>
          <a:xfrm>
            <a:off x="11351597" y="2760145"/>
            <a:ext cx="193053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chemeClr val="accent5">
                    <a:satOff val="-41871"/>
                    <a:lumOff val="-13058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docker container</a:t>
            </a:r>
          </a:p>
        </p:txBody>
      </p:sp>
      <p:sp>
        <p:nvSpPr>
          <p:cNvPr id="179" name="Google Colab"/>
          <p:cNvSpPr txBox="1"/>
          <p:nvPr/>
        </p:nvSpPr>
        <p:spPr>
          <a:xfrm>
            <a:off x="3708596" y="3530201"/>
            <a:ext cx="193053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chemeClr val="accent5">
                    <a:satOff val="-41871"/>
                    <a:lumOff val="-13058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Google linux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