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del server"/>
          <p:cNvSpPr/>
          <p:nvPr/>
        </p:nvSpPr>
        <p:spPr>
          <a:xfrm>
            <a:off x="7568185" y="5819370"/>
            <a:ext cx="1930538" cy="16007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 server</a:t>
            </a:r>
          </a:p>
        </p:txBody>
      </p:sp>
      <p:sp>
        <p:nvSpPr>
          <p:cNvPr id="152" name="web server"/>
          <p:cNvSpPr/>
          <p:nvPr/>
        </p:nvSpPr>
        <p:spPr>
          <a:xfrm>
            <a:off x="11351598" y="3136417"/>
            <a:ext cx="1930537" cy="160073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53" name="Dev &amp; train…"/>
          <p:cNvSpPr/>
          <p:nvPr/>
        </p:nvSpPr>
        <p:spPr>
          <a:xfrm>
            <a:off x="3385795" y="5356614"/>
            <a:ext cx="2576141" cy="2526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Dev &amp; train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environment</a:t>
            </a:r>
          </a:p>
        </p:txBody>
      </p:sp>
      <p:sp>
        <p:nvSpPr>
          <p:cNvPr id="154" name="Line"/>
          <p:cNvSpPr/>
          <p:nvPr/>
        </p:nvSpPr>
        <p:spPr>
          <a:xfrm>
            <a:off x="6545294" y="6619735"/>
            <a:ext cx="8825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13418008" y="3886831"/>
            <a:ext cx="1243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>
            <a:off x="8898214" y="4034609"/>
            <a:ext cx="2334953" cy="16029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tf-serving"/>
          <p:cNvSpPr/>
          <p:nvPr/>
        </p:nvSpPr>
        <p:spPr>
          <a:xfrm>
            <a:off x="7580885" y="6922167"/>
            <a:ext cx="1930538" cy="16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tf-serving</a:t>
            </a:r>
          </a:p>
        </p:txBody>
      </p:sp>
      <p:sp>
        <p:nvSpPr>
          <p:cNvPr id="158" name="fastAPI"/>
          <p:cNvSpPr/>
          <p:nvPr/>
        </p:nvSpPr>
        <p:spPr>
          <a:xfrm>
            <a:off x="11351598" y="4144659"/>
            <a:ext cx="1930537" cy="16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fastAPI</a:t>
            </a:r>
          </a:p>
        </p:txBody>
      </p:sp>
      <p:sp>
        <p:nvSpPr>
          <p:cNvPr id="159" name="web browser"/>
          <p:cNvSpPr/>
          <p:nvPr/>
        </p:nvSpPr>
        <p:spPr>
          <a:xfrm>
            <a:off x="14797726" y="3136417"/>
            <a:ext cx="1930537" cy="160073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 browser</a:t>
            </a:r>
          </a:p>
        </p:txBody>
      </p:sp>
      <p:sp>
        <p:nvSpPr>
          <p:cNvPr id="160" name="Safari, Chrome .."/>
          <p:cNvSpPr/>
          <p:nvPr/>
        </p:nvSpPr>
        <p:spPr>
          <a:xfrm>
            <a:off x="14797726" y="4405831"/>
            <a:ext cx="1930537" cy="16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Safari, Chrome ..</a:t>
            </a:r>
          </a:p>
        </p:txBody>
      </p:sp>
      <p:sp>
        <p:nvSpPr>
          <p:cNvPr id="161" name="Line"/>
          <p:cNvSpPr/>
          <p:nvPr/>
        </p:nvSpPr>
        <p:spPr>
          <a:xfrm flipH="1">
            <a:off x="13392608" y="4143588"/>
            <a:ext cx="1243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V="1">
            <a:off x="9646654" y="5103787"/>
            <a:ext cx="1922463" cy="12081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rGPC…"/>
          <p:cNvSpPr/>
          <p:nvPr/>
        </p:nvSpPr>
        <p:spPr>
          <a:xfrm>
            <a:off x="9453864" y="4405831"/>
            <a:ext cx="1930537" cy="16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rGPC </a:t>
            </a:r>
          </a:p>
          <a:p>
            <a:pPr defTabSz="825500">
              <a:defRPr sz="20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protoc.</a:t>
            </a:r>
          </a:p>
        </p:txBody>
      </p:sp>
      <p:sp>
        <p:nvSpPr>
          <p:cNvPr id="164" name="Rectangle"/>
          <p:cNvSpPr/>
          <p:nvPr/>
        </p:nvSpPr>
        <p:spPr>
          <a:xfrm>
            <a:off x="2942794" y="4487632"/>
            <a:ext cx="3462143" cy="42642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Google Colab"/>
          <p:cNvSpPr/>
          <p:nvPr/>
        </p:nvSpPr>
        <p:spPr>
          <a:xfrm>
            <a:off x="3542396" y="8763494"/>
            <a:ext cx="1930537" cy="1138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Google Colab</a:t>
            </a:r>
          </a:p>
        </p:txBody>
      </p:sp>
      <p:sp>
        <p:nvSpPr>
          <p:cNvPr id="166" name="Rectangle"/>
          <p:cNvSpPr/>
          <p:nvPr/>
        </p:nvSpPr>
        <p:spPr>
          <a:xfrm>
            <a:off x="7245785" y="2808025"/>
            <a:ext cx="10142164" cy="581046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Deployment &amp; serving"/>
          <p:cNvSpPr/>
          <p:nvPr/>
        </p:nvSpPr>
        <p:spPr>
          <a:xfrm>
            <a:off x="10181173" y="1788701"/>
            <a:ext cx="4347588" cy="1138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Deployment &amp; serving</a:t>
            </a:r>
          </a:p>
        </p:txBody>
      </p:sp>
      <p:sp>
        <p:nvSpPr>
          <p:cNvPr id="168" name="Server machine(s)"/>
          <p:cNvSpPr/>
          <p:nvPr/>
        </p:nvSpPr>
        <p:spPr>
          <a:xfrm>
            <a:off x="10512947" y="8663341"/>
            <a:ext cx="3912640" cy="65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Server machine(s)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