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odel server"/>
          <p:cNvSpPr/>
          <p:nvPr/>
        </p:nvSpPr>
        <p:spPr>
          <a:xfrm>
            <a:off x="6452267" y="5320768"/>
            <a:ext cx="1930537" cy="160073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model server</a:t>
            </a:r>
          </a:p>
        </p:txBody>
      </p:sp>
      <p:sp>
        <p:nvSpPr>
          <p:cNvPr id="152" name="web server"/>
          <p:cNvSpPr/>
          <p:nvPr/>
        </p:nvSpPr>
        <p:spPr>
          <a:xfrm>
            <a:off x="10235680" y="2637815"/>
            <a:ext cx="1930537" cy="160073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web server</a:t>
            </a:r>
          </a:p>
        </p:txBody>
      </p:sp>
      <p:sp>
        <p:nvSpPr>
          <p:cNvPr id="153" name="model dev, build &amp; train"/>
          <p:cNvSpPr/>
          <p:nvPr/>
        </p:nvSpPr>
        <p:spPr>
          <a:xfrm>
            <a:off x="3699506" y="4722948"/>
            <a:ext cx="1930537" cy="16007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model dev, build &amp; train</a:t>
            </a:r>
          </a:p>
        </p:txBody>
      </p:sp>
      <p:sp>
        <p:nvSpPr>
          <p:cNvPr id="154" name="Line"/>
          <p:cNvSpPr/>
          <p:nvPr/>
        </p:nvSpPr>
        <p:spPr>
          <a:xfrm>
            <a:off x="3411257" y="6121134"/>
            <a:ext cx="290065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5" name="Line"/>
          <p:cNvSpPr/>
          <p:nvPr/>
        </p:nvSpPr>
        <p:spPr>
          <a:xfrm>
            <a:off x="12302090" y="3388229"/>
            <a:ext cx="124384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6" name="Line"/>
          <p:cNvSpPr/>
          <p:nvPr/>
        </p:nvSpPr>
        <p:spPr>
          <a:xfrm flipH="1">
            <a:off x="7782296" y="3536008"/>
            <a:ext cx="2334952" cy="16029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7" name="tf-serving"/>
          <p:cNvSpPr/>
          <p:nvPr/>
        </p:nvSpPr>
        <p:spPr>
          <a:xfrm>
            <a:off x="6464967" y="6423565"/>
            <a:ext cx="1930537" cy="1600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chemeClr val="accent1">
                    <a:lumOff val="-135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tf-serving</a:t>
            </a:r>
          </a:p>
        </p:txBody>
      </p:sp>
      <p:sp>
        <p:nvSpPr>
          <p:cNvPr id="158" name="fastAPI"/>
          <p:cNvSpPr/>
          <p:nvPr/>
        </p:nvSpPr>
        <p:spPr>
          <a:xfrm>
            <a:off x="10235680" y="3646057"/>
            <a:ext cx="1930537" cy="1600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chemeClr val="accent1">
                    <a:lumOff val="-135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fastAPI</a:t>
            </a:r>
          </a:p>
        </p:txBody>
      </p:sp>
      <p:sp>
        <p:nvSpPr>
          <p:cNvPr id="159" name="web browser"/>
          <p:cNvSpPr/>
          <p:nvPr/>
        </p:nvSpPr>
        <p:spPr>
          <a:xfrm>
            <a:off x="13681808" y="2637815"/>
            <a:ext cx="1930537" cy="160073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web browser</a:t>
            </a:r>
          </a:p>
        </p:txBody>
      </p:sp>
      <p:sp>
        <p:nvSpPr>
          <p:cNvPr id="160" name="Safari, Chrome .."/>
          <p:cNvSpPr/>
          <p:nvPr/>
        </p:nvSpPr>
        <p:spPr>
          <a:xfrm>
            <a:off x="13681808" y="3907230"/>
            <a:ext cx="1930537" cy="1600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chemeClr val="accent1">
                    <a:lumOff val="-135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Safari, Chrome ..</a:t>
            </a:r>
          </a:p>
        </p:txBody>
      </p:sp>
      <p:sp>
        <p:nvSpPr>
          <p:cNvPr id="161" name="Line"/>
          <p:cNvSpPr/>
          <p:nvPr/>
        </p:nvSpPr>
        <p:spPr>
          <a:xfrm flipH="1">
            <a:off x="12276690" y="3644987"/>
            <a:ext cx="124384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2" name="Line"/>
          <p:cNvSpPr/>
          <p:nvPr/>
        </p:nvSpPr>
        <p:spPr>
          <a:xfrm flipV="1">
            <a:off x="8530735" y="4605185"/>
            <a:ext cx="1922463" cy="12081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3" name="rGPC…"/>
          <p:cNvSpPr/>
          <p:nvPr/>
        </p:nvSpPr>
        <p:spPr>
          <a:xfrm>
            <a:off x="8337946" y="3907230"/>
            <a:ext cx="1930537" cy="1600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20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rGPC </a:t>
            </a:r>
          </a:p>
          <a:p>
            <a:pPr defTabSz="825500">
              <a:defRPr sz="20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protoc.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