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253B36-ACD5-4FB7-A6D5-F10F290E2881}" v="27" dt="2025-02-03T03:10:01.96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94660"/>
  </p:normalViewPr>
  <p:slideViewPr>
    <p:cSldViewPr snapToGrid="0">
      <p:cViewPr varScale="1">
        <p:scale>
          <a:sx n="79" d="100"/>
          <a:sy n="79" d="100"/>
        </p:scale>
        <p:origin x="4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439BFB-A42A-FA80-8724-129478F404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028FA59-5B1A-63A6-2553-002775C48B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B7D34E-61FA-B90C-944A-10E54560E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EC457-08F6-4AA5-81F8-91E4836F9154}" type="datetimeFigureOut">
              <a:rPr lang="zh-CN" altLang="en-US" smtClean="0"/>
              <a:t>2025/2/3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4908CF-B58B-C59E-5B86-FD9A3440C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4BFEB6-2B67-C64B-55FD-4C0139624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C0543-49D1-4D19-874C-032585FCD0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5302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2F565F-C632-8379-D8EA-BBC67232D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87834E0-4159-71DC-6256-9429F58951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F3E00B-599D-E0D2-3A0D-FC30EDA94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EC457-08F6-4AA5-81F8-91E4836F9154}" type="datetimeFigureOut">
              <a:rPr lang="zh-CN" altLang="en-US" smtClean="0"/>
              <a:t>2025/2/3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01320E-CC3E-9BC0-E4B8-974D9000C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4BEBB1-21C3-5240-8172-150D7DE50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C0543-49D1-4D19-874C-032585FCD0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767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3AE0908-16E5-C76D-E15A-5A96E10F91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BAB7EE1-51B9-EED0-2F1F-A7CBCCAC86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B81C18-CAB0-EACB-931E-58386522F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EC457-08F6-4AA5-81F8-91E4836F9154}" type="datetimeFigureOut">
              <a:rPr lang="zh-CN" altLang="en-US" smtClean="0"/>
              <a:t>2025/2/3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3A8C76-EF02-5E30-9776-4B817177E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F1E7B3-FD43-FE63-29F1-6AA95213E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C0543-49D1-4D19-874C-032585FCD0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5166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A0ACD3-B33D-187F-33B4-D636D76FE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BA1DBB-8A5F-47FE-1C38-FBBFC71343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2179B5-5C67-6C3E-5E3C-6F87A862C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EC457-08F6-4AA5-81F8-91E4836F9154}" type="datetimeFigureOut">
              <a:rPr lang="zh-CN" altLang="en-US" smtClean="0"/>
              <a:t>2025/2/3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69EEA7-11AC-3043-2CF7-D73E86A13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236F58-F876-2D7D-5439-828318727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C0543-49D1-4D19-874C-032585FCD0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6361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C3CCB9-71F6-CE77-A59D-66E59F76E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6E66826-AA60-88B4-461C-76213F161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41D9DC-561A-7AB8-2CCC-B0381A230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EC457-08F6-4AA5-81F8-91E4836F9154}" type="datetimeFigureOut">
              <a:rPr lang="zh-CN" altLang="en-US" smtClean="0"/>
              <a:t>2025/2/3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28121D-7DD8-F242-D023-1CF09A611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F5848E-982F-C5FC-8A5D-218F4B1EC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C0543-49D1-4D19-874C-032585FCD0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0918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D5058C-2219-6DDE-51C3-29B0EF472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7DA245-CBF6-F743-6F7F-0B0E40E222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7631321-8AC2-7271-115A-32DEBDE8B4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2BD4027-8442-90A4-03D0-DDDFFAE80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EC457-08F6-4AA5-81F8-91E4836F9154}" type="datetimeFigureOut">
              <a:rPr lang="zh-CN" altLang="en-US" smtClean="0"/>
              <a:t>2025/2/3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C93E80F-43DB-77F2-C201-FC314ABCA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D9CE623-E8D2-C7E5-7C53-196E6FDD9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C0543-49D1-4D19-874C-032585FCD0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1655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3B08FA-A492-8F2D-1444-497579CBB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D4691C0-3705-8068-8A46-6A0EDF2D82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79D85DA-E481-AB1E-BEFC-F3B74311B1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7F2E95A-3B8A-5BB2-3027-3C24A3B434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BDD5E3F-1093-C547-5DC1-5EA14D504E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69032D7-0F47-EB59-0E4B-BF98C8FE2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EC457-08F6-4AA5-81F8-91E4836F9154}" type="datetimeFigureOut">
              <a:rPr lang="zh-CN" altLang="en-US" smtClean="0"/>
              <a:t>2025/2/3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0BF8268-6442-E34D-3088-BC77428D3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0E9B3DE-B8A2-8049-F8E3-5E9B586DC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C0543-49D1-4D19-874C-032585FCD0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031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D31832-20C6-31F4-14E7-DF2B77234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93E437C-CBB7-87B6-C5CE-3C1B90EC8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EC457-08F6-4AA5-81F8-91E4836F9154}" type="datetimeFigureOut">
              <a:rPr lang="zh-CN" altLang="en-US" smtClean="0"/>
              <a:t>2025/2/3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2696D4D-BD99-9D68-D350-AF272E6F3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C8226F0-13B6-AE92-65FB-E366B9221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C0543-49D1-4D19-874C-032585FCD0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4378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CFF6EAC-28E0-3A40-D7C5-C92ED958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EC457-08F6-4AA5-81F8-91E4836F9154}" type="datetimeFigureOut">
              <a:rPr lang="zh-CN" altLang="en-US" smtClean="0"/>
              <a:t>2025/2/3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1541D97-46DE-33D9-302E-5A7CE8584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EE6EF72-66F9-AA75-BF4F-FDCFECE12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C0543-49D1-4D19-874C-032585FCD0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0139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031D6D-C058-2C25-3F72-CDE24A46A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9C5462-9A60-D241-71AD-DFD4726035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6AFAB47-4FB8-0170-E284-A1F705E857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F955BE3-D6F7-CC42-2652-EE10099FF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EC457-08F6-4AA5-81F8-91E4836F9154}" type="datetimeFigureOut">
              <a:rPr lang="zh-CN" altLang="en-US" smtClean="0"/>
              <a:t>2025/2/3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F912D86-E548-ABFC-1FCA-90A63AC40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068D188-B116-B956-6E16-2E6F7D51B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C0543-49D1-4D19-874C-032585FCD0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9709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F125C4-EED3-0524-685D-BEB5E1876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1D22815-CADC-6081-943D-E09647C984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E504F50-0E0F-4C54-62E5-3CD444062D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443FF43-9C14-A2A6-BB00-AED3DE6B6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EC457-08F6-4AA5-81F8-91E4836F9154}" type="datetimeFigureOut">
              <a:rPr lang="zh-CN" altLang="en-US" smtClean="0"/>
              <a:t>2025/2/3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4932F25-8DF0-7690-64EE-D2DFB5B47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96CAF40-D511-9A73-3808-56CB20186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C0543-49D1-4D19-874C-032585FCD0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1336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4A894BA-202F-64E9-554E-C10FC240C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2E7585C-5CE6-D0F3-77BB-E42AFA22B3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A71C77-E87B-8E50-0CA3-F8EB19FED1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7EC457-08F6-4AA5-81F8-91E4836F9154}" type="datetimeFigureOut">
              <a:rPr lang="zh-CN" altLang="en-US" smtClean="0"/>
              <a:t>2025/2/3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710223-1B28-A94B-5712-9EDE1D075A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F06D9E-5E98-B66A-3335-B707D4B33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C0543-49D1-4D19-874C-032585FCD0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2166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" Type="http://schemas.openxmlformats.org/officeDocument/2006/relationships/image" Target="../media/image5.png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19" Type="http://schemas.openxmlformats.org/officeDocument/2006/relationships/image" Target="../media/image22.png"/><Relationship Id="rId4" Type="http://schemas.openxmlformats.org/officeDocument/2006/relationships/image" Target="../media/image7.jpe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1842C896-2281-5500-4F95-4F23071C88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2852" y="350949"/>
            <a:ext cx="6178569" cy="6156102"/>
          </a:xfrm>
          <a:prstGeom prst="rect">
            <a:avLst/>
          </a:prstGeom>
        </p:spPr>
      </p:pic>
      <p:pic>
        <p:nvPicPr>
          <p:cNvPr id="1026" name="Picture 2" descr="1080x1920图片下载_国父孙中山油画高清图片手机壁纸_591彩信网">
            <a:extLst>
              <a:ext uri="{FF2B5EF4-FFF2-40B4-BE49-F238E27FC236}">
                <a16:creationId xmlns:a16="http://schemas.microsoft.com/office/drawing/2014/main" id="{38C60111-D31A-F393-1F11-952189D481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35" b="6385"/>
          <a:stretch/>
        </p:blipFill>
        <p:spPr bwMode="auto">
          <a:xfrm>
            <a:off x="213601" y="1338799"/>
            <a:ext cx="2458992" cy="3645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75999A95-3214-5765-312F-7AA89634D92C}"/>
              </a:ext>
            </a:extLst>
          </p:cNvPr>
          <p:cNvSpPr txBox="1"/>
          <p:nvPr/>
        </p:nvSpPr>
        <p:spPr>
          <a:xfrm>
            <a:off x="2672593" y="1374518"/>
            <a:ext cx="2954091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i="0" dirty="0">
                <a:solidFill>
                  <a:srgbClr val="404040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孙中山</a:t>
            </a:r>
            <a:endParaRPr lang="en-US" altLang="zh-CN" b="1" i="0" dirty="0">
              <a:solidFill>
                <a:srgbClr val="404040"/>
              </a:solidFill>
              <a:effectLst/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CN" altLang="en-US" b="0" i="0" dirty="0">
                <a:solidFill>
                  <a:srgbClr val="404040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孙中山是中国近代伟大的革命家、政治家、思想家，被尊称为“国父”。他领导了辛亥革命，推翻了清朝统治，结束了中国两千多年的封建帝制，建立了中华民国。孙中山提出的“三民主义”（民族主义、民权主义、民生主义）成为中国近代革命的指导思想。他毕生致力于中国的独立、民主和富强，对中国近代历史产生了深远影响。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32354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E36022-A17B-E816-FA49-D5EE8C1B70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73B7797-4271-22B2-5532-7F434A5507F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802957" y="402414"/>
            <a:ext cx="6099728" cy="6156102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3AA8BCA3-293B-EC07-02B0-9A8861996A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448" y="1622297"/>
            <a:ext cx="2530145" cy="3197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25CEB9A8-553A-D246-4F8B-B749C9237B5D}"/>
              </a:ext>
            </a:extLst>
          </p:cNvPr>
          <p:cNvSpPr txBox="1"/>
          <p:nvPr/>
        </p:nvSpPr>
        <p:spPr>
          <a:xfrm>
            <a:off x="2672593" y="1374518"/>
            <a:ext cx="2954091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40404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路德维希</a:t>
            </a:r>
            <a:r>
              <a:rPr lang="en-US" altLang="zh-CN" b="1" dirty="0">
                <a:solidFill>
                  <a:srgbClr val="40404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·</a:t>
            </a:r>
            <a:r>
              <a:rPr lang="zh-CN" altLang="en-US" b="1" dirty="0">
                <a:solidFill>
                  <a:srgbClr val="40404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凡</a:t>
            </a:r>
            <a:r>
              <a:rPr lang="en-US" altLang="zh-CN" b="1" dirty="0">
                <a:solidFill>
                  <a:srgbClr val="40404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·</a:t>
            </a:r>
            <a:r>
              <a:rPr lang="zh-CN" altLang="en-US" b="1" dirty="0">
                <a:solidFill>
                  <a:srgbClr val="40404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贝多芬</a:t>
            </a:r>
            <a:endParaRPr lang="en-US" altLang="zh-CN" b="1" dirty="0">
              <a:solidFill>
                <a:srgbClr val="40404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CN" altLang="en-US" dirty="0">
                <a:solidFill>
                  <a:srgbClr val="40404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贝多芬是德国著名的作曲家和钢琴家，被誉为古典音乐史上最伟大的作曲家之一。他的作品涵盖了交响曲、钢琴奏鸣曲、弦乐四重奏等多种形式，代表作包括</a:t>
            </a:r>
            <a:r>
              <a:rPr lang="en-US" altLang="zh-CN" dirty="0">
                <a:solidFill>
                  <a:srgbClr val="40404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《</a:t>
            </a:r>
            <a:r>
              <a:rPr lang="zh-CN" altLang="en-US" dirty="0">
                <a:solidFill>
                  <a:srgbClr val="40404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第五交响曲</a:t>
            </a:r>
            <a:r>
              <a:rPr lang="en-US" altLang="zh-CN" dirty="0">
                <a:solidFill>
                  <a:srgbClr val="40404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》</a:t>
            </a:r>
            <a:r>
              <a:rPr lang="zh-CN" altLang="en-US" dirty="0">
                <a:solidFill>
                  <a:srgbClr val="40404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（命运）、</a:t>
            </a:r>
            <a:r>
              <a:rPr lang="en-US" altLang="zh-CN" dirty="0">
                <a:solidFill>
                  <a:srgbClr val="40404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《</a:t>
            </a:r>
            <a:r>
              <a:rPr lang="zh-CN" altLang="en-US" dirty="0">
                <a:solidFill>
                  <a:srgbClr val="40404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第九交响曲</a:t>
            </a:r>
            <a:r>
              <a:rPr lang="en-US" altLang="zh-CN" dirty="0">
                <a:solidFill>
                  <a:srgbClr val="40404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》</a:t>
            </a:r>
            <a:r>
              <a:rPr lang="zh-CN" altLang="en-US" dirty="0">
                <a:solidFill>
                  <a:srgbClr val="40404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（欢乐颂）等。贝多芬在晚年失聪，但仍坚持创作，其音乐作品充满了激情与力量，对后世音乐家产生了深远影响。</a:t>
            </a:r>
          </a:p>
        </p:txBody>
      </p:sp>
    </p:spTree>
    <p:extLst>
      <p:ext uri="{BB962C8B-B14F-4D97-AF65-F5344CB8AC3E}">
        <p14:creationId xmlns:p14="http://schemas.microsoft.com/office/powerpoint/2010/main" val="3641990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6506B5B-00E2-37D8-20F2-339B18D916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329" y="196144"/>
            <a:ext cx="1326091" cy="89685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2AE89DF-39D8-F231-A436-7CA8C05B30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0755" y="343125"/>
            <a:ext cx="1189302" cy="1088621"/>
          </a:xfrm>
          <a:prstGeom prst="rect">
            <a:avLst/>
          </a:prstGeom>
        </p:spPr>
      </p:pic>
      <p:pic>
        <p:nvPicPr>
          <p:cNvPr id="1026" name="Picture 2" descr="兔 的图像结果">
            <a:extLst>
              <a:ext uri="{FF2B5EF4-FFF2-40B4-BE49-F238E27FC236}">
                <a16:creationId xmlns:a16="http://schemas.microsoft.com/office/drawing/2014/main" id="{56D1A6C6-95CD-508C-78D7-62D1BFE3DA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2084" y="196144"/>
            <a:ext cx="1281610" cy="896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C0F5F554-24C7-8EAF-09E4-970005D2FE91}"/>
              </a:ext>
            </a:extLst>
          </p:cNvPr>
          <p:cNvSpPr txBox="1"/>
          <p:nvPr/>
        </p:nvSpPr>
        <p:spPr>
          <a:xfrm>
            <a:off x="538056" y="1107121"/>
            <a:ext cx="9351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被子植物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64C0C75-4E3A-FB8C-E09D-FBCA02D845C5}"/>
              </a:ext>
            </a:extLst>
          </p:cNvPr>
          <p:cNvSpPr txBox="1"/>
          <p:nvPr/>
        </p:nvSpPr>
        <p:spPr>
          <a:xfrm>
            <a:off x="2013938" y="1107121"/>
            <a:ext cx="7979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哺乳动物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DA409F1A-CDB2-1C48-BB65-9FFE30372AF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1792" y="130576"/>
            <a:ext cx="1377309" cy="1027991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6DA7398D-9C78-5CBB-1B58-A0F8FCEF6F76}"/>
              </a:ext>
            </a:extLst>
          </p:cNvPr>
          <p:cNvSpPr txBox="1"/>
          <p:nvPr/>
        </p:nvSpPr>
        <p:spPr>
          <a:xfrm>
            <a:off x="4769193" y="1093000"/>
            <a:ext cx="6425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两栖类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0D42197D-38CD-1EE5-B7BB-890583827E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14212" y="467988"/>
            <a:ext cx="1286020" cy="838894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F5897422-17B5-FE40-4F50-AB0AF48EACC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91521" y="564750"/>
            <a:ext cx="1307984" cy="690579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067E685C-6E7B-C2AA-8447-679D03100FE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07523" y="533270"/>
            <a:ext cx="1514798" cy="773612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23DFC1B9-E141-483C-33C7-F4CF803C19A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825265" y="464687"/>
            <a:ext cx="1189302" cy="967059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B2DC25C6-5142-360D-1BD6-668318DC8E5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54432" y="1548395"/>
            <a:ext cx="1503667" cy="679849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826435D8-492E-6BC7-F207-C7A42497FA9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73329" y="1507411"/>
            <a:ext cx="1360626" cy="720833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9E8496D9-909A-DC82-CDBF-8A24A2DB9A22}"/>
              </a:ext>
            </a:extLst>
          </p:cNvPr>
          <p:cNvPicPr>
            <a:picLocks noChangeAspect="1"/>
          </p:cNvPicPr>
          <p:nvPr/>
        </p:nvPicPr>
        <p:blipFill>
          <a:blip r:embed="rId12"/>
          <a:srcRect r="35671" b="33136"/>
          <a:stretch/>
        </p:blipFill>
        <p:spPr>
          <a:xfrm>
            <a:off x="1841232" y="1369999"/>
            <a:ext cx="728879" cy="1191681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CACEBB51-2573-CC46-3292-5942F6295295}"/>
              </a:ext>
            </a:extLst>
          </p:cNvPr>
          <p:cNvPicPr>
            <a:picLocks noChangeAspect="1"/>
          </p:cNvPicPr>
          <p:nvPr/>
        </p:nvPicPr>
        <p:blipFill>
          <a:blip r:embed="rId12"/>
          <a:srcRect l="58825" t="50000"/>
          <a:stretch/>
        </p:blipFill>
        <p:spPr>
          <a:xfrm>
            <a:off x="8455899" y="1525099"/>
            <a:ext cx="542672" cy="1036581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530537F1-B76E-B89F-1CA1-BFEF019DFCF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374602" y="1435147"/>
            <a:ext cx="1377309" cy="871998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866E260A-9640-8CC8-4459-4E23B13C2D5C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926554" y="1369999"/>
            <a:ext cx="931450" cy="1307298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id="{834BDAF0-8E39-87EA-ED17-35921404653A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079020" y="1540118"/>
            <a:ext cx="1071044" cy="967059"/>
          </a:xfrm>
          <a:prstGeom prst="rect">
            <a:avLst/>
          </a:prstGeom>
        </p:spPr>
      </p:pic>
      <p:pic>
        <p:nvPicPr>
          <p:cNvPr id="39" name="图片 38">
            <a:extLst>
              <a:ext uri="{FF2B5EF4-FFF2-40B4-BE49-F238E27FC236}">
                <a16:creationId xmlns:a16="http://schemas.microsoft.com/office/drawing/2014/main" id="{3F776F54-536D-4FF1-355F-0D9947E8521A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1139138" y="242297"/>
            <a:ext cx="863428" cy="1927544"/>
          </a:xfrm>
          <a:prstGeom prst="rect">
            <a:avLst/>
          </a:prstGeom>
        </p:spPr>
      </p:pic>
      <p:pic>
        <p:nvPicPr>
          <p:cNvPr id="41" name="图片 40">
            <a:extLst>
              <a:ext uri="{FF2B5EF4-FFF2-40B4-BE49-F238E27FC236}">
                <a16:creationId xmlns:a16="http://schemas.microsoft.com/office/drawing/2014/main" id="{113ED326-35D5-2D46-6AD3-648E0B54F6E1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9523168" y="1540117"/>
            <a:ext cx="691279" cy="1578665"/>
          </a:xfrm>
          <a:prstGeom prst="rect">
            <a:avLst/>
          </a:prstGeom>
        </p:spPr>
      </p:pic>
      <p:sp>
        <p:nvSpPr>
          <p:cNvPr id="42" name="文本框 41">
            <a:extLst>
              <a:ext uri="{FF2B5EF4-FFF2-40B4-BE49-F238E27FC236}">
                <a16:creationId xmlns:a16="http://schemas.microsoft.com/office/drawing/2014/main" id="{16598146-E4E2-F286-5BE9-9276241E9E72}"/>
              </a:ext>
            </a:extLst>
          </p:cNvPr>
          <p:cNvSpPr txBox="1"/>
          <p:nvPr/>
        </p:nvSpPr>
        <p:spPr>
          <a:xfrm>
            <a:off x="9438589" y="3075018"/>
            <a:ext cx="8604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苔藓植物</a:t>
            </a:r>
          </a:p>
        </p:txBody>
      </p:sp>
      <p:pic>
        <p:nvPicPr>
          <p:cNvPr id="44" name="图片 43">
            <a:extLst>
              <a:ext uri="{FF2B5EF4-FFF2-40B4-BE49-F238E27FC236}">
                <a16:creationId xmlns:a16="http://schemas.microsoft.com/office/drawing/2014/main" id="{70AD351D-AFDA-D2C5-E439-2CD94756F601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0318440" y="2169841"/>
            <a:ext cx="1208836" cy="1454999"/>
          </a:xfrm>
          <a:prstGeom prst="rect">
            <a:avLst/>
          </a:prstGeom>
        </p:spPr>
      </p:pic>
      <p:pic>
        <p:nvPicPr>
          <p:cNvPr id="46" name="图片 45">
            <a:extLst>
              <a:ext uri="{FF2B5EF4-FFF2-40B4-BE49-F238E27FC236}">
                <a16:creationId xmlns:a16="http://schemas.microsoft.com/office/drawing/2014/main" id="{9BFBE32E-CD40-951C-F6F9-C7C9A352522C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80760" y="2507177"/>
            <a:ext cx="931450" cy="1039519"/>
          </a:xfrm>
          <a:prstGeom prst="rect">
            <a:avLst/>
          </a:prstGeom>
        </p:spPr>
      </p:pic>
      <p:pic>
        <p:nvPicPr>
          <p:cNvPr id="48" name="图片 47">
            <a:extLst>
              <a:ext uri="{FF2B5EF4-FFF2-40B4-BE49-F238E27FC236}">
                <a16:creationId xmlns:a16="http://schemas.microsoft.com/office/drawing/2014/main" id="{34260CF1-6679-EA9B-F57B-41D046B72A55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809244" y="2627192"/>
            <a:ext cx="1002596" cy="895652"/>
          </a:xfrm>
          <a:prstGeom prst="rect">
            <a:avLst/>
          </a:prstGeom>
        </p:spPr>
      </p:pic>
      <p:sp>
        <p:nvSpPr>
          <p:cNvPr id="49" name="文本框 48">
            <a:extLst>
              <a:ext uri="{FF2B5EF4-FFF2-40B4-BE49-F238E27FC236}">
                <a16:creationId xmlns:a16="http://schemas.microsoft.com/office/drawing/2014/main" id="{83C0671E-1379-313C-781C-1D7D2952DAE5}"/>
              </a:ext>
            </a:extLst>
          </p:cNvPr>
          <p:cNvSpPr txBox="1"/>
          <p:nvPr/>
        </p:nvSpPr>
        <p:spPr>
          <a:xfrm>
            <a:off x="1911591" y="3588356"/>
            <a:ext cx="7979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腔肠动物</a:t>
            </a:r>
          </a:p>
        </p:txBody>
      </p:sp>
    </p:spTree>
    <p:extLst>
      <p:ext uri="{BB962C8B-B14F-4D97-AF65-F5344CB8AC3E}">
        <p14:creationId xmlns:p14="http://schemas.microsoft.com/office/powerpoint/2010/main" val="12308372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C0C0C0"/>
      </a:dk1>
      <a:lt1>
        <a:sysClr val="window" lastClr="000000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170</Words>
  <Application>Microsoft Office PowerPoint</Application>
  <PresentationFormat>宽屏</PresentationFormat>
  <Paragraphs>9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Microsoft YaHei UI</vt:lpstr>
      <vt:lpstr>等线</vt:lpstr>
      <vt:lpstr>等线 Light</vt:lpstr>
      <vt:lpstr>宋体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泳贤 宋</dc:creator>
  <cp:lastModifiedBy>泳贤 宋</cp:lastModifiedBy>
  <cp:revision>2</cp:revision>
  <dcterms:created xsi:type="dcterms:W3CDTF">2025-02-01T12:10:33Z</dcterms:created>
  <dcterms:modified xsi:type="dcterms:W3CDTF">2025-02-03T04:09:39Z</dcterms:modified>
</cp:coreProperties>
</file>