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10701-CE3A-B07A-BDE3-F9586D4FC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C2E138-FF50-EF47-1B37-DE72B9335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27E1D-E25D-1BA9-52D0-4E273A112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F6BA-B4E3-482F-841D-D1D7BDF8929D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B78B9-0800-2C4C-03D8-D779FC96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C6765E-7DFA-7A19-AD27-32CA4D09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0239-2DE3-40E2-8CD1-2E8A6B1BD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9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C97B9-573B-9781-7824-D81CB5B0A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91300C-0C77-D0EE-B94C-290A84ABB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849685-423F-BDC8-F0EF-4F403666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F6BA-B4E3-482F-841D-D1D7BDF8929D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8988F8-F934-3037-E961-B746FA08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EBD88C-944B-6370-7B59-35121941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0239-2DE3-40E2-8CD1-2E8A6B1BD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20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8D2121-ECC1-95A8-395B-A49C8D52D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DED816-8172-3D3A-43FF-6AEB7010D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01A54B-8F1F-A164-1F01-6158A6C7D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F6BA-B4E3-482F-841D-D1D7BDF8929D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127314-4025-39E9-ECD4-319B258F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A75ED-1D9F-AE19-FCA3-BC875757A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0239-2DE3-40E2-8CD1-2E8A6B1BD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00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2919C-B136-2E75-F874-01541ED9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83A6B1-A4EE-0AC1-AF7A-83660B85C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CCE2C4-F83D-FE18-1FF8-A7AF1195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F6BA-B4E3-482F-841D-D1D7BDF8929D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982D2-F597-D96E-5CC5-D5957337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EA7EE-D90B-D0B0-C0FC-28AB5A48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0239-2DE3-40E2-8CD1-2E8A6B1BD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29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91EBC-A1C1-9A91-A00B-1C7EE703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84EC8E-58E4-3DA9-D336-261F46305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27AA58-8222-C5FF-6A7C-CD3DAA32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F6BA-B4E3-482F-841D-D1D7BDF8929D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AF84A9-A8E5-F65E-2ABA-7FAC5D4E4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5A6CE-2386-6D03-1B8B-C382B5018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0239-2DE3-40E2-8CD1-2E8A6B1BD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9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FC82A-948C-3162-E96B-27EFD3E69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D4CD5F-32B9-7755-B3E6-891BDE595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459240-F5E4-7D28-345E-6B573782E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F377C4-9AC3-D57C-C793-9F432AA44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F6BA-B4E3-482F-841D-D1D7BDF8929D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8AB537-4647-C095-AD38-FD8FFF25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E4F9ED-A8BF-52D7-3CDF-2B45AF7B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0239-2DE3-40E2-8CD1-2E8A6B1BD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23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CC800-5EEB-55EA-0562-2B17D8A2C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C8E697-8ECD-0E25-C9F1-E09E95A4B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BE4055-2B73-0A88-749E-68012B8C7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791F6-C58F-D84C-B15B-B81F8F75B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51DF95-1A04-5862-2FA9-9E486F172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EF5F9E-779D-966B-200F-D5B5122B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F6BA-B4E3-482F-841D-D1D7BDF8929D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B64AE4-7C0F-B65A-D253-75AB01D9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4F221D-261F-C847-A76D-BFBA8C43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0239-2DE3-40E2-8CD1-2E8A6B1BD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99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E13D4-EBAA-B8C2-160C-40065146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E678C3-3257-32F9-9032-49D048DC7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F6BA-B4E3-482F-841D-D1D7BDF8929D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E800C4-4475-F604-0174-864006CA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88F59B-B486-3CBE-6B23-6E9C7C8E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0239-2DE3-40E2-8CD1-2E8A6B1BD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82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9A6BF4-A7DB-A661-0120-28A10B279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F6BA-B4E3-482F-841D-D1D7BDF8929D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061C9A-DE4F-3796-225E-67E0808F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97EEEB-18A0-606B-6319-FDC148B6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0239-2DE3-40E2-8CD1-2E8A6B1BD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32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7546-C82F-C790-438E-A0B66A5C2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A84203-57B4-7884-514B-96B5FB401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BFCB6A-FCD8-6D2A-5B4F-D5ACA0330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352C09-5F9E-52C6-B70B-569FA740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F6BA-B4E3-482F-841D-D1D7BDF8929D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4CFA4C-FC83-480A-48F3-AF0C880DE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A8E656-DDFE-258C-37F0-7FF2A056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0239-2DE3-40E2-8CD1-2E8A6B1BD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58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16977-BCE6-0C55-13E7-DDA4F3B64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700534-F9D6-F0D3-FFBB-B62FB0BB4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53DFB1-F54A-CDC0-1AE7-42F92B54B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96ECDE-06FB-B392-C1C4-E6261C38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F6BA-B4E3-482F-841D-D1D7BDF8929D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449033-E86F-871E-4A59-4011AF1E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663D-73A8-D956-A760-024188AA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0239-2DE3-40E2-8CD1-2E8A6B1BD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55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2E2A7D-EE09-FE1D-9388-BA4979833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E06FA0-F4A1-635B-116F-9653F0C5A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BE056A-16D9-E498-1316-3B2B955EF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7F6BA-B4E3-482F-841D-D1D7BDF8929D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5521C7-07B5-9E32-D7B5-296387813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E7730C-CD7F-F3E0-46D3-B7C579D6E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90239-2DE3-40E2-8CD1-2E8A6B1BD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66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2ABDA4-6602-FAA4-443D-8E15BD19B3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876" r="-1" b="-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그림 16" descr="폰트, 그래픽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97A389A5-9E02-210A-2CDB-ED6501933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392" y="335670"/>
            <a:ext cx="1307940" cy="171228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DD987AA-C76E-E1FE-60C3-A11947C1B254}"/>
              </a:ext>
            </a:extLst>
          </p:cNvPr>
          <p:cNvCxnSpPr>
            <a:cxnSpLocks/>
          </p:cNvCxnSpPr>
          <p:nvPr/>
        </p:nvCxnSpPr>
        <p:spPr>
          <a:xfrm>
            <a:off x="2060294" y="432859"/>
            <a:ext cx="8090703" cy="0"/>
          </a:xfrm>
          <a:prstGeom prst="line">
            <a:avLst/>
          </a:prstGeom>
          <a:ln>
            <a:gradFill>
              <a:gsLst>
                <a:gs pos="71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FAD167-2953-6D10-A001-8CC8123195E1}"/>
              </a:ext>
            </a:extLst>
          </p:cNvPr>
          <p:cNvSpPr txBox="1"/>
          <p:nvPr/>
        </p:nvSpPr>
        <p:spPr>
          <a:xfrm>
            <a:off x="261395" y="248193"/>
            <a:ext cx="153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이름 작성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843E83-7182-FC9F-D44B-6179FB44F81B}"/>
              </a:ext>
            </a:extLst>
          </p:cNvPr>
          <p:cNvSpPr txBox="1"/>
          <p:nvPr/>
        </p:nvSpPr>
        <p:spPr>
          <a:xfrm>
            <a:off x="12337648" y="1407360"/>
            <a:ext cx="859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CREAT</a:t>
            </a:r>
            <a:endParaRPr lang="ko-KR" altLang="en-US" sz="14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C2C1F9-F964-70EE-19CF-4C9CE9396015}"/>
              </a:ext>
            </a:extLst>
          </p:cNvPr>
          <p:cNvSpPr txBox="1"/>
          <p:nvPr/>
        </p:nvSpPr>
        <p:spPr>
          <a:xfrm>
            <a:off x="12337648" y="1059649"/>
            <a:ext cx="859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CREAT</a:t>
            </a:r>
            <a:endParaRPr lang="ko-KR" altLang="en-US" sz="1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968350-A562-5B56-52B3-D59039CA5CCB}"/>
              </a:ext>
            </a:extLst>
          </p:cNvPr>
          <p:cNvSpPr txBox="1"/>
          <p:nvPr/>
        </p:nvSpPr>
        <p:spPr>
          <a:xfrm>
            <a:off x="12337648" y="700720"/>
            <a:ext cx="765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CREAT</a:t>
            </a:r>
            <a:endParaRPr lang="ko-KR" altLang="en-US" sz="1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37D886-A4B1-A2CF-31EF-7F33101E2896}"/>
              </a:ext>
            </a:extLst>
          </p:cNvPr>
          <p:cNvSpPr txBox="1"/>
          <p:nvPr/>
        </p:nvSpPr>
        <p:spPr>
          <a:xfrm>
            <a:off x="12337648" y="353009"/>
            <a:ext cx="859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CREAT</a:t>
            </a:r>
            <a:endParaRPr lang="ko-KR" altLang="en-US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26F598-2294-1F15-9F12-74B2981CCB06}"/>
              </a:ext>
            </a:extLst>
          </p:cNvPr>
          <p:cNvSpPr txBox="1"/>
          <p:nvPr/>
        </p:nvSpPr>
        <p:spPr>
          <a:xfrm>
            <a:off x="12337648" y="0"/>
            <a:ext cx="859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CREAT</a:t>
            </a:r>
            <a:endParaRPr lang="ko-KR" altLang="en-US" sz="14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1383722-FA18-07C0-6F57-9EEC600B2CB6}"/>
              </a:ext>
            </a:extLst>
          </p:cNvPr>
          <p:cNvSpPr/>
          <p:nvPr/>
        </p:nvSpPr>
        <p:spPr>
          <a:xfrm>
            <a:off x="317838" y="865718"/>
            <a:ext cx="7409468" cy="56812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 이미지 삽입</a:t>
            </a:r>
            <a:endParaRPr lang="en-US" altLang="ko-K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화면 캡쳐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대표 이미지 등 자유롭게 넣어주세요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!)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1C5515-CEDF-92B9-4033-DC1288755736}"/>
              </a:ext>
            </a:extLst>
          </p:cNvPr>
          <p:cNvSpPr txBox="1"/>
          <p:nvPr/>
        </p:nvSpPr>
        <p:spPr>
          <a:xfrm>
            <a:off x="7936351" y="1915621"/>
            <a:ext cx="4255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 명 작성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638416-9C53-9EFF-20CE-D39BAD725F29}"/>
              </a:ext>
            </a:extLst>
          </p:cNvPr>
          <p:cNvSpPr txBox="1"/>
          <p:nvPr/>
        </p:nvSpPr>
        <p:spPr>
          <a:xfrm>
            <a:off x="7936351" y="2591484"/>
            <a:ext cx="4255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프로젝트 장르 작성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BA2E5E-49A8-D1A6-858A-5F91FB430883}"/>
              </a:ext>
            </a:extLst>
          </p:cNvPr>
          <p:cNvSpPr/>
          <p:nvPr/>
        </p:nvSpPr>
        <p:spPr>
          <a:xfrm>
            <a:off x="7936351" y="3206877"/>
            <a:ext cx="3937811" cy="2255899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프로젝트에 대한 </a:t>
            </a:r>
            <a:r>
              <a:rPr lang="en-US" altLang="ko-KR" sz="1400" dirty="0">
                <a:solidFill>
                  <a:schemeClr val="tx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1~2</a:t>
            </a:r>
            <a:r>
              <a:rPr lang="ko-KR" altLang="en-US" sz="1400" dirty="0">
                <a:solidFill>
                  <a:schemeClr val="tx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줄 간단 소개 문구 작성 </a:t>
            </a:r>
          </a:p>
        </p:txBody>
      </p:sp>
    </p:spTree>
    <p:extLst>
      <p:ext uri="{BB962C8B-B14F-4D97-AF65-F5344CB8AC3E}">
        <p14:creationId xmlns:p14="http://schemas.microsoft.com/office/powerpoint/2010/main" val="103021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C4E24456-18BF-49C4-BFFD-936B057D2E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876" r="-1" b="-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그림 16" descr="폰트, 그래픽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97A389A5-9E02-210A-2CDB-ED6501933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392" y="335670"/>
            <a:ext cx="1307940" cy="171228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DD987AA-C76E-E1FE-60C3-A11947C1B254}"/>
              </a:ext>
            </a:extLst>
          </p:cNvPr>
          <p:cNvCxnSpPr>
            <a:cxnSpLocks/>
          </p:cNvCxnSpPr>
          <p:nvPr/>
        </p:nvCxnSpPr>
        <p:spPr>
          <a:xfrm>
            <a:off x="2060294" y="432859"/>
            <a:ext cx="8090703" cy="0"/>
          </a:xfrm>
          <a:prstGeom prst="line">
            <a:avLst/>
          </a:prstGeom>
          <a:ln>
            <a:gradFill>
              <a:gsLst>
                <a:gs pos="71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FAD167-2953-6D10-A001-8CC8123195E1}"/>
              </a:ext>
            </a:extLst>
          </p:cNvPr>
          <p:cNvSpPr txBox="1"/>
          <p:nvPr/>
        </p:nvSpPr>
        <p:spPr>
          <a:xfrm>
            <a:off x="261395" y="248193"/>
            <a:ext cx="153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이름 작성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843E83-7182-FC9F-D44B-6179FB44F81B}"/>
              </a:ext>
            </a:extLst>
          </p:cNvPr>
          <p:cNvSpPr txBox="1"/>
          <p:nvPr/>
        </p:nvSpPr>
        <p:spPr>
          <a:xfrm>
            <a:off x="12337648" y="1407360"/>
            <a:ext cx="859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CREAT</a:t>
            </a:r>
            <a:endParaRPr lang="ko-KR" altLang="en-US" sz="14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C2C1F9-F964-70EE-19CF-4C9CE9396015}"/>
              </a:ext>
            </a:extLst>
          </p:cNvPr>
          <p:cNvSpPr txBox="1"/>
          <p:nvPr/>
        </p:nvSpPr>
        <p:spPr>
          <a:xfrm>
            <a:off x="12337648" y="1059649"/>
            <a:ext cx="859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CREAT</a:t>
            </a:r>
            <a:endParaRPr lang="ko-KR" altLang="en-US" sz="1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968350-A562-5B56-52B3-D59039CA5CCB}"/>
              </a:ext>
            </a:extLst>
          </p:cNvPr>
          <p:cNvSpPr txBox="1"/>
          <p:nvPr/>
        </p:nvSpPr>
        <p:spPr>
          <a:xfrm>
            <a:off x="12337648" y="700720"/>
            <a:ext cx="765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CREAT</a:t>
            </a:r>
            <a:endParaRPr lang="ko-KR" altLang="en-US" sz="1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37D886-A4B1-A2CF-31EF-7F33101E2896}"/>
              </a:ext>
            </a:extLst>
          </p:cNvPr>
          <p:cNvSpPr txBox="1"/>
          <p:nvPr/>
        </p:nvSpPr>
        <p:spPr>
          <a:xfrm>
            <a:off x="12337648" y="353009"/>
            <a:ext cx="859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CREAT</a:t>
            </a:r>
            <a:endParaRPr lang="ko-KR" altLang="en-US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26F598-2294-1F15-9F12-74B2981CCB06}"/>
              </a:ext>
            </a:extLst>
          </p:cNvPr>
          <p:cNvSpPr txBox="1"/>
          <p:nvPr/>
        </p:nvSpPr>
        <p:spPr>
          <a:xfrm>
            <a:off x="12337648" y="0"/>
            <a:ext cx="859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CREAT</a:t>
            </a:r>
            <a:endParaRPr lang="ko-KR" altLang="en-US" sz="14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graphicFrame>
        <p:nvGraphicFramePr>
          <p:cNvPr id="29" name="표 23">
            <a:extLst>
              <a:ext uri="{FF2B5EF4-FFF2-40B4-BE49-F238E27FC236}">
                <a16:creationId xmlns:a16="http://schemas.microsoft.com/office/drawing/2014/main" id="{0028059A-2BFC-D1F6-FF5E-36207AD4F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639399"/>
              </p:ext>
            </p:extLst>
          </p:nvPr>
        </p:nvGraphicFramePr>
        <p:xfrm>
          <a:off x="444661" y="939757"/>
          <a:ext cx="11302679" cy="5552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297">
                  <a:extLst>
                    <a:ext uri="{9D8B030D-6E8A-4147-A177-3AD203B41FA5}">
                      <a16:colId xmlns:a16="http://schemas.microsoft.com/office/drawing/2014/main" val="2839944744"/>
                    </a:ext>
                  </a:extLst>
                </a:gridCol>
                <a:gridCol w="9190382">
                  <a:extLst>
                    <a:ext uri="{9D8B030D-6E8A-4147-A177-3AD203B41FA5}">
                      <a16:colId xmlns:a16="http://schemas.microsoft.com/office/drawing/2014/main" val="2725292213"/>
                    </a:ext>
                  </a:extLst>
                </a:gridCol>
              </a:tblGrid>
              <a:tr h="6350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핵심 구현 기술</a:t>
                      </a:r>
                      <a:endParaRPr lang="en-US" altLang="ko-KR" sz="1600" b="0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-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코어 </a:t>
                      </a: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미캐닉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 중심으로 프로젝트에서 핵심으로 구현한 기술을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608292"/>
                  </a:ext>
                </a:extLst>
              </a:tr>
              <a:tr h="49174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0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개발 과정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-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개발 과정에 대한 간단한 설명 내용 작성</a:t>
                      </a:r>
                      <a:b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</a:b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개발 코드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화면 캡쳐 등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)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974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51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749205E-BBDF-DAE9-7011-C7F97275C6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876" r="-1" b="-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41D77B-C695-330F-E090-D8B74B8471B9}"/>
              </a:ext>
            </a:extLst>
          </p:cNvPr>
          <p:cNvSpPr txBox="1"/>
          <p:nvPr/>
        </p:nvSpPr>
        <p:spPr>
          <a:xfrm>
            <a:off x="668502" y="2257217"/>
            <a:ext cx="93492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i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1. UNSEEN</a:t>
            </a:r>
            <a:r>
              <a:rPr lang="ko-KR" altLang="en-US" i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 참여하며 있었던 가장 </a:t>
            </a:r>
            <a:r>
              <a:rPr lang="en-US" altLang="ko-KR" i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[        ]</a:t>
            </a:r>
            <a:r>
              <a:rPr lang="ko-KR" altLang="en-US" i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했던 순간의 이야기들을 자유롭게 적어주세요</a:t>
            </a:r>
            <a:r>
              <a:rPr lang="en-US" altLang="ko-KR" i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!</a:t>
            </a:r>
            <a:endParaRPr lang="ko-KR" altLang="en-US" i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i="1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 </a:t>
            </a:r>
            <a:r>
              <a:rPr lang="ko-KR" altLang="en-US" i="1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가장 변화되었던 순간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i="1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 </a:t>
            </a:r>
            <a:r>
              <a:rPr lang="ko-KR" altLang="en-US" i="1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가장 좌절했던 순간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i="1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 </a:t>
            </a:r>
            <a:r>
              <a:rPr lang="ko-KR" altLang="en-US" i="1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가장 눈이 반짝이며 </a:t>
            </a:r>
            <a:r>
              <a:rPr lang="ko-KR" altLang="en-US" i="1" dirty="0" err="1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깨달았던</a:t>
            </a:r>
            <a:r>
              <a:rPr lang="ko-KR" altLang="en-US" i="1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순간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i="1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 </a:t>
            </a:r>
            <a:r>
              <a:rPr lang="ko-KR" altLang="en-US" i="1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가장 개발하며 힘이 되었던 순간 등등</a:t>
            </a:r>
            <a:endParaRPr lang="en-US" altLang="ko-KR" i="1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i="1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i="1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i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2. UNSEEN 4</a:t>
            </a:r>
            <a:r>
              <a:rPr lang="ko-KR" altLang="en-US" i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개월 간의 참여 회고를 자유롭게 적어주세요</a:t>
            </a:r>
            <a:r>
              <a:rPr lang="en-US" altLang="ko-KR" i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!</a:t>
            </a:r>
          </a:p>
          <a:p>
            <a:r>
              <a:rPr lang="en-US" altLang="ko-KR" i="1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 4</a:t>
            </a:r>
            <a:r>
              <a:rPr lang="ko-KR" altLang="en-US" i="1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개월 동안 나는 어떤 성장을 이뤄냈을까</a:t>
            </a:r>
            <a:r>
              <a:rPr lang="en-US" altLang="ko-KR" i="1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?</a:t>
            </a:r>
            <a:r>
              <a:rPr lang="ko-KR" altLang="en-US" i="1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br>
              <a:rPr lang="en-US" altLang="ko-KR" i="1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</a:br>
            <a:r>
              <a:rPr lang="en-US" altLang="ko-KR" i="1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 </a:t>
            </a:r>
            <a:r>
              <a:rPr lang="ko-KR" altLang="en-US" i="1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앞으로의 목표가 있다면</a:t>
            </a:r>
            <a:r>
              <a:rPr lang="en-US" altLang="ko-KR" i="1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? </a:t>
            </a:r>
            <a:r>
              <a:rPr lang="ko-KR" altLang="en-US" i="1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등등</a:t>
            </a:r>
            <a:endParaRPr lang="en-US" altLang="ko-KR" i="1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pic>
        <p:nvPicPr>
          <p:cNvPr id="2" name="그림 1" descr="폰트, 그래픽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1877F6B3-9E57-14BE-1F62-9614F72437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392" y="335670"/>
            <a:ext cx="1307940" cy="171228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34A7019-D971-5506-4834-993BB2FB8949}"/>
              </a:ext>
            </a:extLst>
          </p:cNvPr>
          <p:cNvCxnSpPr>
            <a:cxnSpLocks/>
          </p:cNvCxnSpPr>
          <p:nvPr/>
        </p:nvCxnSpPr>
        <p:spPr>
          <a:xfrm>
            <a:off x="2060294" y="432859"/>
            <a:ext cx="8090703" cy="0"/>
          </a:xfrm>
          <a:prstGeom prst="line">
            <a:avLst/>
          </a:prstGeom>
          <a:ln>
            <a:gradFill>
              <a:gsLst>
                <a:gs pos="71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CC8676-98BE-E5C0-EF17-3DAFFF5B784C}"/>
              </a:ext>
            </a:extLst>
          </p:cNvPr>
          <p:cNvSpPr txBox="1"/>
          <p:nvPr/>
        </p:nvSpPr>
        <p:spPr>
          <a:xfrm>
            <a:off x="261395" y="248193"/>
            <a:ext cx="153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이름 작성</a:t>
            </a:r>
          </a:p>
        </p:txBody>
      </p:sp>
    </p:spTree>
    <p:extLst>
      <p:ext uri="{BB962C8B-B14F-4D97-AF65-F5344CB8AC3E}">
        <p14:creationId xmlns:p14="http://schemas.microsoft.com/office/powerpoint/2010/main" val="23298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137</Words>
  <Application>Microsoft Office PowerPoint</Application>
  <PresentationFormat>와이드스크린</PresentationFormat>
  <Paragraphs>31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Noto Sans CJK KR Black</vt:lpstr>
      <vt:lpstr>Noto Sans CJK KR Bold</vt:lpstr>
      <vt:lpstr>Noto Sans CJK KR Light</vt:lpstr>
      <vt:lpstr>Noto Sans CJK KR Medium</vt:lpstr>
      <vt:lpstr>Noto Sans CJK KR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정지웅 (풍이)/SGF 창작팀</dc:creator>
  <cp:lastModifiedBy>정지웅 (풍이)/SGF 창작팀</cp:lastModifiedBy>
  <cp:revision>55</cp:revision>
  <dcterms:created xsi:type="dcterms:W3CDTF">2023-06-22T07:01:26Z</dcterms:created>
  <dcterms:modified xsi:type="dcterms:W3CDTF">2023-06-22T08:41:05Z</dcterms:modified>
</cp:coreProperties>
</file>