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143D-9CA8-4801-967B-91B63719436A}" type="datetimeFigureOut">
              <a:rPr lang="ko-KR" altLang="en-US" smtClean="0"/>
              <a:t>2023-07-20(Thu)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F15-35D1-4CA0-85F4-F52DDC147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8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143D-9CA8-4801-967B-91B63719436A}" type="datetimeFigureOut">
              <a:rPr lang="ko-KR" altLang="en-US" smtClean="0"/>
              <a:t>2023-07-20(Thu)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F15-35D1-4CA0-85F4-F52DDC147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2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143D-9CA8-4801-967B-91B63719436A}" type="datetimeFigureOut">
              <a:rPr lang="ko-KR" altLang="en-US" smtClean="0"/>
              <a:t>2023-07-20(Thu)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F15-35D1-4CA0-85F4-F52DDC147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9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143D-9CA8-4801-967B-91B63719436A}" type="datetimeFigureOut">
              <a:rPr lang="ko-KR" altLang="en-US" smtClean="0"/>
              <a:t>2023-07-20(Thu)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F15-35D1-4CA0-85F4-F52DDC147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4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143D-9CA8-4801-967B-91B63719436A}" type="datetimeFigureOut">
              <a:rPr lang="ko-KR" altLang="en-US" smtClean="0"/>
              <a:t>2023-07-20(Thu)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F15-35D1-4CA0-85F4-F52DDC147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4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143D-9CA8-4801-967B-91B63719436A}" type="datetimeFigureOut">
              <a:rPr lang="ko-KR" altLang="en-US" smtClean="0"/>
              <a:t>2023-07-20(Thu)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F15-35D1-4CA0-85F4-F52DDC147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29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143D-9CA8-4801-967B-91B63719436A}" type="datetimeFigureOut">
              <a:rPr lang="ko-KR" altLang="en-US" smtClean="0"/>
              <a:t>2023-07-20(Thu)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F15-35D1-4CA0-85F4-F52DDC147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50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143D-9CA8-4801-967B-91B63719436A}" type="datetimeFigureOut">
              <a:rPr lang="ko-KR" altLang="en-US" smtClean="0"/>
              <a:t>2023-07-20(Thu)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F15-35D1-4CA0-85F4-F52DDC147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143D-9CA8-4801-967B-91B63719436A}" type="datetimeFigureOut">
              <a:rPr lang="ko-KR" altLang="en-US" smtClean="0"/>
              <a:t>2023-07-20(Thu)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F15-35D1-4CA0-85F4-F52DDC147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60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143D-9CA8-4801-967B-91B63719436A}" type="datetimeFigureOut">
              <a:rPr lang="ko-KR" altLang="en-US" smtClean="0"/>
              <a:t>2023-07-20(Thu)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F15-35D1-4CA0-85F4-F52DDC147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5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143D-9CA8-4801-967B-91B63719436A}" type="datetimeFigureOut">
              <a:rPr lang="ko-KR" altLang="en-US" smtClean="0"/>
              <a:t>2023-07-20(Thu)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0F15-35D1-4CA0-85F4-F52DDC147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9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2143D-9CA8-4801-967B-91B63719436A}" type="datetimeFigureOut">
              <a:rPr lang="ko-KR" altLang="en-US" smtClean="0"/>
              <a:t>2023-07-20(Thu)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D0F15-35D1-4CA0-85F4-F52DDC147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8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7EC13EF3-A905-BB5E-13EC-F02CADA18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24" y="311957"/>
            <a:ext cx="1104377" cy="14457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40245F-A521-3248-B405-356F08FF1F97}"/>
              </a:ext>
            </a:extLst>
          </p:cNvPr>
          <p:cNvCxnSpPr>
            <a:cxnSpLocks/>
          </p:cNvCxnSpPr>
          <p:nvPr/>
        </p:nvCxnSpPr>
        <p:spPr>
          <a:xfrm>
            <a:off x="1676400" y="384247"/>
            <a:ext cx="3619500" cy="0"/>
          </a:xfrm>
          <a:prstGeom prst="line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2000">
                  <a:srgbClr val="B5B6B9"/>
                </a:gs>
                <a:gs pos="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37FE8-E6F4-0DDD-E651-46BBC45E8223}"/>
              </a:ext>
            </a:extLst>
          </p:cNvPr>
          <p:cNvSpPr txBox="1"/>
          <p:nvPr/>
        </p:nvSpPr>
        <p:spPr>
          <a:xfrm>
            <a:off x="7182725" y="1407360"/>
            <a:ext cx="859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CREAT</a:t>
            </a:r>
            <a:endParaRPr lang="ko-KR" altLang="en-US" sz="14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0E2EC-E7E6-B229-6AC7-709D3E5E8988}"/>
              </a:ext>
            </a:extLst>
          </p:cNvPr>
          <p:cNvSpPr txBox="1"/>
          <p:nvPr/>
        </p:nvSpPr>
        <p:spPr>
          <a:xfrm>
            <a:off x="7182725" y="1059649"/>
            <a:ext cx="859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CREAT</a:t>
            </a:r>
            <a:endParaRPr lang="ko-KR" altLang="en-US" sz="1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1D4FE8-12F3-ED5B-2B7E-A491EE774D0B}"/>
              </a:ext>
            </a:extLst>
          </p:cNvPr>
          <p:cNvSpPr txBox="1"/>
          <p:nvPr/>
        </p:nvSpPr>
        <p:spPr>
          <a:xfrm>
            <a:off x="7182725" y="700720"/>
            <a:ext cx="765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CREAT</a:t>
            </a:r>
            <a:endParaRPr lang="ko-KR" altLang="en-US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B2043-F03A-159A-E778-22B11A60F1DE}"/>
              </a:ext>
            </a:extLst>
          </p:cNvPr>
          <p:cNvSpPr txBox="1"/>
          <p:nvPr/>
        </p:nvSpPr>
        <p:spPr>
          <a:xfrm>
            <a:off x="7182725" y="353009"/>
            <a:ext cx="859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1D0630-6376-C17D-A2D9-D5018D7022F2}"/>
              </a:ext>
            </a:extLst>
          </p:cNvPr>
          <p:cNvSpPr txBox="1"/>
          <p:nvPr/>
        </p:nvSpPr>
        <p:spPr>
          <a:xfrm>
            <a:off x="7182725" y="0"/>
            <a:ext cx="859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CREAT</a:t>
            </a:r>
            <a:endParaRPr lang="ko-KR" altLang="en-US" sz="14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ED94C7-8AA4-9846-1D92-A21CCAA21C8D}"/>
              </a:ext>
            </a:extLst>
          </p:cNvPr>
          <p:cNvSpPr txBox="1"/>
          <p:nvPr/>
        </p:nvSpPr>
        <p:spPr>
          <a:xfrm>
            <a:off x="1" y="79266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Stand-Alone</a:t>
            </a:r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TD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469D9C-01B3-A678-0251-B49AAA1E2B38}"/>
              </a:ext>
            </a:extLst>
          </p:cNvPr>
          <p:cNvSpPr txBox="1"/>
          <p:nvPr/>
        </p:nvSpPr>
        <p:spPr>
          <a:xfrm>
            <a:off x="0" y="140736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생존 타워 디펜스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45866D-5309-514B-609D-2740C476AD7A}"/>
              </a:ext>
            </a:extLst>
          </p:cNvPr>
          <p:cNvSpPr/>
          <p:nvPr/>
        </p:nvSpPr>
        <p:spPr>
          <a:xfrm>
            <a:off x="203200" y="1930400"/>
            <a:ext cx="6451600" cy="679450"/>
          </a:xfrm>
          <a:prstGeom prst="rect">
            <a:avLst/>
          </a:prstGeom>
          <a:solidFill>
            <a:srgbClr val="F9F9F9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몰려오는 괴물들 속에서 끝까지 살아남아야 한다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</a:t>
            </a: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괴물들을 잡아 자원을 획득하고 </a:t>
            </a:r>
            <a:r>
              <a:rPr lang="ko-KR" altLang="en-US" sz="120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포탑을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건설하여 끝까지 생존하는 게임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550DB-58D7-1B37-EA76-FDF21F057273}"/>
              </a:ext>
            </a:extLst>
          </p:cNvPr>
          <p:cNvSpPr txBox="1"/>
          <p:nvPr/>
        </p:nvSpPr>
        <p:spPr>
          <a:xfrm>
            <a:off x="203199" y="195365"/>
            <a:ext cx="1320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전영재</a:t>
            </a:r>
          </a:p>
        </p:txBody>
      </p:sp>
      <p:graphicFrame>
        <p:nvGraphicFramePr>
          <p:cNvPr id="25" name="표 23">
            <a:extLst>
              <a:ext uri="{FF2B5EF4-FFF2-40B4-BE49-F238E27FC236}">
                <a16:creationId xmlns:a16="http://schemas.microsoft.com/office/drawing/2014/main" id="{2B6D57E8-786A-02BB-4876-E01F26CA1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01455"/>
              </p:ext>
            </p:extLst>
          </p:nvPr>
        </p:nvGraphicFramePr>
        <p:xfrm>
          <a:off x="203199" y="2644123"/>
          <a:ext cx="6451600" cy="518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705">
                  <a:extLst>
                    <a:ext uri="{9D8B030D-6E8A-4147-A177-3AD203B41FA5}">
                      <a16:colId xmlns:a16="http://schemas.microsoft.com/office/drawing/2014/main" val="2839944744"/>
                    </a:ext>
                  </a:extLst>
                </a:gridCol>
                <a:gridCol w="5245895">
                  <a:extLst>
                    <a:ext uri="{9D8B030D-6E8A-4147-A177-3AD203B41FA5}">
                      <a16:colId xmlns:a16="http://schemas.microsoft.com/office/drawing/2014/main" val="2725292213"/>
                    </a:ext>
                  </a:extLst>
                </a:gridCol>
              </a:tblGrid>
              <a:tr h="502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핵심 구현 기술</a:t>
                      </a:r>
                      <a:endParaRPr lang="en-US" altLang="ko-KR" sz="1200" b="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건물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빌드 시스템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SpawningPool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608292"/>
                  </a:ext>
                </a:extLst>
              </a:tr>
              <a:tr h="46348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개발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Player Character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-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SpringArm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및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PlayerController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를 수정해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쿼터뷰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프레임워크 제작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- Enhanced Input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를 통해 상황에 맞는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IMC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를 채택하여 같은 조작으로 다양한 기능 제공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-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마우스 커서의 위치를 추적해 방향전환 및 목표위치 설정과 같은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게임로직에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적용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Turret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상속구조를 활용해 다양한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포탑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구현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Gauss Turret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ProjectileSpawn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을 통해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발사체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CollisionHit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여부를 통해 공격판정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Tesla Turret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적대객체의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직접참조를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통해 공격여부 전달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Flamethrower Turret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GetOverlappingActors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를 통해 다수의 적을 포착하여 범위 공격 구현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Build System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건설키 입력 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해당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IMC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로 전환되어 건설용 조작으로 변경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UI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에 해당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Class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데이터를 저장해 직관적으로 파악가능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-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건설 불가 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, Overlay Material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을 통해 시각적으로 여부 판별 가능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Spawning Pool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몬스터 사망 시 일시적으로 비활성화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시킨 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,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필요할 경우 재활성화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액터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생성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삭제횟수를 감소시켜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가비지컬렉터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부담 경감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97451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78FD00-AD24-31FA-E624-46CDCEAC5765}"/>
              </a:ext>
            </a:extLst>
          </p:cNvPr>
          <p:cNvSpPr/>
          <p:nvPr/>
        </p:nvSpPr>
        <p:spPr>
          <a:xfrm>
            <a:off x="5676082" y="736420"/>
            <a:ext cx="978717" cy="978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QR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코드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180F535-1233-9637-DDA2-C11CDA92E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61681"/>
              </p:ext>
            </p:extLst>
          </p:nvPr>
        </p:nvGraphicFramePr>
        <p:xfrm>
          <a:off x="203199" y="8016343"/>
          <a:ext cx="6451600" cy="180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705">
                  <a:extLst>
                    <a:ext uri="{9D8B030D-6E8A-4147-A177-3AD203B41FA5}">
                      <a16:colId xmlns:a16="http://schemas.microsoft.com/office/drawing/2014/main" val="3706166595"/>
                    </a:ext>
                  </a:extLst>
                </a:gridCol>
                <a:gridCol w="5245895">
                  <a:extLst>
                    <a:ext uri="{9D8B030D-6E8A-4147-A177-3AD203B41FA5}">
                      <a16:colId xmlns:a16="http://schemas.microsoft.com/office/drawing/2014/main" val="892688149"/>
                    </a:ext>
                  </a:extLst>
                </a:gridCol>
              </a:tblGrid>
              <a:tr h="525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프레임워크</a:t>
                      </a:r>
                      <a:endParaRPr lang="en-US" altLang="ko-KR" sz="1200" b="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SpringArm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및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PlayerController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를 조정해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쿼터뷰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게임 프레임워크 제작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EnhancedInput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을 사용해 다양한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IMC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를 사용했고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같은 조작으로 다양한 기능의 호출이 가능하다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56979"/>
                  </a:ext>
                </a:extLst>
              </a:tr>
              <a:tr h="525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건설 시스템</a:t>
                      </a:r>
                      <a:endParaRPr lang="en-US" altLang="ko-KR" sz="1200" b="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런타임 도중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IMC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를 전환하여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건설용 조작법으로 변경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건설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UI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에 해당 건물의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Class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데이터를 저장해 직관적으로 파악 가능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Overlay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Material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을 통해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시각적으로 건설가능 여부 판별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19983"/>
                  </a:ext>
                </a:extLst>
              </a:tr>
              <a:tr h="525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오브젝트 </a:t>
                      </a:r>
                      <a:r>
                        <a:rPr lang="ko-KR" altLang="en-US" sz="1200" b="0" kern="1200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풀링</a:t>
                      </a:r>
                      <a:endParaRPr lang="en-US" altLang="ko-KR" sz="1200" b="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Spawn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과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Destroy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를 최소화하여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가비지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컬렉터의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부담을 경감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액터를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재생성하지 않고 재사용하기에 성능 향상 기대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56363"/>
                  </a:ext>
                </a:extLst>
              </a:tr>
            </a:tbl>
          </a:graphicData>
        </a:graphic>
      </p:graphicFrame>
      <p:pic>
        <p:nvPicPr>
          <p:cNvPr id="6" name="그림 5" descr="패턴, 스티치, 픽셀이(가) 표시된 사진&#10;&#10;자동 생성된 설명">
            <a:extLst>
              <a:ext uri="{FF2B5EF4-FFF2-40B4-BE49-F238E27FC236}">
                <a16:creationId xmlns:a16="http://schemas.microsoft.com/office/drawing/2014/main" id="{9820ADEE-2B0F-5987-B004-89A61528A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082" y="736420"/>
            <a:ext cx="1009494" cy="100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6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195</TotalTime>
  <Words>244</Words>
  <Application>Microsoft Office PowerPoint</Application>
  <PresentationFormat>A4 용지(210x297mm)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Noto Sans CJK KR Black</vt:lpstr>
      <vt:lpstr>Noto Sans CJK KR Bold</vt:lpstr>
      <vt:lpstr>Noto Sans CJK KR Light</vt:lpstr>
      <vt:lpstr>Noto Sans CJK KR Medium</vt:lpstr>
      <vt:lpstr>Noto Sans CJK KR Regular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정지웅 (풍이)/SGF 창작팀</dc:creator>
  <cp:lastModifiedBy>전영재</cp:lastModifiedBy>
  <cp:revision>66</cp:revision>
  <dcterms:created xsi:type="dcterms:W3CDTF">2023-06-22T07:02:19Z</dcterms:created>
  <dcterms:modified xsi:type="dcterms:W3CDTF">2023-07-20T07:41:07Z</dcterms:modified>
</cp:coreProperties>
</file>