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83" r:id="rId2"/>
    <p:sldId id="484" r:id="rId3"/>
    <p:sldId id="391" r:id="rId4"/>
    <p:sldId id="402" r:id="rId5"/>
    <p:sldId id="490" r:id="rId6"/>
    <p:sldId id="491" r:id="rId7"/>
    <p:sldId id="492" r:id="rId8"/>
    <p:sldId id="493" r:id="rId9"/>
    <p:sldId id="488" r:id="rId10"/>
    <p:sldId id="392" r:id="rId11"/>
    <p:sldId id="416" r:id="rId12"/>
    <p:sldId id="486" r:id="rId13"/>
    <p:sldId id="4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3" autoAdjust="0"/>
    <p:restoredTop sz="94181" autoAdjust="0"/>
  </p:normalViewPr>
  <p:slideViewPr>
    <p:cSldViewPr snapToGrid="0">
      <p:cViewPr varScale="1">
        <p:scale>
          <a:sx n="73" d="100"/>
          <a:sy n="73" d="100"/>
        </p:scale>
        <p:origin x="744" y="60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39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2017-9-3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16913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90282"/>
              </p:ext>
            </p:extLst>
          </p:nvPr>
        </p:nvGraphicFramePr>
        <p:xfrm>
          <a:off x="137981" y="745000"/>
          <a:ext cx="11818941" cy="473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61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、昆华及大庆项目实施成本未拆分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提交公司审核补充预算计划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补偿预算及大庆龙南医院自助机实施项目已审批通过，后续按新成本计划执行；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已评审大庆实施成本计划和二期研发成本计划，审核结果待确认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暂行解决方案时由硬件厂商提供注册功能，定期注册。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大庆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建行接口风险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当前建行已提供接口不符合自助机实施要求，对接周期可能会延迟。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与建行相关技术人员具体确认接口内容。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已确认使用新利接口，商务对接中。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6308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18075"/>
              </p:ext>
            </p:extLst>
          </p:nvPr>
        </p:nvGraphicFramePr>
        <p:xfrm>
          <a:off x="137981" y="745000"/>
          <a:ext cx="1181894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故障统计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上周总故障率为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0.07%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，比上上周上升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0.03%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，总体运营状况平稳；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加强实际统计，统计实际故障次数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上周总故障率：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0.07%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、上周硬件故障率：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0.04%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、上周软件故障率：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0.01%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、上周误操作故障率：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、纸币器最近偶发性压币失败，导致错账问题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、纸币器识别率降低，患者多次塞入纸币，无法识别，客户满意度降低；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、已将严重机器邮还厂家进行问题排查；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822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78222"/>
              </p:ext>
            </p:extLst>
          </p:nvPr>
        </p:nvGraphicFramePr>
        <p:xfrm>
          <a:off x="154026" y="745000"/>
          <a:ext cx="11818941" cy="575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3953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80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凭条打印机、报告打印机卡纸严重，增加对接软口，无明细改善。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卡纸问题改善的倒纸口已经发往昆明，待验证效果，打印队列问题佳能厂家还未给出回复，还在追踪问题原因及改善对策。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型号及证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卡打印机供应商；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803353"/>
                  </a:ext>
                </a:extLst>
              </a:tr>
              <a:tr h="997143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针对自助机硬件（自助机各部件）存在突发故障，导致机器不可用；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联系硬件厂商，提供自助机易损部件备件；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当前已通过硬件团队，确认常备部件内容及数据，硬件厂商已备货；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0999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822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98452"/>
              </p:ext>
            </p:extLst>
          </p:nvPr>
        </p:nvGraphicFramePr>
        <p:xfrm>
          <a:off x="154026" y="745000"/>
          <a:ext cx="11818939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招行提出未降低医院工作量，同时，反馈问题未跟进解决；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建立有效沟通机制。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医院财务针对系统功能，如患者消费明细展示、短信提醒、退款退汇，对账等，提出相关意见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建立问题跟踪表，及时跟进解决问题；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43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满意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自助机很方便，很好，就诊卡功能强大。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希望有人能够指导，不会操作，不敢操作。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退款太麻烦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、与医院沟通，增加现场引导人员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、优化系统，改善操作体验；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操作简单了，使用方便，退款中储蓄卡、信用卡、微信、支付宝区别未标识，容易误解；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医务人员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系统不好用，缺少引导人员。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需安排现在引导人员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修改界面后，操作多一步，不适应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06878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94752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2017-8-29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1077219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167%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 40490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18236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2183"/>
              </p:ext>
            </p:extLst>
          </p:nvPr>
        </p:nvGraphicFramePr>
        <p:xfrm>
          <a:off x="154026" y="745000"/>
          <a:ext cx="11959104" cy="3444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172479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1333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7558"/>
              </p:ext>
            </p:extLst>
          </p:nvPr>
        </p:nvGraphicFramePr>
        <p:xfrm>
          <a:off x="154026" y="745000"/>
          <a:ext cx="11959104" cy="591539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45%+5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。当前以大庆项目上线为主，研发任务推迟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客户端功能完善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张玉双、夏纬一、樊扬、王晓烩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2017-7-20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r>
                        <a:rPr lang="en-US" altLang="zh-CN" sz="1400" dirty="0" smtClean="0">
                          <a:solidFill>
                            <a:schemeClr val="dk1"/>
                          </a:solidFill>
                        </a:rPr>
                        <a:t>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建行、农行、交行接口对接开发测试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张玉双、夏纬一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建行接口开发中；农行已完成本行接口调试，他行接口开发中；交行已技术对接，对方业务评估中；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2017-7-20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r>
                        <a:rPr lang="en-US" altLang="zh-CN" sz="1400" dirty="0" smtClean="0">
                          <a:solidFill>
                            <a:schemeClr val="dk1"/>
                          </a:solidFill>
                        </a:rPr>
                        <a:t>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用户认证方式变更，支持常插卡和定时模式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2017-8-25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75818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r>
                        <a:rPr lang="en-US" altLang="zh-CN" sz="1400" dirty="0" smtClean="0">
                          <a:solidFill>
                            <a:schemeClr val="dk1"/>
                          </a:solidFill>
                        </a:rPr>
                        <a:t>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患者建档功能改造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基本流程确认，涉及</a:t>
                      </a: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接口改造。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2017-9-5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46416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r>
                        <a:rPr lang="en-US" altLang="zh-CN" sz="1400" dirty="0" smtClean="0">
                          <a:solidFill>
                            <a:schemeClr val="dk1"/>
                          </a:solidFill>
                        </a:rPr>
                        <a:t>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就医指南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2017-7-20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01169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r>
                        <a:rPr lang="en-US" altLang="zh-CN" sz="1400" dirty="0" smtClean="0">
                          <a:solidFill>
                            <a:schemeClr val="dk1"/>
                          </a:solidFill>
                        </a:rPr>
                        <a:t>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缴费功能改造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、樊扬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涉及</a:t>
                      </a: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接口改造。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2017-9-8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250797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r>
                        <a:rPr lang="en-US" altLang="zh-CN" sz="1400" dirty="0" smtClean="0">
                          <a:solidFill>
                            <a:schemeClr val="dk1"/>
                          </a:solidFill>
                        </a:rPr>
                        <a:t>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发卡收费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夏纬一、王晓烩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涉及客户端代码重构，该功能需重做，当前昆华医院需求未定；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2017-9-8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478035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435501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822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8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08541"/>
              </p:ext>
            </p:extLst>
          </p:nvPr>
        </p:nvGraphicFramePr>
        <p:xfrm>
          <a:off x="154026" y="745000"/>
          <a:ext cx="11959104" cy="53839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39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运维功能完善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张玉双、夏纬一、樊扬、王晓烩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张玉双，刘夕鸣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90%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天，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明细对账功能完成，根据对账结果生产新格式对账报表，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等待广发接口；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995970"/>
                  </a:ext>
                </a:extLst>
              </a:tr>
              <a:tr h="41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，已开发招行退汇查询接口，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等待广发接口；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217232"/>
                  </a:ext>
                </a:extLst>
              </a:tr>
              <a:tr h="326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补录（运维）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张玉双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2017-8-10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8380"/>
                  </a:ext>
                </a:extLst>
              </a:tr>
              <a:tr h="356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退款（运维）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王晓烩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01169"/>
                  </a:ext>
                </a:extLst>
              </a:tr>
              <a:tr h="28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清钞功能完善（运维）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张玉双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50797"/>
                  </a:ext>
                </a:extLst>
              </a:tr>
              <a:tr h="3353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系统日志管理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张玉双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94749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3-2-7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故障记录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王晓烩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225744"/>
                  </a:ext>
                </a:extLst>
              </a:tr>
              <a:tr h="400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耗材管理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王晓烩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0%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436659"/>
                  </a:ext>
                </a:extLst>
              </a:tr>
              <a:tr h="106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3-2-9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运行监控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0%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2017-9-20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2017-9-25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48374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02323"/>
              </p:ext>
            </p:extLst>
          </p:nvPr>
        </p:nvGraphicFramePr>
        <p:xfrm>
          <a:off x="154026" y="745000"/>
          <a:ext cx="11959104" cy="541941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管理功能完善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张玉双、夏纬一、樊扬、王晓烩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机构管理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张玉双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支付渠道管理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张玉双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2017-9-8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80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功能管理完善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夏纬一、张玉双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2017-9-15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权限管理完善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夏纬一、张玉双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2017-9-15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975818"/>
                  </a:ext>
                </a:extLst>
              </a:tr>
              <a:tr h="35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自助机部放区域管理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张玉双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2017-7-26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2017-9-20</a:t>
                      </a:r>
                      <a:endParaRPr kumimoji="0" lang="zh-CN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46416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自助机型号管理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夏纬一、张玉双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2017-7-26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2017-9-20</a:t>
                      </a:r>
                      <a:endParaRPr kumimoji="0" lang="zh-CN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001169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3-3-7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张玉双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2017-7-26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2017-9-20</a:t>
                      </a:r>
                      <a:endParaRPr kumimoji="0" lang="zh-CN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250797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扩展屏及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控制（公告、视频统一发布）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（邹艾）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2017-7-26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2017-9-15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478035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435501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4089"/>
              </p:ext>
            </p:extLst>
          </p:nvPr>
        </p:nvGraphicFramePr>
        <p:xfrm>
          <a:off x="154026" y="745000"/>
          <a:ext cx="11959104" cy="405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统计报表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夏纬一、张玉双、王晓烩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2017-10-10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01125"/>
                  </a:ext>
                </a:extLst>
              </a:tr>
              <a:tr h="303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产品架构优化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夏纬一、张玉双、王晓烩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2017-10-5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44674"/>
                  </a:ext>
                </a:extLst>
              </a:tr>
              <a:tr h="29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3-5-1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接口转换中间层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夏纬一、张玉双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0%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2017-10-5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493615"/>
                  </a:ext>
                </a:extLst>
              </a:tr>
              <a:tr h="311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3-5-2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硬件接口重构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夏纬一、樊扬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0%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2017-10-5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0176"/>
                  </a:ext>
                </a:extLst>
              </a:tr>
              <a:tr h="311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3-5-3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支付渠道对接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张玉双、夏纬一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0%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2017-10-5</a:t>
                      </a:r>
                      <a:endParaRPr lang="zh-CN" altLang="zh-CN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490976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3-6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夏纬一、张玉双、王晓烩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2017-10-15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2017-10-25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7338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8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2728"/>
              </p:ext>
            </p:extLst>
          </p:nvPr>
        </p:nvGraphicFramePr>
        <p:xfrm>
          <a:off x="154026" y="797669"/>
          <a:ext cx="11959104" cy="53035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云南昆华上线产品完善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93%+1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一、总体运营情况：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、上周硬件平均故障率：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0.04%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，平均故障次数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4.86/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、上周软件平均故障率：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0.01%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，平均故障次数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、上周平均总故障率：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0.07%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，平均故障次数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9.43/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总体运营情况趋于稳定，硬件问题突出。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二、硬件问题上周解决的硬件问题：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三、当前硬件主要问题：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、报告打印机卡纸依然存在，具体包括导纸口卡纸和接收指令无响应，更换导纸口无明显改善，等待厂家最新改进方案；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、纸币器无法识别纸币现象增多；卡币现象增多；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、最新出现新办就诊无法识别情况，排查原因为就诊卡规则问题；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六、上周解决的软件问题：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、优化界面菜单布局，提高系统易用性，全部发布；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七、当前软件主要问题：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、对账报表功能已开发，需要广发接口支持；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、广发退汇查询接口，已与广发银行沟通接口事宜；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2017-5-26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" y="160225"/>
            <a:ext cx="1018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内部项目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昆华自助机产品完善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5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36076</TotalTime>
  <Words>2460</Words>
  <Application>Microsoft Office PowerPoint</Application>
  <PresentationFormat>宽屏</PresentationFormat>
  <Paragraphs>514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5059</cp:revision>
  <dcterms:created xsi:type="dcterms:W3CDTF">2016-08-23T13:58:32Z</dcterms:created>
  <dcterms:modified xsi:type="dcterms:W3CDTF">2017-09-02T16:52:27Z</dcterms:modified>
</cp:coreProperties>
</file>