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83" r:id="rId2"/>
    <p:sldId id="484" r:id="rId3"/>
    <p:sldId id="391" r:id="rId4"/>
    <p:sldId id="402" r:id="rId5"/>
    <p:sldId id="482" r:id="rId6"/>
    <p:sldId id="488" r:id="rId7"/>
    <p:sldId id="489" r:id="rId8"/>
    <p:sldId id="392" r:id="rId9"/>
    <p:sldId id="416" r:id="rId10"/>
    <p:sldId id="486" r:id="rId11"/>
    <p:sldId id="487" r:id="rId12"/>
    <p:sldId id="4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1774" userDrawn="1">
          <p15:clr>
            <a:srgbClr val="A4A3A4"/>
          </p15:clr>
        </p15:guide>
        <p15:guide id="14" pos="3817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pos="4566" userDrawn="1">
          <p15:clr>
            <a:srgbClr val="A4A3A4"/>
          </p15:clr>
        </p15:guide>
        <p15:guide id="17" pos="5586" userDrawn="1">
          <p15:clr>
            <a:srgbClr val="A4A3A4"/>
          </p15:clr>
        </p15:guide>
        <p15:guide id="18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立斌" initials="崔立斌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7B3FF"/>
    <a:srgbClr val="FF86D8"/>
    <a:srgbClr val="FECC50"/>
    <a:srgbClr val="ED5A00"/>
    <a:srgbClr val="99CB38"/>
    <a:srgbClr val="00AAA2"/>
    <a:srgbClr val="C0C0C0"/>
    <a:srgbClr val="B5CB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4181" autoAdjust="0"/>
  </p:normalViewPr>
  <p:slideViewPr>
    <p:cSldViewPr snapToGrid="0">
      <p:cViewPr varScale="1">
        <p:scale>
          <a:sx n="73" d="100"/>
          <a:sy n="73" d="100"/>
        </p:scale>
        <p:origin x="744" y="60"/>
      </p:cViewPr>
      <p:guideLst>
        <p:guide orient="horz" pos="1774"/>
        <p:guide pos="3817"/>
        <p:guide orient="horz" pos="2160"/>
        <p:guide pos="4566"/>
        <p:guide pos="5586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ABF8-1E8A-BD4E-914F-15000BC412C4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20C-F89F-714A-BAF9-55F6920A8502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FFC-FAFB-9C4B-92BE-EE46C9437286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0368-53EE-884A-8A5D-376563CC92EB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0DE-9AC9-3A46-B7FD-25EED87B7694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D180-F6FA-494E-9EC2-D2759ED000F5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0C2A-11AC-FC4B-B5B9-FFA8425F7BBF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746-A1C5-6445-ABA9-1C83A9267696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4AFC-3188-064F-945B-386494B3B3F8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77-EBC3-0F40-BAFF-23F1EB79306A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3958-A7BB-4C4F-A03D-F130F4D750C5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5381-8CE6-A746-BB6E-2B325CBA3AC6}" type="datetime1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4026" y="160225"/>
            <a:ext cx="968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、张玉双（项目周报提交日期：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2017-7-30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5775"/>
              </p:ext>
            </p:extLst>
          </p:nvPr>
        </p:nvGraphicFramePr>
        <p:xfrm>
          <a:off x="154027" y="721895"/>
          <a:ext cx="118189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自助机研发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9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87619"/>
              </p:ext>
            </p:extLst>
          </p:nvPr>
        </p:nvGraphicFramePr>
        <p:xfrm>
          <a:off x="154026" y="745000"/>
          <a:ext cx="11818941" cy="2403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26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凭条打印机、报告打印机卡纸严重，增加对接软口，无明细改善。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每天针对问题作出分析，上报厂商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部分更换导纸</a:t>
                      </a:r>
                      <a:r>
                        <a:rPr lang="zh-CN" alt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口，报告单卡导纸口现象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减少，结果继续</a:t>
                      </a:r>
                      <a:r>
                        <a:rPr lang="zh-CN" alt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观察。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1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14742"/>
              </p:ext>
            </p:extLst>
          </p:nvPr>
        </p:nvGraphicFramePr>
        <p:xfrm>
          <a:off x="137981" y="745000"/>
          <a:ext cx="1181894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下一批次硬件质量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为解决现有硬件质量问题，需要在下一批次自助机中更换配件或更改设计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、更换证卡打印机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型号及证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卡打印机供应商；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、更换凭条打印机为具备防拉、防堵功能的机型；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、更换具备更大纸盒容量的报告打印机；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、修改设计缺陷（如凭条打印机很难对准出纸口、报告打印机导纸口容易因震动导致错位、身份证延长线容易松动、触摸屏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口容易因震动松动等问题），并要求设计方案需要考虑如何应用到现有机型；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、医保卡需要改为吞卡式。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83751"/>
              </p:ext>
            </p:extLst>
          </p:nvPr>
        </p:nvGraphicFramePr>
        <p:xfrm>
          <a:off x="154026" y="745000"/>
          <a:ext cx="118189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满意程度（可以选择满意、一般、不满意、差）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客户满意度反馈描述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银行人员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招行在验收过程中，提出发卡故障率太高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医院领导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医院信息科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患者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026" y="160225"/>
            <a:ext cx="838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6-9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81654"/>
              </p:ext>
            </p:extLst>
          </p:nvPr>
        </p:nvGraphicFramePr>
        <p:xfrm>
          <a:off x="154025" y="768105"/>
          <a:ext cx="11818938" cy="6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项目经理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成本统计日期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合同预算（元）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累计实施成本（元）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完成预算比例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上周人工成本（元）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工作量完成比例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张玉双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2017-7-25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622,100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930,993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146%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25530.98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2045"/>
              </p:ext>
            </p:extLst>
          </p:nvPr>
        </p:nvGraphicFramePr>
        <p:xfrm>
          <a:off x="154026" y="749220"/>
          <a:ext cx="11959104" cy="41452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阶段及关键任务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状态指标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状态描述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开始日期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准备阶段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2016-12-15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1-4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端前置平台开发技术及接口论证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已做初步沟通，下一步详细沟通。初步沟通后，肖允伟及志强了解了更多信息后才做的进一步沟通，最后决定使用温附一正在开发的统一接口平台。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研发第一阶段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天。调整为本阶段的最晚完成日期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2017-1-3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联调硬件接口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老样机硬件不用再联调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功能开发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已完成界面框架、办理就诊卡、自助建档、预约签到、预约医生、预约查询、缴费、预存、缴费、住院相关功能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联调正式上线的自助机硬件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真机硬件调试已完成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2017-4-21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8090"/>
              </p:ext>
            </p:extLst>
          </p:nvPr>
        </p:nvGraphicFramePr>
        <p:xfrm>
          <a:off x="154026" y="745000"/>
          <a:ext cx="11959104" cy="1767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各银行接口联调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、广发退款接口开发完成，已部署上线。招行退款接口开发完成，准备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日晚部署上线。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医保接口联调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张玉双、杨富贵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、已部署上线运行。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83054"/>
              </p:ext>
            </p:extLst>
          </p:nvPr>
        </p:nvGraphicFramePr>
        <p:xfrm>
          <a:off x="154026" y="745000"/>
          <a:ext cx="11959104" cy="61569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2-7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昆华集成测试及压力测试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完成日期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已完成基本测试，部署上线。但测试力度仍然不够，在使用初期可能出现的问题会比较多。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2017-4-20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在昆华项目中开始预发卡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天，完成日期推迟至整体上线日期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研发第二阶段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天。因第一阶段上线问题较多，研发投入资源不足，影响第二阶段完成时间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3-1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明细对账及报表展示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张玉双，杨富贵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50%+10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明细对账功能完成，根据对账结果生产新格式对账报表，格式待财务确认。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杨富贵资源暂不可以，任务完成日期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2017-7-20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+5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3-2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退款异常（退汇）处理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30%+20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已开发招行退汇查询接口，广发接口未提供。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+10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功能开发 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20%+10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因自助机功能整体完善改造，管理及监控功能开发延迟，原定周敏资源删除，替补资源未定。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功能集成测试</a:t>
                      </a:r>
                      <a:endParaRPr lang="zh-CN" altLang="en-US" sz="1400" kern="1200" dirty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夏纬一、张玉双、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因自助机功能整体完善改造，管理及监控功能开发延迟。原定周敏资源删除，替补资源未定。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en-US" sz="1400" kern="1200" dirty="0" smtClean="0">
                        <a:solidFill>
                          <a:srgbClr val="2929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第二阶段研发完成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天，完成时间延迟</a:t>
                      </a:r>
                      <a:r>
                        <a:rPr lang="en-US" altLang="zh-CN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因自助机功能整体完善改造，管理及监控功能开发延迟。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2017-8-15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2017-8-15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552274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23327"/>
              </p:ext>
            </p:extLst>
          </p:nvPr>
        </p:nvGraphicFramePr>
        <p:xfrm>
          <a:off x="154026" y="797669"/>
          <a:ext cx="11959104" cy="57302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云南昆华上线产品完善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75%+3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一、上周硬件平均故障率：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0.11%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二、上周软件平均故障率：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0.07%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三、上周平均总故障率：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0.19%</a:t>
                      </a: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四、上周解决的硬件问题：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、证卡打印机更换固件后卡卡、翻面模组错误明细减少。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、细化发卡错误提醒。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、调整凭条、报告打印机导纸口，卡纸现象减少。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五、当前硬件主要问题：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、凭条卡纸严重，已切换部分导纸口，效果待观察。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、报告打印机卡纸严重，具体包括导纸口卡纸和接收指令无响应。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六、上周解决的软件问题：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、农行信用卡退款失败问题；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、卡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Bin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重复问题；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、招行退汇结果查询；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七、当前软件主要问题：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、对账报表，格式待财务已确认，报表待开发；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、广发退汇查询接口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、界面因硬件接口不稳定导致卡死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、操作系统左右滑动未取消，硬件接口错误、网络超时等导致现金充值错账。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2017-5-26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15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05819"/>
              </p:ext>
            </p:extLst>
          </p:nvPr>
        </p:nvGraphicFramePr>
        <p:xfrm>
          <a:off x="154026" y="1298375"/>
          <a:ext cx="11959104" cy="2438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3179599022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13276506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330624306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101256340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3236661660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4659129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7124903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大庆龙南上线产品完善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15%+5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一、需求确认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、已完成硬件、业务功能确认；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、已搭建测试环境，提出生产环境要求；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、医保卡、就诊卡、身份证读卡器厂商已提供硬件接口程序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</a:rPr>
                        <a:t>Webservice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Socket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接口需求已对接；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、建行接口对接中；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二、定制开发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、医保卡、就诊卡、身份证读卡器接口开发中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</a:rPr>
                        <a:t>Webservice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</a:rPr>
                        <a:t>接口调试中</a:t>
                      </a:r>
                      <a:endParaRPr lang="en-US" altLang="zh-CN" sz="1400" b="0" i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2017-8-31</a:t>
                      </a:r>
                      <a:endParaRPr lang="zh-CN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931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23234"/>
              </p:ext>
            </p:extLst>
          </p:nvPr>
        </p:nvGraphicFramePr>
        <p:xfrm>
          <a:off x="154026" y="993575"/>
          <a:ext cx="11959104" cy="304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3541447419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3764939276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1635159675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97517639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967861786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381649749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544384422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8195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2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29951"/>
              </p:ext>
            </p:extLst>
          </p:nvPr>
        </p:nvGraphicFramePr>
        <p:xfrm>
          <a:off x="137981" y="745000"/>
          <a:ext cx="11818941" cy="473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461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风险类型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风险级别（可以选择超高、高、中）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风险因素描述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成本超预算风险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超高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、自助机硬件厂商更换，所有硬件全部重新开发联调；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温附一沟通后在原设计功能基础上增加了几个功能；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昆华本地业务模式导致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及自助机很多功能发生变更；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对账模块功能变更。因温附一支持不够，自助机对账模块把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窗口渠道的对账也纳入了进来。现在的对账模块相当于一个独立的对账系统，负责自助机及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的所有对账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、昆华及大庆项目实施</a:t>
                      </a:r>
                      <a:r>
                        <a:rPr lang="zh-CN" alt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成本未拆分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提交公司审核补充预算计划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成本已超支，达预算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150%.,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补充预算计划已制定，待审核；</a:t>
                      </a:r>
                      <a:endParaRPr lang="en-US" altLang="zh-C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操作系统版权风险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超高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现在自助机上全部安装的是盗版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win7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暂行解决方案时由硬件厂商提供注册功能，定期注册。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已对过期系统重新注册。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大庆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建行接口风险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超高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当前建行已提供接口不符合自助机实施要求，对接周期可能会延迟。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与建行相关技术人员具体确认接口内容。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已联系到建行技术人员，初步沟通。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6308"/>
                  </a:ext>
                </a:extLst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816"/>
              </p:ext>
            </p:extLst>
          </p:nvPr>
        </p:nvGraphicFramePr>
        <p:xfrm>
          <a:off x="137981" y="745000"/>
          <a:ext cx="1181894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功能质量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每天都有统计报告，软件故障率扔在</a:t>
                      </a:r>
                      <a:r>
                        <a:rPr lang="en-US" altLang="zh-CN" sz="1400" dirty="0" smtClean="0">
                          <a:solidFill>
                            <a:srgbClr val="292929"/>
                          </a:solidFill>
                        </a:rPr>
                        <a:t>3%</a:t>
                      </a: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左右，有些问题目前还没有找到根本原因</a:t>
                      </a:r>
                      <a:endParaRPr lang="zh-CN" altLang="en-US" sz="1400" dirty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让张玉双和夏纬一将日常运维工作交接给其他人，尽快查找和修复软件故障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292929"/>
                          </a:solidFill>
                          <a:latin typeface="+mn-lt"/>
                          <a:ea typeface="+mn-ea"/>
                          <a:cs typeface="+mn-cs"/>
                        </a:rPr>
                        <a:t>已相关统计工作交接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保障统一书写规范及代码质量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每周代码回顾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已跟踪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联测中发现触摸屏有两次出现反应迟钝，需要插拔触摸屏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插口才能恢复，厂商推测是开关门震动导致的接口松动。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解决方法是为触摸屏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接口打上热熔胶。此方法能否最终解决这个问题，还需要以后密切跟踪。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打上热熔胶已解决此问题。风险解除。下一批机器需从设计上解决此问题。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潘处提出钞箱可能存在隐患，经通过与施健（温附一自助机主要开发人员）沟通，主要隐患如下：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短款，主要因为硬件有时候不能正常返回吞钞状态；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旧钞卡钞；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程序轮询调用钞箱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导致机器资源耗尽；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临界点吞钞可能出现问题导致短款，即打开入钞口到接近超时时间时塞入钞票，可能出现吞钞而不返回吞钞状态的情况。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加强钞箱压力测试及临界点测试，发现问题及时解决。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暂未出现大量硬件故障，还需继续观察。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35452</TotalTime>
  <Words>1984</Words>
  <Application>Microsoft Office PowerPoint</Application>
  <PresentationFormat>宽屏</PresentationFormat>
  <Paragraphs>333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zyus</cp:lastModifiedBy>
  <cp:revision>4972</cp:revision>
  <dcterms:created xsi:type="dcterms:W3CDTF">2016-08-23T13:58:32Z</dcterms:created>
  <dcterms:modified xsi:type="dcterms:W3CDTF">2017-07-30T05:05:11Z</dcterms:modified>
</cp:coreProperties>
</file>