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83" r:id="rId2"/>
    <p:sldId id="484" r:id="rId3"/>
    <p:sldId id="391" r:id="rId4"/>
    <p:sldId id="402" r:id="rId5"/>
    <p:sldId id="482" r:id="rId6"/>
    <p:sldId id="392" r:id="rId7"/>
    <p:sldId id="416" r:id="rId8"/>
    <p:sldId id="486" r:id="rId9"/>
    <p:sldId id="487" r:id="rId10"/>
    <p:sldId id="4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 orient="horz" pos="1774" userDrawn="1">
          <p15:clr>
            <a:srgbClr val="A4A3A4"/>
          </p15:clr>
        </p15:guide>
        <p15:guide id="14" pos="3817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  <p15:guide id="16" pos="4566" userDrawn="1">
          <p15:clr>
            <a:srgbClr val="A4A3A4"/>
          </p15:clr>
        </p15:guide>
        <p15:guide id="17" pos="5586" userDrawn="1">
          <p15:clr>
            <a:srgbClr val="A4A3A4"/>
          </p15:clr>
        </p15:guide>
        <p15:guide id="18" orient="horz" pos="252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崔立斌" initials="崔立斌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57B3FF"/>
    <a:srgbClr val="FF86D8"/>
    <a:srgbClr val="FECC50"/>
    <a:srgbClr val="ED5A00"/>
    <a:srgbClr val="99CB38"/>
    <a:srgbClr val="00AAA2"/>
    <a:srgbClr val="C0C0C0"/>
    <a:srgbClr val="B5CBE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个性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个性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个性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个性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3" autoAdjust="0"/>
    <p:restoredTop sz="94181" autoAdjust="0"/>
  </p:normalViewPr>
  <p:slideViewPr>
    <p:cSldViewPr snapToGrid="0">
      <p:cViewPr varScale="1">
        <p:scale>
          <a:sx n="73" d="100"/>
          <a:sy n="73" d="100"/>
        </p:scale>
        <p:origin x="744" y="60"/>
      </p:cViewPr>
      <p:guideLst>
        <p:guide orient="horz" pos="1774"/>
        <p:guide pos="3817"/>
        <p:guide orient="horz" pos="2160"/>
        <p:guide pos="4566"/>
        <p:guide pos="5586"/>
        <p:guide orient="horz" pos="25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D6DD0-9A5C-4599-9E04-DEBF34B401C7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90887-0F54-49CC-ADDB-603F9385E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82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4349-6AA2-4116-8CB2-1F3FFF02AF38}" type="datetimeFigureOut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D7B8-B82E-46E4-9219-A1F90FD9D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036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ABF8-1E8A-BD4E-914F-15000BC412C4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920C-F89F-714A-BAF9-55F6920A8502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92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2CFFC-FAFB-9C4B-92BE-EE46C9437286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9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0368-53EE-884A-8A5D-376563CC92EB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8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670DE-9AC9-3A46-B7FD-25EED87B7694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医疗LOGO 标准 色彩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D180-F6FA-494E-9EC2-D2759ED000F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50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0C2A-11AC-FC4B-B5B9-FFA8425F7BBF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74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43746-A1C5-6445-ABA9-1C83A9267696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5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4AFC-3188-064F-945B-386494B3B3F8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5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0777-EBC3-0F40-BAFF-23F1EB79306A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4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3958-A7BB-4C4F-A03D-F130F4D750C5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3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55381-8CE6-A746-BB6E-2B325CBA3AC6}" type="datetime1">
              <a:rPr lang="zh-CN" altLang="en-US" smtClean="0"/>
              <a:t>2017/7/11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2A0D-8587-40D7-86F1-3DFEEBF5C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8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54026" y="160225"/>
            <a:ext cx="939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、张玉双（项目周报提交日期：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2017-7-9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95805"/>
              </p:ext>
            </p:extLst>
          </p:nvPr>
        </p:nvGraphicFramePr>
        <p:xfrm>
          <a:off x="154027" y="721895"/>
          <a:ext cx="11818938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9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项目名称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自助机研发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998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468615"/>
              </p:ext>
            </p:extLst>
          </p:nvPr>
        </p:nvGraphicFramePr>
        <p:xfrm>
          <a:off x="154026" y="745000"/>
          <a:ext cx="1181893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56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满意程度（可以选择满意、一般、不满意、差）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客户满意度反馈描述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银行人员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一般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招行在验收过程中，提出发卡故障率太高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医院领导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医院信息科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患者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4026" y="160225"/>
            <a:ext cx="838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6-9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客户满意度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89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72751"/>
              </p:ext>
            </p:extLst>
          </p:nvPr>
        </p:nvGraphicFramePr>
        <p:xfrm>
          <a:off x="154025" y="768105"/>
          <a:ext cx="11818938" cy="6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1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项目经理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成本统计日期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合同预算（元）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累计实施成本（元）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完成预算比例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上周人工成本（元）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工作量完成比例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张玉双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2017-7-4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622,100</a:t>
                      </a:r>
                      <a:endParaRPr lang="zh-CN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/>
                        </a:rPr>
                        <a:t>853587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129%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＋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50279.65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96%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6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942045"/>
              </p:ext>
            </p:extLst>
          </p:nvPr>
        </p:nvGraphicFramePr>
        <p:xfrm>
          <a:off x="154026" y="749220"/>
          <a:ext cx="11959104" cy="414528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序号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阶段及关键任务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bg1"/>
                          </a:solidFill>
                        </a:rPr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状态指标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状态描述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开始日期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bg1"/>
                          </a:solidFill>
                        </a:rPr>
                        <a:t>完成日期</a:t>
                      </a:r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准备阶段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100%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2016-12-15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1-4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端前置平台开发技术及接口论证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已做初步沟通，下一步详细沟通。初步沟通后，肖允伟及志强了解了更多信息后才做的进一步沟通，最后决定使用温附一正在开发的统一接口平台。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2017-2-19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研发第一阶段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天。调整为本阶段的最晚完成日期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2017-1-3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2017-6-8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2-1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联调硬件接口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老样机硬件不用再联调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2017-3-15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2-2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功能开发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已完成界面框架、办理就诊卡、自助建档、预约签到、预约医生、预约查询、缴费、预存、缴费、住院相关功能 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2017-1-3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2017-2-20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联调正式上线的自助机硬件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真机硬件调试已完成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2017-3-20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2017-4-21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自助机与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昆华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接口开发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联调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2017-5-19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640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18090"/>
              </p:ext>
            </p:extLst>
          </p:nvPr>
        </p:nvGraphicFramePr>
        <p:xfrm>
          <a:off x="154026" y="745000"/>
          <a:ext cx="11959104" cy="17678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各银行接口联调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完成日期延迟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、广发退款接口开发完成，已部署上线。招行退款接口开发完成，准备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日晚部署上线。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2017-6-3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2-6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医保接口联调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张玉双、杨富贵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、已部署上线运行。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2017-3-10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2017-6-1</a:t>
                      </a:r>
                      <a:endParaRPr lang="zh-CN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6-3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5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36619"/>
              </p:ext>
            </p:extLst>
          </p:nvPr>
        </p:nvGraphicFramePr>
        <p:xfrm>
          <a:off x="154026" y="745000"/>
          <a:ext cx="11959104" cy="573024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51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0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79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1602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阶段及关键任务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资源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状态指标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状态描述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开始日期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完成日期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2-7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昆华集成测试及压力测试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完成日期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延迟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已完成基本测试，部署上线。但测试力度仍然不够，在使用初期可能出现的问题会比较多。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2017-4-20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2-8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在昆华项目中开始预发卡</a:t>
                      </a:r>
                      <a:r>
                        <a:rPr lang="zh-CN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天，完成日期推迟至整体上线日期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</a:t>
                      </a:r>
                      <a:endParaRPr lang="zh-CN" altLang="en-US" sz="14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研发第二阶段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张玉双、夏纬一、樊扬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0%+5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完成日期延迟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天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。因第一阶段上线问题较多，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研发投入资源不足，影响第二阶段完成时间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3-1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明细对账及报表展示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张玉双，杨富贵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40%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完成明细对账功能，结果待验证。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2017-7-20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3-2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退款异常（退汇）处理</a:t>
                      </a:r>
                      <a:endParaRPr lang="zh-CN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张玉双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10%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方案已设计，协调银行接口开发中。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2017-6-26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3-3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功能开发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夏纬一、张玉双、周敏、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P1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天，完成时间延迟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因自助机功能整体完善改造，管理及监控功能开发延迟。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2017-7-10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3-4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管理、监控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、运维</a:t>
                      </a:r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功能集成测试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夏纬一、张玉双、周敏、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P1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0%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天，完成时间延迟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2017-8-5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2017-8-15</a:t>
                      </a:r>
                      <a:endParaRPr lang="zh-CN" altLang="en-US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326931"/>
                  </a:ext>
                </a:extLst>
              </a:tr>
              <a:tr h="2716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3-5</a:t>
                      </a:r>
                      <a:endParaRPr lang="zh-CN" altLang="en-US" sz="14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第二阶段研发完成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开始日期延迟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天，完成时间延迟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天。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因自助机功能整体完善改造，管理及监控功能开发延迟。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2017-8-15</a:t>
                      </a:r>
                      <a:endParaRPr lang="zh-CN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2017-8-15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552274"/>
                  </a:ext>
                </a:extLst>
              </a:tr>
            </a:tbl>
          </a:graphicData>
        </a:graphic>
      </p:graphicFrame>
      <p:pic>
        <p:nvPicPr>
          <p:cNvPr id="7" name="图片 6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sp>
        <p:nvSpPr>
          <p:cNvPr id="8" name="幻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1CA2A0D-8587-40D7-86F1-3DFEEBF5C2E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6-4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72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23531"/>
              </p:ext>
            </p:extLst>
          </p:nvPr>
        </p:nvGraphicFramePr>
        <p:xfrm>
          <a:off x="137981" y="745000"/>
          <a:ext cx="11818941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0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9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smtClean="0"/>
                        <a:t>风险类型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风险级别（可以选择超高、高、中）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风险因素描述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 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成本超预算风险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超高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、自助机硬件厂商更换，所有硬件全部重新开发联调；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温附一沟通后在原设计功能基础上增加了几个功能；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由于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昆华本地业务模式导致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及自助机很多功能发生变更；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对账模块功能变更。因温附一支持不够，自助机对账模块把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窗口渠道的对账也纳入了进来。现在的对账模块相当于一个独立的对账系统，负责自助机及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HIS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的所有对账。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尽量通过赶工压缩产生的超支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成本已超支，达预算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137%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操作系统版权风险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现在自助机上全部安装的是盗版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win7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需公司和张旻团队确认解决方案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此问题还未确认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6-5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风险管理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医疗LOGO 标准 色彩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44463" y="224393"/>
            <a:ext cx="1128502" cy="41247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77338"/>
              </p:ext>
            </p:extLst>
          </p:nvPr>
        </p:nvGraphicFramePr>
        <p:xfrm>
          <a:off x="137981" y="745000"/>
          <a:ext cx="11818941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功能质量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每天都有统计报告，软件故障率扔在</a:t>
                      </a:r>
                      <a:r>
                        <a:rPr lang="en-US" altLang="zh-CN" sz="1400" dirty="0" smtClean="0">
                          <a:solidFill>
                            <a:srgbClr val="FF0000"/>
                          </a:solidFill>
                        </a:rPr>
                        <a:t>3%</a:t>
                      </a:r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左右，有些问题目前还没有找到根本原因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让张玉双和夏纬一将日常运维工作交接给其他人，尽快查找和修复软件故障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已开会部署工作交接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代码质量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中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保障统一书写规范及代码质量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每周代码回顾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已跟踪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26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联测中发现触摸屏有两次出现反应迟钝，需要插拔触摸屏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插口才能恢复，厂商推测是开关门震动导致的接口松动。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解决方法是为触摸屏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usb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接口打上热熔胶。此方法能否最终解决这个问题，还需要以后密切跟踪。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打上热熔胶已解决此问题。风险解除。下一批机器需从设计上解决此问题。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中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潘处提出钞箱可能存在隐患，经通过与施健（温附一自助机主要开发人员）沟通，主要隐患如下：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短款，主要因为硬件有时候不能正常返回吞钞状态；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旧钞卡钞；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程序轮询调用钞箱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导致机器资源耗尽；</a:t>
                      </a:r>
                      <a:endParaRPr lang="en-US" altLang="zh-CN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临界点吞钞可能出现问题导致短款，即打开入钞口到接近超时时间时塞入钞票，可能出现吞钞而不返回吞钞状态的情况。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加强钞箱压力测试及临界点测试，发现问题及时解决。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292929"/>
                          </a:solidFill>
                        </a:rPr>
                        <a:t>暂未出现大量硬件故障，还需继续观察。</a:t>
                      </a:r>
                      <a:endParaRPr lang="zh-CN" altLang="en-US" sz="1400" dirty="0" smtClean="0">
                        <a:solidFill>
                          <a:srgbClr val="292929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6-6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06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93475"/>
              </p:ext>
            </p:extLst>
          </p:nvPr>
        </p:nvGraphicFramePr>
        <p:xfrm>
          <a:off x="137981" y="745000"/>
          <a:ext cx="11818941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rgbClr val="FF0000"/>
                          </a:solidFill>
                        </a:rPr>
                        <a:t>发卡故障率仍比较高，且不稳定，在做了固件升级后，效果不明显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每天针对问题作出分析，上报厂商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、证卡打印机新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OCX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上线后，目前来看故障率不稳定，还有待继续观察。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、解决医保串口占用问题；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、解决外网域名无法访问；</a:t>
                      </a:r>
                      <a:endParaRPr lang="en-US" altLang="zh-CN" sz="1400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、解决微信同时异步回调导致系统多次记账；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、退款数据、财务对账数据处理截止到</a:t>
                      </a:r>
                      <a:r>
                        <a:rPr lang="en-US" altLang="zh-CN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日；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6-7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21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2A0D-8587-40D7-86F1-3DFEEBF5C2EC}" type="slidenum">
              <a:rPr lang="zh-CN" altLang="en-US" smtClean="0"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14742"/>
              </p:ext>
            </p:extLst>
          </p:nvPr>
        </p:nvGraphicFramePr>
        <p:xfrm>
          <a:off x="137981" y="745000"/>
          <a:ext cx="11818941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92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3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52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9257"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序号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质量类型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质量级别（可以选择中、低、差）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质量问题描述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解决措施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/>
                        <a:t>上周动态</a:t>
                      </a:r>
                      <a:endParaRPr lang="zh-CN" altLang="en-US" sz="14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25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下一批次硬件质量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</a:rPr>
                        <a:t>低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</a:rPr>
                        <a:t>为解决现有硬件质量问题，需要在下一批次自助机中更换配件或更改设计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、更换证卡打印机型号及证卡打印机供应商；</a:t>
                      </a:r>
                    </a:p>
                    <a:p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、更换凭条打印机为具备防拉、防堵功能的机型；</a:t>
                      </a:r>
                    </a:p>
                    <a:p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、更换具备更大纸盒容量的报告打印机；</a:t>
                      </a:r>
                    </a:p>
                    <a:p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、修改设计缺陷（如凭条打印机很难对准出纸口、报告打印机导纸口容易因震动导致错位、身份证延长线容易松动、触摸屏</a:t>
                      </a:r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USB</a:t>
                      </a:r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口容易因震动松动等问题），并要求设计方案需要考虑如何应用到现有机型；</a:t>
                      </a:r>
                    </a:p>
                    <a:p>
                      <a:r>
                        <a:rPr lang="en-US" altLang="zh-CN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、医保卡需要改为吞卡式。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026" y="160225"/>
            <a:ext cx="7936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6-8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、内部项目：自助机研发</a:t>
            </a:r>
            <a:r>
              <a:rPr lang="en-US" altLang="zh-CN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zh-CN" altLang="en-US" sz="3200" b="1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3200" b="1" spc="3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9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35133</TotalTime>
  <Words>1551</Words>
  <Application>Microsoft Office PowerPoint</Application>
  <PresentationFormat>宽屏</PresentationFormat>
  <Paragraphs>270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zyus</cp:lastModifiedBy>
  <cp:revision>4911</cp:revision>
  <dcterms:created xsi:type="dcterms:W3CDTF">2016-08-23T13:58:32Z</dcterms:created>
  <dcterms:modified xsi:type="dcterms:W3CDTF">2017-07-10T20:47:45Z</dcterms:modified>
</cp:coreProperties>
</file>