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3" r:id="rId2"/>
    <p:sldId id="484" r:id="rId3"/>
    <p:sldId id="391" r:id="rId4"/>
    <p:sldId id="402" r:id="rId5"/>
    <p:sldId id="482" r:id="rId6"/>
    <p:sldId id="488" r:id="rId7"/>
    <p:sldId id="489" r:id="rId8"/>
    <p:sldId id="392" r:id="rId9"/>
    <p:sldId id="416" r:id="rId10"/>
    <p:sldId id="486" r:id="rId11"/>
    <p:sldId id="487" r:id="rId12"/>
    <p:sldId id="4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2017-8-20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7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97558"/>
              </p:ext>
            </p:extLst>
          </p:nvPr>
        </p:nvGraphicFramePr>
        <p:xfrm>
          <a:off x="154026" y="745000"/>
          <a:ext cx="11818941" cy="240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2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部分更换导纸口，报告单卡导纸口现象减少，存在纸脱轨情况，卡纸未根本解决。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40838"/>
              </p:ext>
            </p:extLst>
          </p:nvPr>
        </p:nvGraphicFramePr>
        <p:xfrm>
          <a:off x="137981" y="745000"/>
          <a:ext cx="1181894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硬件质量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针对自助机硬件（自助机各部件）存在突发故障，导致机器不可用；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联系硬件厂商，提供自助机易损部件备件；</a:t>
                      </a:r>
                      <a:endParaRPr lang="zh-CN" alt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当前已通过硬件团队，确认常备部件内容及数据，硬件厂商已备货；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69182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28920"/>
              </p:ext>
            </p:extLst>
          </p:nvPr>
        </p:nvGraphicFramePr>
        <p:xfrm>
          <a:off x="154026" y="745000"/>
          <a:ext cx="1181893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招行提出未降低医院工作量，同时，反馈问题未跟进解决；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建立有效沟通机制。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召开医院财务与银行三方会议，明确提出相关问题，并给出解决建议；明确沟通机制，指定银行沟通负责人；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医院财务针对系统功能，如患者消费明细展示、短信提醒、退款退汇，对账等，提出相关意见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建立问题跟踪表，及时跟进解决问题；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自助机很方便，很好，就诊卡功能强大。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希望有人能够指导，不会操作，不敢操作。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退款太麻烦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、与医院沟通，增加现场引导人员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、优化系统，改善操作体验；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52027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2017-8-15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944,969 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160%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 13,976 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30102"/>
              </p:ext>
            </p:extLst>
          </p:nvPr>
        </p:nvGraphicFramePr>
        <p:xfrm>
          <a:off x="154026" y="745000"/>
          <a:ext cx="11959104" cy="52120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38%+7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张玉双，刘夕鸣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75%+10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明细对账功能完成，根据对账结果生产新格式对账报表，格式待财务确认。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功能已开发完成，待验证；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已开发招行退汇查询接口，广发接口未提供；已通过医院财务与银行沟通，加快接口提供；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+20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45%+10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夏纬一、张玉双、王晓烩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20%+20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32397"/>
              </p:ext>
            </p:extLst>
          </p:nvPr>
        </p:nvGraphicFramePr>
        <p:xfrm>
          <a:off x="154026" y="797669"/>
          <a:ext cx="11959104" cy="5730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85%+5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0.05%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0.04%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0.13%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、报告打印机卡纸依然存在，具体包括导纸口卡纸和接收指令无响应，更换导纸口无明显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改善，等待厂家最新改进方案；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、纸币器无法识别纸币现象增多；卡币现象增多；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、增加现金补录功能；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、完善退款功能，退款必须刷身份证；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、增加缴费明细查询功能；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报表功能确认中；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、广发退汇查询接口，已与广发银行沟通接口事宜；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由于用户选错退款方式或刷错身份证，导致退款失败问题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、检验报告增加提醒功能，需东软开发接口支持；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由于广发退汇明细查询接口及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LIS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检验报告接口未提供，进度延期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55488"/>
              </p:ext>
            </p:extLst>
          </p:nvPr>
        </p:nvGraphicFramePr>
        <p:xfrm>
          <a:off x="154026" y="1298375"/>
          <a:ext cx="11959104" cy="3718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179599022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132765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3306243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01256340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3236661660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465912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7124903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大庆龙南上线产品完善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30%+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rgbClr val="292929"/>
                          </a:solidFill>
                        </a:rPr>
                        <a:t>一、需求确认</a:t>
                      </a:r>
                      <a:endParaRPr lang="en-US" altLang="zh-CN" sz="1400" b="0" i="0" dirty="0" smtClean="0">
                        <a:solidFill>
                          <a:srgbClr val="292929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、已完成硬件、业务功能确认；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、已搭建测试环境，提出生产环境要求；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、医保卡、就诊卡、身份证读卡器厂商已提供硬件接口程序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接口需求已对接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、确认新利接口可用，提交商务确认中；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、支付宝、微信商户账户已提供，待确认是否可用；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二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、定制开发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、已完成医保卡、就诊卡、身份证读卡器接口开发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接口调试中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接口对接调试中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、协调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LIS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PACS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等第三方系统接口对接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、功能改造进行中；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2017-8-31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931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3234"/>
              </p:ext>
            </p:extLst>
          </p:nvPr>
        </p:nvGraphicFramePr>
        <p:xfrm>
          <a:off x="154026" y="993575"/>
          <a:ext cx="11959104" cy="304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541447419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3764939276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63515967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97517639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967861786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38164974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544384422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8195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90431"/>
              </p:ext>
            </p:extLst>
          </p:nvPr>
        </p:nvGraphicFramePr>
        <p:xfrm>
          <a:off x="137981" y="745000"/>
          <a:ext cx="11818941" cy="473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、昆华及大庆项目实施成本未拆分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补偿预算及大庆龙南医院自助机实施项目已审批通过，后续按新成本计划执行；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已对过期系统重新注册。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已在自助机上验证新利接口可用性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35795</TotalTime>
  <Words>2191</Words>
  <Application>Microsoft Office PowerPoint</Application>
  <PresentationFormat>宽屏</PresentationFormat>
  <Paragraphs>345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5008</cp:revision>
  <dcterms:created xsi:type="dcterms:W3CDTF">2016-08-23T13:58:32Z</dcterms:created>
  <dcterms:modified xsi:type="dcterms:W3CDTF">2017-08-19T15:19:08Z</dcterms:modified>
</cp:coreProperties>
</file>