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83" r:id="rId2"/>
    <p:sldId id="484" r:id="rId3"/>
    <p:sldId id="391" r:id="rId4"/>
    <p:sldId id="402" r:id="rId5"/>
    <p:sldId id="482" r:id="rId6"/>
    <p:sldId id="488" r:id="rId7"/>
    <p:sldId id="392" r:id="rId8"/>
    <p:sldId id="416" r:id="rId9"/>
    <p:sldId id="486" r:id="rId10"/>
    <p:sldId id="4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3" autoAdjust="0"/>
    <p:restoredTop sz="94181" autoAdjust="0"/>
  </p:normalViewPr>
  <p:slideViewPr>
    <p:cSldViewPr snapToGrid="0">
      <p:cViewPr>
        <p:scale>
          <a:sx n="50" d="100"/>
          <a:sy n="50" d="100"/>
        </p:scale>
        <p:origin x="1626" y="552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2017-8-27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3253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43019"/>
              </p:ext>
            </p:extLst>
          </p:nvPr>
        </p:nvGraphicFramePr>
        <p:xfrm>
          <a:off x="154026" y="745000"/>
          <a:ext cx="1181893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招行提出未降低医院工作量，同时，反馈问题未跟进解决；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建立有效沟通机制。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召开医院财务与银行三方会议，明确提出相关问题，并给出解决建议；明确沟通机制，指定银行沟通负责人；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医院财务针对系统功能，如患者消费明细展示、短信提醒、退款退汇，对账等，提出相关意见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建立问题跟踪表，及时跟进解决问题；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自助机很方便，很好，就诊卡功能强大。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希望有人能够指导，不会操作，不敢操作。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退款太麻烦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、与医院沟通，增加现场引导人员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、优化系统，改善操作体验；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医务人员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系统不好用，缺少引导人员。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需安排现在引导人员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06878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04995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2017-8-22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1036729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164%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19531.25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59092"/>
              </p:ext>
            </p:extLst>
          </p:nvPr>
        </p:nvGraphicFramePr>
        <p:xfrm>
          <a:off x="154026" y="745000"/>
          <a:ext cx="11959104" cy="52120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45%+5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张玉双，刘夕鸣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85%+5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天，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明细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对账功能完成，根据对账结果生产新格式对账报表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等待广发接口；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，已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开发招行退汇查询接口，广发接口未提供；已通过医院财务与银行沟通，加快接口提供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；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天，因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自助机功能整体完善改造，管理及监控功能开发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夏纬一、张玉双、王晓烩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40%+10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天，因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自助机功能整体完善改造，管理及监控功能开发延迟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。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1761"/>
              </p:ext>
            </p:extLst>
          </p:nvPr>
        </p:nvGraphicFramePr>
        <p:xfrm>
          <a:off x="154026" y="797669"/>
          <a:ext cx="11959104" cy="5943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90%+3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0.03%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0.01%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0.05%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、更换招行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033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号触摸屏，恢复使用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、报告打印机卡纸依然存在，具体包括导纸口卡纸和接收指令无响应，更换导纸口无明显改善，等待厂家最新改进方案；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、纸币器无法识别纸币现象增多；卡币现象增多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、最新出现新办就诊无法识别情况；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、预存明细增加账户信息；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、优化界面菜单布局，提高系统易用性；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、对账报表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功能已开发，需要广发接口支持；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、广发退汇查询接口，已与广发银行沟通接口事宜；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、由于用户选错退款方式或刷错身份证，导致退款失败问题；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、检验报告增加提醒功能，需东软开发接口支持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47065"/>
              </p:ext>
            </p:extLst>
          </p:nvPr>
        </p:nvGraphicFramePr>
        <p:xfrm>
          <a:off x="137981" y="745000"/>
          <a:ext cx="11818941" cy="473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、昆华及大庆项目实施成本未拆分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补偿预算及大庆龙南医院自助机实施项目已审批通过，后续按新成本计划执行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已评审大庆实施成本计划和二期研发成本计划，结果待审核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已对过期系统重新注册。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已确认使用新利接口，商务对接中。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3652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、纸币器最近偶发性压币失败，导致错账问题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、纸币器识别率降低，患者多次塞入纸币，无法识别，客户满意度降低；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26695"/>
              </p:ext>
            </p:extLst>
          </p:nvPr>
        </p:nvGraphicFramePr>
        <p:xfrm>
          <a:off x="154026" y="745000"/>
          <a:ext cx="11818941" cy="571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395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8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部分更换导纸口，报告单卡导纸口现象减少，存在纸脱轨情况，卡纸未根本解决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803353"/>
                  </a:ext>
                </a:extLst>
              </a:tr>
              <a:tr h="9971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针对自助机硬件（自助机各部件）存在突发故障，导致机器不可用；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联系硬件厂商，提供自助机易损部件备件；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当前已通过硬件团队，确认常备部件内容及数据，硬件厂商已备货；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0999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35859</TotalTime>
  <Words>2046</Words>
  <Application>Microsoft Office PowerPoint</Application>
  <PresentationFormat>宽屏</PresentationFormat>
  <Paragraphs>317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5017</cp:revision>
  <dcterms:created xsi:type="dcterms:W3CDTF">2016-08-23T13:58:32Z</dcterms:created>
  <dcterms:modified xsi:type="dcterms:W3CDTF">2017-08-26T13:34:12Z</dcterms:modified>
</cp:coreProperties>
</file>