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30" r:id="rId3"/>
    <p:sldId id="333" r:id="rId4"/>
    <p:sldId id="321" r:id="rId5"/>
    <p:sldId id="331" r:id="rId6"/>
    <p:sldId id="334" r:id="rId7"/>
    <p:sldId id="327" r:id="rId8"/>
    <p:sldId id="335" r:id="rId9"/>
    <p:sldId id="332" r:id="rId10"/>
    <p:sldId id="336" r:id="rId11"/>
    <p:sldId id="320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14042"/>
    <a:srgbClr val="1B1B1B"/>
    <a:srgbClr val="BF0000"/>
    <a:srgbClr val="FFFFFF"/>
    <a:srgbClr val="5F5F5F"/>
    <a:srgbClr val="000000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4" autoAdjust="0"/>
    <p:restoredTop sz="90283" autoAdjust="0"/>
  </p:normalViewPr>
  <p:slideViewPr>
    <p:cSldViewPr snapToGrid="0" snapToObjects="1">
      <p:cViewPr>
        <p:scale>
          <a:sx n="100" d="100"/>
          <a:sy n="100" d="100"/>
        </p:scale>
        <p:origin x="2240" y="776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4/17/17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</a:t>
            </a:r>
            <a:r>
              <a:rPr lang="en-US" sz="800" cap="all" dirty="0" smtClean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cap="all" dirty="0">
              <a:solidFill>
                <a:srgbClr val="93959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1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1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08" y="407619"/>
            <a:ext cx="2675339" cy="909474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71" y="1519963"/>
            <a:ext cx="8535661" cy="4341743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6"/>
            <a:ext cx="485134" cy="485135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13" y="4738255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医疗LOGO 标准 色彩.png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154" y="477208"/>
            <a:ext cx="2304293" cy="7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5" y="893"/>
            <a:ext cx="12194239" cy="685710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415" y="0"/>
            <a:ext cx="12197415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4" name="图片 13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6" name="图片 15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7" name="图片 16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8" name="图片 1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9" name="图片 18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7" name="图片 16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8" name="图片 17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93" r:id="rId3"/>
    <p:sldLayoutId id="2147483695" r:id="rId4"/>
    <p:sldLayoutId id="2147483654" r:id="rId5"/>
    <p:sldLayoutId id="2147483661" r:id="rId6"/>
    <p:sldLayoutId id="2147483673" r:id="rId7"/>
    <p:sldLayoutId id="2147483662" r:id="rId8"/>
    <p:sldLayoutId id="2147483691" r:id="rId9"/>
    <p:sldLayoutId id="2147483694" r:id="rId10"/>
    <p:sldLayoutId id="2147483659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jpeg"/><Relationship Id="rId3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gif"/><Relationship Id="rId11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自助机产品介绍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让一切变得简单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/>
              <a:t>20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全渠道结算支付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支持各地医保、新农合实时结算；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支持支付宝、微信、银联、闪付、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Apple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、三星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、小米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、华为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等主流支付渠道；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支持直连银行接口，目前已经打通农业银行、广发银行、招商银行、云南农信、中国银行、交通银行支付接口，其他银行可定制开发。</a:t>
            </a:r>
            <a:endParaRPr kumimoji="1" lang="zh-CN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自助机产品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LHSSM-8C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外观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3601"/>
          <a:stretch/>
        </p:blipFill>
        <p:spPr>
          <a:xfrm>
            <a:off x="2644140" y="794857"/>
            <a:ext cx="3289300" cy="5679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9" r="31338"/>
          <a:stretch/>
        </p:blipFill>
        <p:spPr>
          <a:xfrm>
            <a:off x="6616700" y="795528"/>
            <a:ext cx="3721100" cy="56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自助机产品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LHSSM-8C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高性能主机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双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吋高清电容触摸屏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1000VA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UPS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、定时模块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配备就诊卡读卡器、自助证卡发卡器、医保卡读卡器、银联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POS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（含闪付）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、身份证阅读器、现金钞箱、条码扫枪、双打印模块（卷票及激光）、双监控摄像头（主摄像头及现金钞箱摄像头）</a:t>
            </a:r>
            <a:endParaRPr kumimoji="1" lang="zh-CN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1340" y="1417798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1340" y="239304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办理就诊卡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61340" y="796722"/>
            <a:ext cx="1795363" cy="523220"/>
          </a:xfrm>
          <a:prstGeom prst="rect">
            <a:avLst/>
          </a:prstGeom>
          <a:noFill/>
          <a:effectLst>
            <a:outerShdw blurRad="12700" dist="25400" dir="2700000" algn="tl" rotWithShape="0">
              <a:prstClr val="black">
                <a:alpha val="74000"/>
              </a:prstClr>
            </a:outerShdw>
          </a:effectLst>
        </p:spPr>
        <p:txBody>
          <a:bodyPr wrap="none" lIns="0" rIns="0" rtlCol="0">
            <a:spAutoFit/>
          </a:bodyPr>
          <a:lstStyle/>
          <a:p>
            <a:r>
              <a:rPr kumimoji="1" lang="zh-CN" altLang="en-US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自助操作区</a:t>
            </a:r>
            <a:endParaRPr kumimoji="1" lang="zh-CN" altLang="en-US" sz="28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54185" y="795747"/>
            <a:ext cx="1795363" cy="523220"/>
          </a:xfrm>
          <a:prstGeom prst="rect">
            <a:avLst/>
          </a:prstGeom>
          <a:noFill/>
          <a:effectLst>
            <a:outerShdw blurRad="12700" dist="25400" dir="2700000" algn="tl" rotWithShape="0">
              <a:prstClr val="black">
                <a:alpha val="74000"/>
              </a:prstClr>
            </a:outerShdw>
          </a:effectLst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kumimoj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2800" dirty="0"/>
              <a:t>自助查询区</a:t>
            </a:r>
          </a:p>
        </p:txBody>
      </p:sp>
      <p:sp>
        <p:nvSpPr>
          <p:cNvPr id="32" name="矩形 31"/>
          <p:cNvSpPr/>
          <p:nvPr/>
        </p:nvSpPr>
        <p:spPr>
          <a:xfrm>
            <a:off x="2116056" y="2939727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116056" y="391497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刷卡预存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617262" y="1427944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17262" y="2403193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预约医生</a:t>
            </a:r>
          </a:p>
        </p:txBody>
      </p:sp>
      <p:sp>
        <p:nvSpPr>
          <p:cNvPr id="38" name="矩形 37"/>
          <p:cNvSpPr/>
          <p:nvPr/>
        </p:nvSpPr>
        <p:spPr>
          <a:xfrm>
            <a:off x="5171440" y="4425338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71440" y="5400587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门诊病历打印</a:t>
            </a:r>
            <a:endParaRPr kumimoji="1" lang="zh-CN" alt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4185" y="2917277"/>
            <a:ext cx="29047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22535" y="3892526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化验结果查询</a:t>
            </a:r>
          </a:p>
        </p:txBody>
      </p:sp>
      <p:sp>
        <p:nvSpPr>
          <p:cNvPr id="25" name="矩形 24"/>
          <p:cNvSpPr/>
          <p:nvPr/>
        </p:nvSpPr>
        <p:spPr>
          <a:xfrm>
            <a:off x="5166662" y="1421958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66662" y="239720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预约签到</a:t>
            </a:r>
          </a:p>
        </p:txBody>
      </p:sp>
      <p:sp>
        <p:nvSpPr>
          <p:cNvPr id="53" name="矩形 52"/>
          <p:cNvSpPr/>
          <p:nvPr/>
        </p:nvSpPr>
        <p:spPr>
          <a:xfrm>
            <a:off x="10227585" y="292111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227585" y="3896367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预存</a:t>
            </a:r>
            <a:r>
              <a:rPr kumimoji="1" lang="en-US" altLang="zh-CN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消费记录</a:t>
            </a:r>
            <a:endParaRPr kumimoji="1" lang="zh-CN" alt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54185" y="1437851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54185" y="2413100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预约查询</a:t>
            </a:r>
          </a:p>
        </p:txBody>
      </p:sp>
      <p:sp>
        <p:nvSpPr>
          <p:cNvPr id="50" name="矩形 49"/>
          <p:cNvSpPr/>
          <p:nvPr/>
        </p:nvSpPr>
        <p:spPr>
          <a:xfrm>
            <a:off x="8690885" y="1437851"/>
            <a:ext cx="29047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395318" y="237130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挂号查询</a:t>
            </a:r>
          </a:p>
        </p:txBody>
      </p:sp>
      <p:sp>
        <p:nvSpPr>
          <p:cNvPr id="22" name="矩形 21"/>
          <p:cNvSpPr/>
          <p:nvPr/>
        </p:nvSpPr>
        <p:spPr>
          <a:xfrm>
            <a:off x="579356" y="2939727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9356" y="391497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现金预存</a:t>
            </a:r>
          </a:p>
        </p:txBody>
      </p:sp>
      <p:sp>
        <p:nvSpPr>
          <p:cNvPr id="58" name="矩形 57"/>
          <p:cNvSpPr/>
          <p:nvPr/>
        </p:nvSpPr>
        <p:spPr>
          <a:xfrm>
            <a:off x="3638420" y="2939726"/>
            <a:ext cx="1368000" cy="1345551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638420" y="3895705"/>
            <a:ext cx="136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支付宝</a:t>
            </a:r>
            <a:r>
              <a:rPr kumimoji="1"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微信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预存</a:t>
            </a:r>
          </a:p>
        </p:txBody>
      </p:sp>
      <p:sp>
        <p:nvSpPr>
          <p:cNvPr id="83" name="矩形 82"/>
          <p:cNvSpPr/>
          <p:nvPr/>
        </p:nvSpPr>
        <p:spPr>
          <a:xfrm>
            <a:off x="5157104" y="2949887"/>
            <a:ext cx="1368000" cy="1357839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152843" y="387265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缴费</a:t>
            </a:r>
          </a:p>
        </p:txBody>
      </p:sp>
      <p:sp>
        <p:nvSpPr>
          <p:cNvPr id="87" name="矩形 86"/>
          <p:cNvSpPr/>
          <p:nvPr/>
        </p:nvSpPr>
        <p:spPr>
          <a:xfrm>
            <a:off x="8690885" y="4433442"/>
            <a:ext cx="29047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459235" y="5408691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满意度调查</a:t>
            </a:r>
          </a:p>
        </p:txBody>
      </p:sp>
      <p:sp>
        <p:nvSpPr>
          <p:cNvPr id="47" name="矩形 46"/>
          <p:cNvSpPr/>
          <p:nvPr/>
        </p:nvSpPr>
        <p:spPr>
          <a:xfrm>
            <a:off x="7154185" y="4433442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154185" y="5408691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院内导航</a:t>
            </a:r>
          </a:p>
        </p:txBody>
      </p:sp>
      <p:sp>
        <p:nvSpPr>
          <p:cNvPr id="28" name="矩形 27"/>
          <p:cNvSpPr/>
          <p:nvPr/>
        </p:nvSpPr>
        <p:spPr>
          <a:xfrm>
            <a:off x="3634740" y="4425338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634740" y="540058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单打印</a:t>
            </a:r>
          </a:p>
        </p:txBody>
      </p:sp>
      <p:sp>
        <p:nvSpPr>
          <p:cNvPr id="73" name="矩形 72"/>
          <p:cNvSpPr/>
          <p:nvPr/>
        </p:nvSpPr>
        <p:spPr>
          <a:xfrm>
            <a:off x="2105660" y="1417798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105660" y="239304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自助建档</a:t>
            </a:r>
          </a:p>
        </p:txBody>
      </p:sp>
      <p:sp>
        <p:nvSpPr>
          <p:cNvPr id="90" name="标题 2"/>
          <p:cNvSpPr txBox="1">
            <a:spLocks/>
          </p:cNvSpPr>
          <p:nvPr/>
        </p:nvSpPr>
        <p:spPr>
          <a:xfrm>
            <a:off x="535418" y="20717"/>
            <a:ext cx="11073384" cy="5212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自助机产品门诊区功能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55" name="直线连接符 54"/>
          <p:cNvCxnSpPr/>
          <p:nvPr/>
        </p:nvCxnSpPr>
        <p:spPr>
          <a:xfrm>
            <a:off x="0" y="592725"/>
            <a:ext cx="1218882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8" y="1773199"/>
            <a:ext cx="685177" cy="46592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7" y="1699546"/>
            <a:ext cx="548968" cy="583902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73" y="1739738"/>
            <a:ext cx="604775" cy="6047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42" y="1764188"/>
            <a:ext cx="528395" cy="52839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" y="3261650"/>
            <a:ext cx="840861" cy="509613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4" y="3275467"/>
            <a:ext cx="740269" cy="48542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45" y="3184528"/>
            <a:ext cx="1206500" cy="600249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6" y="3224135"/>
            <a:ext cx="628712" cy="591729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7" y="3181020"/>
            <a:ext cx="603036" cy="60303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66" y="3148467"/>
            <a:ext cx="444931" cy="667397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72" y="4718887"/>
            <a:ext cx="587426" cy="57763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37" y="4800821"/>
            <a:ext cx="528361" cy="508609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99" y="1834510"/>
            <a:ext cx="447371" cy="44968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38" y="1711077"/>
            <a:ext cx="641357" cy="619978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72" y="4691829"/>
            <a:ext cx="661566" cy="63124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0" y="5090066"/>
            <a:ext cx="229380" cy="229380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58" y="4740725"/>
            <a:ext cx="654616" cy="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6476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07514" y="2258504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住院日清单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535418" y="20717"/>
            <a:ext cx="11073384" cy="5212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自助机产品住院区功能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0" y="592725"/>
            <a:ext cx="1218882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2996" y="4395953"/>
            <a:ext cx="1379649" cy="1368000"/>
          </a:xfrm>
          <a:prstGeom prst="rect">
            <a:avLst/>
          </a:prstGeom>
          <a:solidFill>
            <a:schemeClr val="accent3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88589" y="5336281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满意度调查</a:t>
            </a:r>
          </a:p>
        </p:txBody>
      </p:sp>
      <p:sp>
        <p:nvSpPr>
          <p:cNvPr id="27" name="矩形 26"/>
          <p:cNvSpPr/>
          <p:nvPr/>
        </p:nvSpPr>
        <p:spPr>
          <a:xfrm>
            <a:off x="7622997" y="1283255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96627" y="2258504"/>
            <a:ext cx="82073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院内导航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84" y="1568700"/>
            <a:ext cx="587426" cy="57763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49" y="4712938"/>
            <a:ext cx="528361" cy="50860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540369" y="282530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13999" y="3800557"/>
            <a:ext cx="82073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刷卡预缴</a:t>
            </a:r>
          </a:p>
        </p:txBody>
      </p:sp>
      <p:sp>
        <p:nvSpPr>
          <p:cNvPr id="33" name="矩形 32"/>
          <p:cNvSpPr/>
          <p:nvPr/>
        </p:nvSpPr>
        <p:spPr>
          <a:xfrm>
            <a:off x="6097946" y="2829869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33105" y="3805118"/>
            <a:ext cx="897682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支付宝预缴</a:t>
            </a:r>
            <a:endParaRPr kumimoji="1" lang="zh-CN" altLang="en-U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57" y="3161048"/>
            <a:ext cx="740269" cy="48542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24"/>
          <a:stretch/>
        </p:blipFill>
        <p:spPr>
          <a:xfrm>
            <a:off x="6477101" y="3068839"/>
            <a:ext cx="609690" cy="71750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01" y="1596821"/>
            <a:ext cx="420550" cy="53225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097947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66393" y="2241350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住院费用查询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01" y="1619537"/>
            <a:ext cx="622205" cy="54933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014112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082559" y="2258504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住院身份登记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43" y="1610902"/>
            <a:ext cx="495300" cy="50355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014112" y="282530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082558" y="3800557"/>
            <a:ext cx="123110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就诊卡转住院预缴</a:t>
            </a:r>
            <a:endParaRPr kumimoji="1" lang="zh-CN" alt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22997" y="2849339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947924" y="3824588"/>
            <a:ext cx="71814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微信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预缴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8"/>
          <a:stretch/>
        </p:blipFill>
        <p:spPr>
          <a:xfrm>
            <a:off x="8023178" y="3094140"/>
            <a:ext cx="556744" cy="755314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097946" y="4395953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66393" y="5371202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食堂费用查询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3" y="4744611"/>
            <a:ext cx="515106" cy="51510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10" y="3143236"/>
            <a:ext cx="766056" cy="52091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4536476" y="4385784"/>
            <a:ext cx="1382336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45422" y="5333225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化验结果查询</a:t>
            </a:r>
          </a:p>
        </p:txBody>
      </p:sp>
      <p:sp>
        <p:nvSpPr>
          <p:cNvPr id="62" name="矩形 61"/>
          <p:cNvSpPr/>
          <p:nvPr/>
        </p:nvSpPr>
        <p:spPr>
          <a:xfrm>
            <a:off x="3014112" y="4385784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014112" y="5361033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化验单打印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04" y="4621719"/>
            <a:ext cx="603036" cy="60303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42" y="5050512"/>
            <a:ext cx="229380" cy="22938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30" y="4701171"/>
            <a:ext cx="654616" cy="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自助机功能说明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4982" y="889000"/>
            <a:ext cx="10680700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涵盖预约、挂号、缴费、预存、化验单查询打印、门诊病历查询打印等门急诊服务功能；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涵盖住院身份登记、住院押金预缴、住院日清单查询、住院费用查询等住院服务功能；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涵盖院内导航、满意度调查、食堂费用查询等其他服务功能；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完备的配置管理平台，方便客户定制实施；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提供远程管理监控工具，支持远程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定时启停，并能做到设备故障、打印机缺纸、发卡器缺卡等主动监控预警；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提供各支付渠道完整的对账、对账查询、差错处理功能；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全过程操作、业务日志记录，方便查错及统计；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提供可定制的统计报表。</a:t>
            </a:r>
          </a:p>
        </p:txBody>
      </p:sp>
    </p:spTree>
    <p:extLst>
      <p:ext uri="{BB962C8B-B14F-4D97-AF65-F5344CB8AC3E}">
        <p14:creationId xmlns:p14="http://schemas.microsoft.com/office/powerpoint/2010/main" val="8910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产品架构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180" y="990599"/>
            <a:ext cx="4162719" cy="5867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2814" y="2098469"/>
            <a:ext cx="900000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458" y="2098469"/>
            <a:ext cx="900000" cy="9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79008" y="170334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浏览器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kumimoji="1" lang="zh-CN" alt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APP</a:t>
            </a:r>
            <a:endParaRPr kumimoji="1" lang="zh-CN" altLang="en-US" sz="2000" dirty="0" err="1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肘形连接符 11"/>
          <p:cNvCxnSpPr>
            <a:stCxn id="6" idx="1"/>
            <a:endCxn id="5" idx="1"/>
          </p:cNvCxnSpPr>
          <p:nvPr/>
        </p:nvCxnSpPr>
        <p:spPr>
          <a:xfrm rot="10800000" flipV="1">
            <a:off x="1514180" y="2548468"/>
            <a:ext cx="738634" cy="1375831"/>
          </a:xfrm>
          <a:prstGeom prst="bentConnector3">
            <a:avLst>
              <a:gd name="adj1" fmla="val 172214"/>
            </a:avLst>
          </a:prstGeom>
          <a:ln w="19050">
            <a:solidFill>
              <a:schemeClr val="accent2"/>
            </a:solidFill>
            <a:headEnd w="sm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 flipH="1" flipV="1">
            <a:off x="4623119" y="2553330"/>
            <a:ext cx="789078" cy="1370969"/>
          </a:xfrm>
          <a:prstGeom prst="bentConnector3">
            <a:avLst>
              <a:gd name="adj1" fmla="val 167598"/>
            </a:avLst>
          </a:prstGeom>
          <a:ln w="19050">
            <a:solidFill>
              <a:schemeClr val="accent2"/>
            </a:solidFill>
            <a:headEnd w="sm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5092" y="2889565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/>
              <a:t>CAB</a:t>
            </a:r>
            <a:endParaRPr kumimoji="1" lang="zh-CN" altLang="en-US" sz="1600"/>
          </a:p>
        </p:txBody>
      </p:sp>
      <p:sp>
        <p:nvSpPr>
          <p:cNvPr id="29" name="椭圆 28"/>
          <p:cNvSpPr/>
          <p:nvPr/>
        </p:nvSpPr>
        <p:spPr>
          <a:xfrm>
            <a:off x="5600699" y="2889565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/>
              <a:t>OCX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1600"/>
              <a:t>CAB</a:t>
            </a:r>
            <a:endParaRPr kumimoji="1" lang="zh-CN" altLang="en-US" sz="1600"/>
          </a:p>
        </p:txBody>
      </p:sp>
      <p:sp>
        <p:nvSpPr>
          <p:cNvPr id="30" name="圆角矩形 29"/>
          <p:cNvSpPr/>
          <p:nvPr/>
        </p:nvSpPr>
        <p:spPr>
          <a:xfrm>
            <a:off x="7073900" y="2553330"/>
            <a:ext cx="4548124" cy="1459870"/>
          </a:xfrm>
          <a:prstGeom prst="roundRect">
            <a:avLst>
              <a:gd name="adj" fmla="val 123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自助机管理系统</a:t>
            </a:r>
            <a:endParaRPr kumimoji="1" lang="en-US" altLang="zh-CN"/>
          </a:p>
          <a:p>
            <a:pPr algn="ctr"/>
            <a:r>
              <a:rPr kumimoji="1" lang="en-US" altLang="zh-CN"/>
              <a:t>Server</a:t>
            </a:r>
            <a:endParaRPr kumimoji="1"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363200" y="534924"/>
            <a:ext cx="1258824" cy="12588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HIS</a:t>
            </a:r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203176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管理端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898255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医院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运营端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0632489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银行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运营端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571738" y="534924"/>
            <a:ext cx="1258824" cy="12588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支付宝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微信支付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银联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银行</a:t>
            </a:r>
          </a:p>
        </p:txBody>
      </p:sp>
      <p:sp>
        <p:nvSpPr>
          <p:cNvPr id="36" name="上下箭头 35"/>
          <p:cNvSpPr/>
          <p:nvPr/>
        </p:nvSpPr>
        <p:spPr>
          <a:xfrm>
            <a:off x="9029700" y="1909572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10821162" y="1906524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7514326" y="4100576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9209405" y="4097528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10943639" y="4100576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091703" y="5938703"/>
            <a:ext cx="11881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实施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运维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</a:p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部门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78154" y="5938703"/>
            <a:ext cx="10054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医院管理</a:t>
            </a:r>
            <a:endParaRPr kumimoji="1" lang="en-US" altLang="zh-CN" sz="16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kumimoji="1"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医院财务</a:t>
            </a:r>
            <a:endParaRPr kumimoji="1" lang="zh-CN" altLang="en-US" sz="16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12388" y="5938703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合作银行</a:t>
            </a:r>
          </a:p>
        </p:txBody>
      </p:sp>
      <p:cxnSp>
        <p:nvCxnSpPr>
          <p:cNvPr id="45" name="直线连接符 44"/>
          <p:cNvCxnSpPr/>
          <p:nvPr/>
        </p:nvCxnSpPr>
        <p:spPr>
          <a:xfrm>
            <a:off x="7685776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9380855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1115089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右箭头 53"/>
          <p:cNvSpPr/>
          <p:nvPr/>
        </p:nvSpPr>
        <p:spPr>
          <a:xfrm rot="5400000">
            <a:off x="6105980" y="537663"/>
            <a:ext cx="748387" cy="3079748"/>
          </a:xfrm>
          <a:prstGeom prst="bentArrow">
            <a:avLst>
              <a:gd name="adj1" fmla="val 23303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5" name="直线连接符 54"/>
          <p:cNvCxnSpPr/>
          <p:nvPr/>
        </p:nvCxnSpPr>
        <p:spPr>
          <a:xfrm flipH="1">
            <a:off x="7212703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 flipH="1">
            <a:off x="8907782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H="1">
            <a:off x="10642016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98305" y="20339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支付渠道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1092646" y="203235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kumimoji="1" lang="zh-CN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接口</a:t>
            </a:r>
            <a:endParaRPr kumimoji="1" lang="zh-CN" altLang="en-US" sz="14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直线连接符 61"/>
          <p:cNvCxnSpPr>
            <a:stCxn id="29" idx="6"/>
            <a:endCxn id="29" idx="2"/>
          </p:cNvCxnSpPr>
          <p:nvPr/>
        </p:nvCxnSpPr>
        <p:spPr>
          <a:xfrm flipH="1">
            <a:off x="5600699" y="3238815"/>
            <a:ext cx="698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40153" y="268951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HTML5</a:t>
            </a:r>
            <a:endParaRPr kumimoji="1" lang="zh-CN" altLang="en-US" sz="2000" dirty="0" err="1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系统架构特点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后端采用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平台开发，高度产品化的架构，方便客户化开发；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前端使用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H5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技术，开发便捷，具备优异的操作体验；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可视化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前置机接口配置工具，通过灵活的配置，能支持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WebService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Http(s)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Socket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等接口模式，支持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等报文格式转换。大大简化实施难度，缩短实施周期；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异步日志记录模块，高效记录所有操作、业务日志。</a:t>
            </a:r>
          </a:p>
        </p:txBody>
      </p:sp>
    </p:spTree>
    <p:extLst>
      <p:ext uri="{BB962C8B-B14F-4D97-AF65-F5344CB8AC3E}">
        <p14:creationId xmlns:p14="http://schemas.microsoft.com/office/powerpoint/2010/main" val="18235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全渠道结算支付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06" y="2484214"/>
            <a:ext cx="1725612" cy="1725612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865002" y="4209826"/>
            <a:ext cx="877163" cy="1198404"/>
            <a:chOff x="865002" y="4209826"/>
            <a:chExt cx="877163" cy="11984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48" y="4209826"/>
              <a:ext cx="829072" cy="82907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65002" y="50388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支付宝</a:t>
              </a: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98065" y="2791661"/>
            <a:ext cx="852469" cy="1221801"/>
            <a:chOff x="1718264" y="2768599"/>
            <a:chExt cx="852469" cy="12218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264" y="2768599"/>
              <a:ext cx="852469" cy="85246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821332" y="3621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微信</a:t>
              </a: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511433" y="1521127"/>
            <a:ext cx="1084710" cy="1049084"/>
            <a:chOff x="2828396" y="1486577"/>
            <a:chExt cx="1084710" cy="10490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396" y="1486577"/>
              <a:ext cx="1084710" cy="67975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047585" y="21663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银联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318916" y="644691"/>
            <a:ext cx="1196291" cy="995180"/>
            <a:chOff x="4711700" y="676063"/>
            <a:chExt cx="1196291" cy="99518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700" y="676063"/>
              <a:ext cx="1196291" cy="64016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986679" y="13019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闪付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856278" y="621342"/>
            <a:ext cx="1511300" cy="1073971"/>
            <a:chOff x="10701375" y="67081"/>
            <a:chExt cx="1511300" cy="107397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375" y="67081"/>
              <a:ext cx="1511300" cy="72844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838907" y="7717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Apple</a:t>
              </a:r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8811871" y="1358437"/>
            <a:ext cx="1043876" cy="1211774"/>
            <a:chOff x="8850101" y="1514545"/>
            <a:chExt cx="1043876" cy="12117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353" y="1514545"/>
              <a:ext cx="841373" cy="84137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850101" y="235698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三星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9738290" y="2987477"/>
            <a:ext cx="1368655" cy="1025985"/>
            <a:chOff x="9886719" y="2960669"/>
            <a:chExt cx="1368655" cy="102598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719" y="2960669"/>
              <a:ext cx="1368655" cy="6604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0164524" y="361732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米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0470702" y="4171814"/>
            <a:ext cx="1187449" cy="1232931"/>
            <a:chOff x="10661649" y="5239096"/>
            <a:chExt cx="1187449" cy="123293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649" y="5239096"/>
              <a:ext cx="1187449" cy="86359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701375" y="61026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华为支付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07" y="5265837"/>
            <a:ext cx="1158409" cy="83685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540413" y="626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医保结算</a:t>
            </a:r>
          </a:p>
        </p:txBody>
      </p:sp>
      <p:sp>
        <p:nvSpPr>
          <p:cNvPr id="23" name="下箭头 22"/>
          <p:cNvSpPr/>
          <p:nvPr/>
        </p:nvSpPr>
        <p:spPr>
          <a:xfrm>
            <a:off x="5942011" y="4455067"/>
            <a:ext cx="304800" cy="591974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2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err="1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9695</TotalTime>
  <Words>581</Words>
  <Application>Microsoft Macintosh PowerPoint</Application>
  <PresentationFormat>自定义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Wingdings</vt:lpstr>
      <vt:lpstr>黑体</vt:lpstr>
      <vt:lpstr>Arial</vt:lpstr>
      <vt:lpstr>Lenovo Master</vt:lpstr>
      <vt:lpstr>自助机产品介绍</vt:lpstr>
      <vt:lpstr>自助机产品 – LHSSM-8C – 外观 </vt:lpstr>
      <vt:lpstr>自助机产品 – LHSSM-8C – 配置</vt:lpstr>
      <vt:lpstr>PowerPoint 演示文稿</vt:lpstr>
      <vt:lpstr>PowerPoint 演示文稿</vt:lpstr>
      <vt:lpstr>自助机功能说明</vt:lpstr>
      <vt:lpstr>产品架构</vt:lpstr>
      <vt:lpstr>系统架构特点</vt:lpstr>
      <vt:lpstr>全渠道结算支付</vt:lpstr>
      <vt:lpstr>全渠道结算支付</vt:lpstr>
      <vt:lpstr>PowerPoint 演示文稿</vt:lpstr>
    </vt:vector>
  </TitlesOfParts>
  <Manager/>
  <Company>Lenovo HIT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自助机方案</dc:title>
  <dc:subject/>
  <dc:creator>Victor</dc:creator>
  <cp:keywords/>
  <dc:description/>
  <cp:lastModifiedBy>yong huang</cp:lastModifiedBy>
  <cp:revision>277</cp:revision>
  <dcterms:created xsi:type="dcterms:W3CDTF">2015-04-23T17:39:45Z</dcterms:created>
  <dcterms:modified xsi:type="dcterms:W3CDTF">2017-04-17T02:57:49Z</dcterms:modified>
  <cp:category/>
</cp:coreProperties>
</file>