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24382413" cy="13716000"/>
  <p:notesSz cx="6858000" cy="9144000"/>
  <p:defaultTextStyle>
    <a:defPPr>
      <a:defRPr lang="zh-CN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5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2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3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7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3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5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63A7-4828-446E-B9F0-175E36AD2EB4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3035-ED45-41C7-A1EF-06473678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67440" y="1008189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特别注意事项：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7440" y="2433916"/>
            <a:ext cx="21642977" cy="1017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省市医保患者请用医保卡建档，走医保就诊流程。</a:t>
            </a:r>
            <a:endParaRPr lang="en-US" altLang="zh-CN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其他患者请用身份证建档，走自费就诊流程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未带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医保卡和身份证患者请到收费窗口人工办理。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您想预约的医生今日已无号，请到相应的就诊科室分诊台咨询就诊事宜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就诊卡选择银行卡退款时，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需要刷</a:t>
            </a:r>
            <a:r>
              <a:rPr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银行卡持卡人身份证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，请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6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谁的银行卡刷谁的身份证”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提醒进行操作，以免造成因刷错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导致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退款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无法及时到账。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42977" y="12405757"/>
            <a:ext cx="11570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自助机故障报修电话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18087179879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1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988010" y="12405757"/>
            <a:ext cx="13853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自助机故障报修电话：</a:t>
            </a:r>
            <a:r>
              <a:rPr lang="en-US" altLang="zh-CN" dirty="0"/>
              <a:t>14787495173 </a:t>
            </a:r>
            <a:r>
              <a:rPr lang="zh-CN" altLang="en-US" dirty="0"/>
              <a:t>宋林伟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67440" y="1008189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特别注意事项：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67440" y="2433916"/>
            <a:ext cx="2164297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省市医保患者请用医保卡建档，走医保就诊流程。</a:t>
            </a:r>
            <a:endParaRPr lang="en-US" altLang="zh-CN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其他患者请用身份证建档，走自费就诊流程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您想预约的医生今日已无号，请到相应的就诊科室分诊台咨询就诊事宜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7440" y="8059989"/>
            <a:ext cx="21642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为解决生殖医学科挂号困难问题，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日期间，可到生殖医学科分诊台现场加号（分诊台加号时间：每天上午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开始，加完为止）。</a:t>
            </a:r>
          </a:p>
        </p:txBody>
      </p:sp>
    </p:spTree>
    <p:extLst>
      <p:ext uri="{BB962C8B-B14F-4D97-AF65-F5344CB8AC3E}">
        <p14:creationId xmlns:p14="http://schemas.microsoft.com/office/powerpoint/2010/main" val="20137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819051" y="12461174"/>
            <a:ext cx="13160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自助机故障报修电话：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15773176120 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7440" y="1008189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特别注意事项：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7440" y="2433916"/>
            <a:ext cx="2164297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省市医保患者请用医保卡建档，走医保就诊流程。</a:t>
            </a:r>
            <a:endParaRPr lang="en-US" altLang="zh-CN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其他患者请用身份证建档，走自费就诊流程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您想预约的医生今日已无号，请到相应的就诊科室分诊台咨询就诊事宜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7440" y="8059989"/>
            <a:ext cx="21642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为解决生殖医学科挂号困难问题，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日期间，可到生殖医学科分诊台现场加号（分诊台加号时间：每天上午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开始，加完为止）。</a:t>
            </a:r>
          </a:p>
        </p:txBody>
      </p:sp>
    </p:spTree>
    <p:extLst>
      <p:ext uri="{BB962C8B-B14F-4D97-AF65-F5344CB8AC3E}">
        <p14:creationId xmlns:p14="http://schemas.microsoft.com/office/powerpoint/2010/main" val="238055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988010" y="12433466"/>
            <a:ext cx="13853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自助机故障报修电话：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15925202861 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陈木华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7440" y="1008189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特别注意事项：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7440" y="2433916"/>
            <a:ext cx="2164297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省市医保患者请用医保卡建档，走医保就诊流程。</a:t>
            </a:r>
            <a:endParaRPr lang="en-US" altLang="zh-CN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其他患者请用身份证建档，走自费就诊流程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您想预约的医生今日已无号，请到相应的就诊科室分诊台咨询就诊事宜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7440" y="8059989"/>
            <a:ext cx="21642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为解决生殖医学科挂号困难问题，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日期间，可到生殖医学科分诊台现场加号（分诊台加号时间：每天上午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开始，加完为止）。</a:t>
            </a:r>
          </a:p>
        </p:txBody>
      </p:sp>
    </p:spTree>
    <p:extLst>
      <p:ext uri="{BB962C8B-B14F-4D97-AF65-F5344CB8AC3E}">
        <p14:creationId xmlns:p14="http://schemas.microsoft.com/office/powerpoint/2010/main" val="12631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791343" y="12433466"/>
            <a:ext cx="13160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自助机故障报修电话：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15398641653 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邹爱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7440" y="1008189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特别注意事项：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7440" y="2433916"/>
            <a:ext cx="2164297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省市医保患者请用医保卡建档，走医保就诊流程。</a:t>
            </a:r>
            <a:endParaRPr lang="en-US" altLang="zh-CN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其他患者请用身份证建档，走自费就诊流程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您想预约的医生今日已无号，请到相应的就诊科室分诊台咨询就诊事宜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7440" y="8059989"/>
            <a:ext cx="21642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为解决生殖医学科挂号困难问题，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日期间，可到生殖医学科分诊台现场加号（分诊台加号时间：每天上午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开始，加完为止）。</a:t>
            </a:r>
          </a:p>
        </p:txBody>
      </p:sp>
    </p:spTree>
    <p:extLst>
      <p:ext uri="{BB962C8B-B14F-4D97-AF65-F5344CB8AC3E}">
        <p14:creationId xmlns:p14="http://schemas.microsoft.com/office/powerpoint/2010/main" val="27618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015719" y="12461174"/>
            <a:ext cx="13853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自助机故障报修电话：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18388023044 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晏绍荣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7440" y="1008189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特别注意事项：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67440" y="2433916"/>
            <a:ext cx="2164297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省市医保患者请用医保卡建档，走医保就诊流程。</a:t>
            </a:r>
            <a:endParaRPr lang="en-US" altLang="zh-CN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其他患者请用身份证建档，走自费就诊流程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6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471" indent="-57147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如果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您想预约的医生今日已无号，请到相应的就诊科室分诊台咨询就诊事宜</a:t>
            </a:r>
            <a:r>
              <a:rPr lang="zh-CN" alt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7440" y="8059989"/>
            <a:ext cx="21642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为解决生殖医学科挂号困难问题，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日期间，可到生殖医学科分诊台现场加号（分诊台加号时间：每天上午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开始，加完为止）。</a:t>
            </a:r>
          </a:p>
        </p:txBody>
      </p:sp>
    </p:spTree>
    <p:extLst>
      <p:ext uri="{BB962C8B-B14F-4D97-AF65-F5344CB8AC3E}">
        <p14:creationId xmlns:p14="http://schemas.microsoft.com/office/powerpoint/2010/main" val="325833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725</Words>
  <Application>Microsoft Office PowerPoint</Application>
  <PresentationFormat>自定义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黄勇</dc:creator>
  <cp:lastModifiedBy>zyus</cp:lastModifiedBy>
  <cp:revision>16</cp:revision>
  <dcterms:created xsi:type="dcterms:W3CDTF">2017-06-07T14:39:07Z</dcterms:created>
  <dcterms:modified xsi:type="dcterms:W3CDTF">2017-09-22T14:08:21Z</dcterms:modified>
</cp:coreProperties>
</file>