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77" r:id="rId3"/>
  </p:sldMasterIdLst>
  <p:notesMasterIdLst>
    <p:notesMasterId r:id="rId21"/>
  </p:notesMasterIdLst>
  <p:handoutMasterIdLst>
    <p:handoutMasterId r:id="rId22"/>
  </p:handoutMasterIdLst>
  <p:sldIdLst>
    <p:sldId id="426" r:id="rId4"/>
    <p:sldId id="639" r:id="rId5"/>
    <p:sldId id="619" r:id="rId6"/>
    <p:sldId id="618" r:id="rId7"/>
    <p:sldId id="642" r:id="rId8"/>
    <p:sldId id="643" r:id="rId9"/>
    <p:sldId id="644" r:id="rId10"/>
    <p:sldId id="635" r:id="rId11"/>
    <p:sldId id="636" r:id="rId12"/>
    <p:sldId id="645" r:id="rId13"/>
    <p:sldId id="646" r:id="rId14"/>
    <p:sldId id="602" r:id="rId15"/>
    <p:sldId id="604" r:id="rId16"/>
    <p:sldId id="640" r:id="rId17"/>
    <p:sldId id="641" r:id="rId18"/>
    <p:sldId id="637" r:id="rId19"/>
    <p:sldId id="509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320675" indent="136525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641350" indent="27305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963613" indent="407988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284288" indent="544513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7FF"/>
    <a:srgbClr val="8087FF"/>
    <a:srgbClr val="8187FF"/>
    <a:srgbClr val="8287FF"/>
    <a:srgbClr val="8887FF"/>
    <a:srgbClr val="8B87FF"/>
    <a:srgbClr val="9187FF"/>
    <a:srgbClr val="9E87FF"/>
    <a:srgbClr val="8D87FF"/>
    <a:srgbClr val="86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3" autoAdjust="0"/>
    <p:restoredTop sz="94127" autoAdjust="0"/>
  </p:normalViewPr>
  <p:slideViewPr>
    <p:cSldViewPr>
      <p:cViewPr>
        <p:scale>
          <a:sx n="90" d="100"/>
          <a:sy n="90" d="100"/>
        </p:scale>
        <p:origin x="-792" y="186"/>
      </p:cViewPr>
      <p:guideLst>
        <p:guide orient="horz" pos="4319"/>
        <p:guide pos="3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1FCFA-A9FC-4A75-B685-650D122174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9F0605-2C48-482F-9FFE-55C6757FB44C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客户端功能</a:t>
          </a:r>
          <a:endParaRPr lang="zh-CN" altLang="en-US" dirty="0"/>
        </a:p>
      </dgm:t>
    </dgm:pt>
    <dgm:pt modelId="{2297A952-61DC-47CB-95B3-7FFC7BD23D66}" type="parTrans" cxnId="{3DEB560E-DB9A-4C52-A903-F1C94037DF25}">
      <dgm:prSet/>
      <dgm:spPr/>
      <dgm:t>
        <a:bodyPr/>
        <a:lstStyle/>
        <a:p>
          <a:endParaRPr lang="zh-CN" altLang="en-US"/>
        </a:p>
      </dgm:t>
    </dgm:pt>
    <dgm:pt modelId="{ECFE89D2-F74C-4343-9C82-71E9F5DD0720}" type="sibTrans" cxnId="{3DEB560E-DB9A-4C52-A903-F1C94037DF25}">
      <dgm:prSet/>
      <dgm:spPr/>
      <dgm:t>
        <a:bodyPr/>
        <a:lstStyle/>
        <a:p>
          <a:endParaRPr lang="zh-CN" altLang="en-US"/>
        </a:p>
      </dgm:t>
    </dgm:pt>
    <dgm:pt modelId="{EC37AD53-E4A8-4A55-B7AD-64A19EE918B1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企业管理端</a:t>
          </a:r>
          <a:endParaRPr lang="zh-CN" altLang="en-US" dirty="0"/>
        </a:p>
      </dgm:t>
    </dgm:pt>
    <dgm:pt modelId="{A042F392-8248-460F-B148-2E2BCDECB5E0}" type="parTrans" cxnId="{763CF030-C455-423B-8732-622AD2362B4E}">
      <dgm:prSet/>
      <dgm:spPr/>
      <dgm:t>
        <a:bodyPr/>
        <a:lstStyle/>
        <a:p>
          <a:endParaRPr lang="zh-CN" altLang="en-US"/>
        </a:p>
      </dgm:t>
    </dgm:pt>
    <dgm:pt modelId="{7FC36C11-FECA-4DC9-B461-211E81A44DD6}" type="sibTrans" cxnId="{763CF030-C455-423B-8732-622AD2362B4E}">
      <dgm:prSet/>
      <dgm:spPr/>
      <dgm:t>
        <a:bodyPr/>
        <a:lstStyle/>
        <a:p>
          <a:endParaRPr lang="zh-CN" altLang="en-US"/>
        </a:p>
      </dgm:t>
    </dgm:pt>
    <dgm:pt modelId="{FE5E9210-279F-4C38-B468-48C63105B3E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B0EAF8A6-3188-4D5A-9796-DBEE066FE78B}" type="parTrans" cxnId="{AACEFDD6-6C8C-4D3E-A5EA-4B9894D57831}">
      <dgm:prSet/>
      <dgm:spPr/>
      <dgm:t>
        <a:bodyPr/>
        <a:lstStyle/>
        <a:p>
          <a:endParaRPr lang="zh-CN" altLang="en-US"/>
        </a:p>
      </dgm:t>
    </dgm:pt>
    <dgm:pt modelId="{2D254BEF-5555-4243-ACA9-86B54374EB7D}" type="sibTrans" cxnId="{AACEFDD6-6C8C-4D3E-A5EA-4B9894D57831}">
      <dgm:prSet/>
      <dgm:spPr/>
      <dgm:t>
        <a:bodyPr/>
        <a:lstStyle/>
        <a:p>
          <a:endParaRPr lang="zh-CN" altLang="en-US"/>
        </a:p>
      </dgm:t>
    </dgm:pt>
    <dgm:pt modelId="{7F1E2B04-B8C8-4EAA-8EC7-DCA60098919A}">
      <dgm:prSet/>
      <dgm:spPr/>
      <dgm:t>
        <a:bodyPr/>
        <a:lstStyle/>
        <a:p>
          <a:r>
            <a:rPr lang="zh-CN" altLang="en-US" dirty="0" smtClean="0"/>
            <a:t>代发信息查询</a:t>
          </a:r>
          <a:endParaRPr lang="zh-CN" altLang="en-US" dirty="0"/>
        </a:p>
      </dgm:t>
    </dgm:pt>
    <dgm:pt modelId="{5514441A-04D4-4727-B1D0-59361D836597}" type="parTrans" cxnId="{EB87A62E-D79B-461A-A80F-3CFF503BBED8}">
      <dgm:prSet/>
      <dgm:spPr/>
      <dgm:t>
        <a:bodyPr/>
        <a:lstStyle/>
        <a:p>
          <a:endParaRPr lang="zh-CN" altLang="en-US"/>
        </a:p>
      </dgm:t>
    </dgm:pt>
    <dgm:pt modelId="{AAE460D0-83DA-4226-9E52-DB1E7708C4F5}" type="sibTrans" cxnId="{EB87A62E-D79B-461A-A80F-3CFF503BBED8}">
      <dgm:prSet/>
      <dgm:spPr/>
      <dgm:t>
        <a:bodyPr/>
        <a:lstStyle/>
        <a:p>
          <a:endParaRPr lang="zh-CN" altLang="en-US"/>
        </a:p>
      </dgm:t>
    </dgm:pt>
    <dgm:pt modelId="{73AB9022-F687-4C7A-8ABC-1A66ACCA332E}">
      <dgm:prSet/>
      <dgm:spPr/>
      <dgm:t>
        <a:bodyPr/>
        <a:lstStyle/>
        <a:p>
          <a:r>
            <a:rPr lang="zh-CN" altLang="en-US" dirty="0" smtClean="0"/>
            <a:t>企业端提交工资明细</a:t>
          </a:r>
          <a:endParaRPr lang="zh-CN" altLang="en-US" dirty="0"/>
        </a:p>
      </dgm:t>
    </dgm:pt>
    <dgm:pt modelId="{C5B3816C-6A7E-44E8-A312-B7F526E3CDFD}" type="parTrans" cxnId="{D3E22465-6416-45E0-AA25-E5DCB98866FA}">
      <dgm:prSet/>
      <dgm:spPr/>
      <dgm:t>
        <a:bodyPr/>
        <a:lstStyle/>
        <a:p>
          <a:endParaRPr lang="zh-CN" altLang="en-US"/>
        </a:p>
      </dgm:t>
    </dgm:pt>
    <dgm:pt modelId="{A69CB91B-9188-401E-AC3C-16B00BAEF86E}" type="sibTrans" cxnId="{D3E22465-6416-45E0-AA25-E5DCB98866FA}">
      <dgm:prSet/>
      <dgm:spPr/>
      <dgm:t>
        <a:bodyPr/>
        <a:lstStyle/>
        <a:p>
          <a:endParaRPr lang="zh-CN" altLang="en-US"/>
        </a:p>
      </dgm:t>
    </dgm:pt>
    <dgm:pt modelId="{092C8CD4-8E89-4B6E-B4E5-B8D0B3ECE735}">
      <dgm:prSet/>
      <dgm:spPr/>
      <dgm:t>
        <a:bodyPr/>
        <a:lstStyle/>
        <a:p>
          <a:r>
            <a:rPr lang="zh-CN" altLang="en-US" dirty="0" smtClean="0"/>
            <a:t>直联合作银行</a:t>
          </a:r>
          <a:endParaRPr lang="zh-CN" altLang="en-US" dirty="0"/>
        </a:p>
      </dgm:t>
    </dgm:pt>
    <dgm:pt modelId="{C81C8D6B-0D80-4786-806C-28E9C63B0C7F}" type="parTrans" cxnId="{C6E31A65-B18B-43B5-A77D-8C3E700C6838}">
      <dgm:prSet/>
      <dgm:spPr/>
      <dgm:t>
        <a:bodyPr/>
        <a:lstStyle/>
        <a:p>
          <a:endParaRPr lang="zh-CN" altLang="en-US"/>
        </a:p>
      </dgm:t>
    </dgm:pt>
    <dgm:pt modelId="{F445590C-CB2F-4735-B1FD-7147742D71D9}" type="sibTrans" cxnId="{C6E31A65-B18B-43B5-A77D-8C3E700C6838}">
      <dgm:prSet/>
      <dgm:spPr/>
      <dgm:t>
        <a:bodyPr/>
        <a:lstStyle/>
        <a:p>
          <a:endParaRPr lang="zh-CN" altLang="en-US"/>
        </a:p>
      </dgm:t>
    </dgm:pt>
    <dgm:pt modelId="{1D4B1F2A-D8CD-46E3-AD7A-5569F2A1E0A7}">
      <dgm:prSet/>
      <dgm:spPr/>
      <dgm:t>
        <a:bodyPr/>
        <a:lstStyle/>
        <a:p>
          <a:r>
            <a:rPr lang="zh-CN" altLang="en-US" dirty="0" smtClean="0"/>
            <a:t>企业端直通银行代发处理</a:t>
          </a:r>
          <a:endParaRPr lang="zh-CN" altLang="en-US" dirty="0"/>
        </a:p>
      </dgm:t>
    </dgm:pt>
    <dgm:pt modelId="{4DC4F145-2557-469D-8102-39E40567DA65}" type="parTrans" cxnId="{972EA408-96C0-4760-88F3-F53D65A34248}">
      <dgm:prSet/>
      <dgm:spPr/>
      <dgm:t>
        <a:bodyPr/>
        <a:lstStyle/>
        <a:p>
          <a:endParaRPr lang="zh-CN" altLang="en-US"/>
        </a:p>
      </dgm:t>
    </dgm:pt>
    <dgm:pt modelId="{B5E02DF3-E65D-4CB7-86E5-7312C95BCAAB}" type="sibTrans" cxnId="{972EA408-96C0-4760-88F3-F53D65A34248}">
      <dgm:prSet/>
      <dgm:spPr/>
      <dgm:t>
        <a:bodyPr/>
        <a:lstStyle/>
        <a:p>
          <a:endParaRPr lang="zh-CN" altLang="en-US"/>
        </a:p>
      </dgm:t>
    </dgm:pt>
    <dgm:pt modelId="{11EC54CB-1ECF-4700-BB23-4A1FA2D5D6C5}">
      <dgm:prSet/>
      <dgm:spPr/>
      <dgm:t>
        <a:bodyPr/>
        <a:lstStyle/>
        <a:p>
          <a:r>
            <a:rPr lang="zh-CN" altLang="en-US" dirty="0" smtClean="0"/>
            <a:t>企业代发结果查询及统计</a:t>
          </a:r>
          <a:endParaRPr lang="zh-CN" altLang="en-US" dirty="0"/>
        </a:p>
      </dgm:t>
    </dgm:pt>
    <dgm:pt modelId="{D7FB2207-F588-4AD1-A828-84C58104343B}" type="parTrans" cxnId="{B41E995E-C8DB-4E9D-B3AE-D64FE9343991}">
      <dgm:prSet/>
      <dgm:spPr/>
      <dgm:t>
        <a:bodyPr/>
        <a:lstStyle/>
        <a:p>
          <a:endParaRPr lang="zh-CN" altLang="en-US"/>
        </a:p>
      </dgm:t>
    </dgm:pt>
    <dgm:pt modelId="{AF4D61B6-1C83-42A5-9AA4-5132488F1027}" type="sibTrans" cxnId="{B41E995E-C8DB-4E9D-B3AE-D64FE9343991}">
      <dgm:prSet/>
      <dgm:spPr/>
      <dgm:t>
        <a:bodyPr/>
        <a:lstStyle/>
        <a:p>
          <a:endParaRPr lang="zh-CN" altLang="en-US"/>
        </a:p>
      </dgm:t>
    </dgm:pt>
    <dgm:pt modelId="{D032FA94-B721-4B34-B786-C4BC06DFE87C}">
      <dgm:prSet/>
      <dgm:spPr/>
      <dgm:t>
        <a:bodyPr/>
        <a:lstStyle/>
        <a:p>
          <a:r>
            <a:rPr lang="zh-CN" altLang="en-US" dirty="0" smtClean="0"/>
            <a:t>工资条</a:t>
          </a:r>
          <a:endParaRPr lang="zh-CN" altLang="en-US" dirty="0"/>
        </a:p>
      </dgm:t>
    </dgm:pt>
    <dgm:pt modelId="{0380C0D1-55EA-4C0E-A20E-989D3839555F}" type="parTrans" cxnId="{D9174AE7-CD9A-4180-BEEF-1F625FD8BC20}">
      <dgm:prSet/>
      <dgm:spPr/>
      <dgm:t>
        <a:bodyPr/>
        <a:lstStyle/>
        <a:p>
          <a:endParaRPr lang="zh-CN" altLang="en-US"/>
        </a:p>
      </dgm:t>
    </dgm:pt>
    <dgm:pt modelId="{B00FA823-27B5-46AC-BC02-E50A22F35192}" type="sibTrans" cxnId="{D9174AE7-CD9A-4180-BEEF-1F625FD8BC20}">
      <dgm:prSet/>
      <dgm:spPr/>
      <dgm:t>
        <a:bodyPr/>
        <a:lstStyle/>
        <a:p>
          <a:endParaRPr lang="zh-CN" altLang="en-US"/>
        </a:p>
      </dgm:t>
    </dgm:pt>
    <dgm:pt modelId="{F12A155C-C27C-4C1E-8375-8EDD463D65D8}">
      <dgm:prSet/>
      <dgm:spPr/>
      <dgm:t>
        <a:bodyPr/>
        <a:lstStyle/>
        <a:p>
          <a:r>
            <a:rPr lang="zh-CN" altLang="en-US" dirty="0" smtClean="0"/>
            <a:t>代发消息推送</a:t>
          </a:r>
          <a:endParaRPr lang="zh-CN" altLang="en-US" dirty="0"/>
        </a:p>
      </dgm:t>
    </dgm:pt>
    <dgm:pt modelId="{DD8D78D9-358F-4242-9540-E09F5DEBDCCC}" type="parTrans" cxnId="{325F60A5-32C8-4534-99BB-7165B425B40A}">
      <dgm:prSet/>
      <dgm:spPr/>
      <dgm:t>
        <a:bodyPr/>
        <a:lstStyle/>
        <a:p>
          <a:endParaRPr lang="zh-CN" altLang="en-US"/>
        </a:p>
      </dgm:t>
    </dgm:pt>
    <dgm:pt modelId="{3AEB293C-456C-482E-AA74-7A51E22AB5AE}" type="sibTrans" cxnId="{325F60A5-32C8-4534-99BB-7165B425B40A}">
      <dgm:prSet/>
      <dgm:spPr/>
      <dgm:t>
        <a:bodyPr/>
        <a:lstStyle/>
        <a:p>
          <a:endParaRPr lang="zh-CN" altLang="en-US"/>
        </a:p>
      </dgm:t>
    </dgm:pt>
    <dgm:pt modelId="{3960F15D-8D0C-4192-A00B-27BDD640E9F6}">
      <dgm:prSet/>
      <dgm:spPr/>
      <dgm:t>
        <a:bodyPr/>
        <a:lstStyle/>
        <a:p>
          <a:r>
            <a:rPr lang="zh-CN" altLang="en-US" dirty="0" smtClean="0"/>
            <a:t>银行账户查询</a:t>
          </a:r>
          <a:endParaRPr lang="zh-CN" altLang="en-US" dirty="0"/>
        </a:p>
      </dgm:t>
    </dgm:pt>
    <dgm:pt modelId="{D58479F5-78E2-41E0-AC4C-8C86BAF503B0}" type="parTrans" cxnId="{F9637447-3194-4383-8B0E-B94583900235}">
      <dgm:prSet/>
      <dgm:spPr/>
      <dgm:t>
        <a:bodyPr/>
        <a:lstStyle/>
        <a:p>
          <a:endParaRPr lang="zh-CN" altLang="en-US"/>
        </a:p>
      </dgm:t>
    </dgm:pt>
    <dgm:pt modelId="{117967AB-06D1-4ADD-B487-4798DB3E88AF}" type="sibTrans" cxnId="{F9637447-3194-4383-8B0E-B94583900235}">
      <dgm:prSet/>
      <dgm:spPr/>
      <dgm:t>
        <a:bodyPr/>
        <a:lstStyle/>
        <a:p>
          <a:endParaRPr lang="zh-CN" altLang="en-US"/>
        </a:p>
      </dgm:t>
    </dgm:pt>
    <dgm:pt modelId="{76B7F98E-514B-4222-8516-E40D9247A19B}">
      <dgm:prSet/>
      <dgm:spPr/>
      <dgm:t>
        <a:bodyPr/>
        <a:lstStyle/>
        <a:p>
          <a:r>
            <a:rPr lang="zh-CN" altLang="en-US" dirty="0" smtClean="0"/>
            <a:t>工资账户分级理财</a:t>
          </a:r>
          <a:endParaRPr lang="zh-CN" altLang="en-US" dirty="0"/>
        </a:p>
      </dgm:t>
    </dgm:pt>
    <dgm:pt modelId="{2FD82A6C-9243-416C-87BC-47FE0F80803C}" type="parTrans" cxnId="{CD9E1DAE-128E-4F76-8AA3-B10711C904E7}">
      <dgm:prSet/>
      <dgm:spPr/>
      <dgm:t>
        <a:bodyPr/>
        <a:lstStyle/>
        <a:p>
          <a:endParaRPr lang="zh-CN" altLang="en-US"/>
        </a:p>
      </dgm:t>
    </dgm:pt>
    <dgm:pt modelId="{058F5075-53F1-46FC-9455-0FB2F2258301}" type="sibTrans" cxnId="{CD9E1DAE-128E-4F76-8AA3-B10711C904E7}">
      <dgm:prSet/>
      <dgm:spPr/>
      <dgm:t>
        <a:bodyPr/>
        <a:lstStyle/>
        <a:p>
          <a:endParaRPr lang="zh-CN" altLang="en-US"/>
        </a:p>
      </dgm:t>
    </dgm:pt>
    <dgm:pt modelId="{6B0C7D36-6E1E-4FE6-9E32-BE4B76A1C9E5}">
      <dgm:prSet/>
      <dgm:spPr/>
      <dgm:t>
        <a:bodyPr/>
        <a:lstStyle/>
        <a:p>
          <a:r>
            <a:rPr lang="zh-CN" altLang="en-US" dirty="0" smtClean="0"/>
            <a:t>完成直通式代发处理</a:t>
          </a:r>
          <a:endParaRPr lang="zh-CN" altLang="en-US" dirty="0"/>
        </a:p>
      </dgm:t>
    </dgm:pt>
    <dgm:pt modelId="{EA1E45FC-8A14-4C4F-823C-88DD23542140}" type="parTrans" cxnId="{31452DCB-BFAC-4CAD-91E5-6DF35F27AE25}">
      <dgm:prSet/>
      <dgm:spPr/>
      <dgm:t>
        <a:bodyPr/>
        <a:lstStyle/>
        <a:p>
          <a:endParaRPr lang="zh-CN" altLang="en-US"/>
        </a:p>
      </dgm:t>
    </dgm:pt>
    <dgm:pt modelId="{4D7ED9C9-0364-4A94-B722-579C50AACF49}" type="sibTrans" cxnId="{31452DCB-BFAC-4CAD-91E5-6DF35F27AE25}">
      <dgm:prSet/>
      <dgm:spPr/>
      <dgm:t>
        <a:bodyPr/>
        <a:lstStyle/>
        <a:p>
          <a:endParaRPr lang="zh-CN" altLang="en-US"/>
        </a:p>
      </dgm:t>
    </dgm:pt>
    <dgm:pt modelId="{2F3498C1-7A2B-4A97-9552-979A355E4FEE}" type="pres">
      <dgm:prSet presAssocID="{FE01FCFA-A9FC-4A75-B685-650D122174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B9615C-743E-4972-A42F-4F665E012EEC}" type="pres">
      <dgm:prSet presAssocID="{479F0605-2C48-482F-9FFE-55C6757FB44C}" presName="parentLin" presStyleCnt="0"/>
      <dgm:spPr/>
    </dgm:pt>
    <dgm:pt modelId="{408610AA-62C3-48C8-92F6-036883E31757}" type="pres">
      <dgm:prSet presAssocID="{479F0605-2C48-482F-9FFE-55C6757FB44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4389260-BF72-4C6C-8494-7C925F850BD3}" type="pres">
      <dgm:prSet presAssocID="{479F0605-2C48-482F-9FFE-55C6757FB4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1977CE-3F12-479D-816E-C16745D622F0}" type="pres">
      <dgm:prSet presAssocID="{479F0605-2C48-482F-9FFE-55C6757FB44C}" presName="negativeSpace" presStyleCnt="0"/>
      <dgm:spPr/>
    </dgm:pt>
    <dgm:pt modelId="{553004EA-0BD2-464F-933C-FB9F92BA0161}" type="pres">
      <dgm:prSet presAssocID="{479F0605-2C48-482F-9FFE-55C6757FB44C}" presName="childText" presStyleLbl="conFgAcc1" presStyleIdx="0" presStyleCnt="3" custLinFactNeighborX="-19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10A989-5CB3-4D99-93F6-1EDD1AF6614D}" type="pres">
      <dgm:prSet presAssocID="{ECFE89D2-F74C-4343-9C82-71E9F5DD0720}" presName="spaceBetweenRectangles" presStyleCnt="0"/>
      <dgm:spPr/>
    </dgm:pt>
    <dgm:pt modelId="{27DAB314-A2AB-4281-BB96-9E84B0FE6417}" type="pres">
      <dgm:prSet presAssocID="{EC37AD53-E4A8-4A55-B7AD-64A19EE918B1}" presName="parentLin" presStyleCnt="0"/>
      <dgm:spPr/>
    </dgm:pt>
    <dgm:pt modelId="{4C878068-1702-48C4-A0D5-F2395598FFC7}" type="pres">
      <dgm:prSet presAssocID="{EC37AD53-E4A8-4A55-B7AD-64A19EE918B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EB34881-82B6-4E0A-A2B6-911C125326E4}" type="pres">
      <dgm:prSet presAssocID="{EC37AD53-E4A8-4A55-B7AD-64A19EE918B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29291-F229-4F8A-A523-373894EDE89C}" type="pres">
      <dgm:prSet presAssocID="{EC37AD53-E4A8-4A55-B7AD-64A19EE918B1}" presName="negativeSpace" presStyleCnt="0"/>
      <dgm:spPr/>
    </dgm:pt>
    <dgm:pt modelId="{CA12B628-7602-4FD1-936E-A069085BC0C1}" type="pres">
      <dgm:prSet presAssocID="{EC37AD53-E4A8-4A55-B7AD-64A19EE918B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0FDF87-71ED-498E-8F9C-B469A15C7975}" type="pres">
      <dgm:prSet presAssocID="{7FC36C11-FECA-4DC9-B461-211E81A44DD6}" presName="spaceBetweenRectangles" presStyleCnt="0"/>
      <dgm:spPr/>
    </dgm:pt>
    <dgm:pt modelId="{842AC029-1306-427F-9ED6-CB706D61F580}" type="pres">
      <dgm:prSet presAssocID="{FE5E9210-279F-4C38-B468-48C63105B3E7}" presName="parentLin" presStyleCnt="0"/>
      <dgm:spPr/>
    </dgm:pt>
    <dgm:pt modelId="{1B050523-0427-4F15-B325-0521A53CEB72}" type="pres">
      <dgm:prSet presAssocID="{FE5E9210-279F-4C38-B468-48C63105B3E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726433B-87A5-49CF-ACAD-287784C53768}" type="pres">
      <dgm:prSet presAssocID="{FE5E9210-279F-4C38-B468-48C63105B3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BA4A35-92E5-46D0-8F53-838B31DF225A}" type="pres">
      <dgm:prSet presAssocID="{FE5E9210-279F-4C38-B468-48C63105B3E7}" presName="negativeSpace" presStyleCnt="0"/>
      <dgm:spPr/>
    </dgm:pt>
    <dgm:pt modelId="{3AD35A89-7BC3-4F5E-BC48-D6D918894AC6}" type="pres">
      <dgm:prSet presAssocID="{FE5E9210-279F-4C38-B468-48C63105B3E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15934D-11B5-41B5-B3C6-4BF666C60384}" type="presOf" srcId="{FE01FCFA-A9FC-4A75-B685-650D12217427}" destId="{2F3498C1-7A2B-4A97-9552-979A355E4FEE}" srcOrd="0" destOrd="0" presId="urn:microsoft.com/office/officeart/2005/8/layout/list1"/>
    <dgm:cxn modelId="{2196C70E-87B6-4582-9FF6-563AA96B5608}" type="presOf" srcId="{6B0C7D36-6E1E-4FE6-9E32-BE4B76A1C9E5}" destId="{3AD35A89-7BC3-4F5E-BC48-D6D918894AC6}" srcOrd="0" destOrd="1" presId="urn:microsoft.com/office/officeart/2005/8/layout/list1"/>
    <dgm:cxn modelId="{3DEB560E-DB9A-4C52-A903-F1C94037DF25}" srcId="{FE01FCFA-A9FC-4A75-B685-650D12217427}" destId="{479F0605-2C48-482F-9FFE-55C6757FB44C}" srcOrd="0" destOrd="0" parTransId="{2297A952-61DC-47CB-95B3-7FFC7BD23D66}" sibTransId="{ECFE89D2-F74C-4343-9C82-71E9F5DD0720}"/>
    <dgm:cxn modelId="{31452DCB-BFAC-4CAD-91E5-6DF35F27AE25}" srcId="{FE5E9210-279F-4C38-B468-48C63105B3E7}" destId="{6B0C7D36-6E1E-4FE6-9E32-BE4B76A1C9E5}" srcOrd="1" destOrd="0" parTransId="{EA1E45FC-8A14-4C4F-823C-88DD23542140}" sibTransId="{4D7ED9C9-0364-4A94-B722-579C50AACF49}"/>
    <dgm:cxn modelId="{F9D72BFD-76E2-48D5-9B58-9317E120D9B7}" type="presOf" srcId="{3960F15D-8D0C-4192-A00B-27BDD640E9F6}" destId="{553004EA-0BD2-464F-933C-FB9F92BA0161}" srcOrd="0" destOrd="3" presId="urn:microsoft.com/office/officeart/2005/8/layout/list1"/>
    <dgm:cxn modelId="{6256BDD1-206E-41FE-A505-6F44AB1A837F}" type="presOf" srcId="{EC37AD53-E4A8-4A55-B7AD-64A19EE918B1}" destId="{3EB34881-82B6-4E0A-A2B6-911C125326E4}" srcOrd="1" destOrd="0" presId="urn:microsoft.com/office/officeart/2005/8/layout/list1"/>
    <dgm:cxn modelId="{D3E22465-6416-45E0-AA25-E5DCB98866FA}" srcId="{EC37AD53-E4A8-4A55-B7AD-64A19EE918B1}" destId="{73AB9022-F687-4C7A-8ABC-1A66ACCA332E}" srcOrd="0" destOrd="0" parTransId="{C5B3816C-6A7E-44E8-A312-B7F526E3CDFD}" sibTransId="{A69CB91B-9188-401E-AC3C-16B00BAEF86E}"/>
    <dgm:cxn modelId="{CD9E1DAE-128E-4F76-8AA3-B10711C904E7}" srcId="{479F0605-2C48-482F-9FFE-55C6757FB44C}" destId="{76B7F98E-514B-4222-8516-E40D9247A19B}" srcOrd="4" destOrd="0" parTransId="{2FD82A6C-9243-416C-87BC-47FE0F80803C}" sibTransId="{058F5075-53F1-46FC-9455-0FB2F2258301}"/>
    <dgm:cxn modelId="{ECFED268-29B6-4245-95B8-ADD7A86A9A15}" type="presOf" srcId="{1D4B1F2A-D8CD-46E3-AD7A-5569F2A1E0A7}" destId="{CA12B628-7602-4FD1-936E-A069085BC0C1}" srcOrd="0" destOrd="1" presId="urn:microsoft.com/office/officeart/2005/8/layout/list1"/>
    <dgm:cxn modelId="{591CEFBB-5E21-4D91-BAC2-643C51DF5FF3}" type="presOf" srcId="{7F1E2B04-B8C8-4EAA-8EC7-DCA60098919A}" destId="{553004EA-0BD2-464F-933C-FB9F92BA0161}" srcOrd="0" destOrd="0" presId="urn:microsoft.com/office/officeart/2005/8/layout/list1"/>
    <dgm:cxn modelId="{1E6CE37A-4D9E-4D6E-8CD8-3B494DE18ABD}" type="presOf" srcId="{479F0605-2C48-482F-9FFE-55C6757FB44C}" destId="{408610AA-62C3-48C8-92F6-036883E31757}" srcOrd="0" destOrd="0" presId="urn:microsoft.com/office/officeart/2005/8/layout/list1"/>
    <dgm:cxn modelId="{BC7A266E-1F23-498F-A191-791BBEBD4BE3}" type="presOf" srcId="{73AB9022-F687-4C7A-8ABC-1A66ACCA332E}" destId="{CA12B628-7602-4FD1-936E-A069085BC0C1}" srcOrd="0" destOrd="0" presId="urn:microsoft.com/office/officeart/2005/8/layout/list1"/>
    <dgm:cxn modelId="{B41E995E-C8DB-4E9D-B3AE-D64FE9343991}" srcId="{EC37AD53-E4A8-4A55-B7AD-64A19EE918B1}" destId="{11EC54CB-1ECF-4700-BB23-4A1FA2D5D6C5}" srcOrd="2" destOrd="0" parTransId="{D7FB2207-F588-4AD1-A828-84C58104343B}" sibTransId="{AF4D61B6-1C83-42A5-9AA4-5132488F1027}"/>
    <dgm:cxn modelId="{D9174AE7-CD9A-4180-BEEF-1F625FD8BC20}" srcId="{479F0605-2C48-482F-9FFE-55C6757FB44C}" destId="{D032FA94-B721-4B34-B786-C4BC06DFE87C}" srcOrd="1" destOrd="0" parTransId="{0380C0D1-55EA-4C0E-A20E-989D3839555F}" sibTransId="{B00FA823-27B5-46AC-BC02-E50A22F35192}"/>
    <dgm:cxn modelId="{325F60A5-32C8-4534-99BB-7165B425B40A}" srcId="{479F0605-2C48-482F-9FFE-55C6757FB44C}" destId="{F12A155C-C27C-4C1E-8375-8EDD463D65D8}" srcOrd="2" destOrd="0" parTransId="{DD8D78D9-358F-4242-9540-E09F5DEBDCCC}" sibTransId="{3AEB293C-456C-482E-AA74-7A51E22AB5AE}"/>
    <dgm:cxn modelId="{2555EA39-A9D1-435B-8A8E-1770E4A81E07}" type="presOf" srcId="{092C8CD4-8E89-4B6E-B4E5-B8D0B3ECE735}" destId="{3AD35A89-7BC3-4F5E-BC48-D6D918894AC6}" srcOrd="0" destOrd="0" presId="urn:microsoft.com/office/officeart/2005/8/layout/list1"/>
    <dgm:cxn modelId="{8703D39D-C063-4EF6-BF43-FE5A2C8569A2}" type="presOf" srcId="{EC37AD53-E4A8-4A55-B7AD-64A19EE918B1}" destId="{4C878068-1702-48C4-A0D5-F2395598FFC7}" srcOrd="0" destOrd="0" presId="urn:microsoft.com/office/officeart/2005/8/layout/list1"/>
    <dgm:cxn modelId="{76475CA4-3BE0-4B40-A504-D08E12F8FAD2}" type="presOf" srcId="{11EC54CB-1ECF-4700-BB23-4A1FA2D5D6C5}" destId="{CA12B628-7602-4FD1-936E-A069085BC0C1}" srcOrd="0" destOrd="2" presId="urn:microsoft.com/office/officeart/2005/8/layout/list1"/>
    <dgm:cxn modelId="{C6E31A65-B18B-43B5-A77D-8C3E700C6838}" srcId="{FE5E9210-279F-4C38-B468-48C63105B3E7}" destId="{092C8CD4-8E89-4B6E-B4E5-B8D0B3ECE735}" srcOrd="0" destOrd="0" parTransId="{C81C8D6B-0D80-4786-806C-28E9C63B0C7F}" sibTransId="{F445590C-CB2F-4735-B1FD-7147742D71D9}"/>
    <dgm:cxn modelId="{CFFE39E3-7640-4BE4-BED2-C7350D6E807D}" type="presOf" srcId="{D032FA94-B721-4B34-B786-C4BC06DFE87C}" destId="{553004EA-0BD2-464F-933C-FB9F92BA0161}" srcOrd="0" destOrd="1" presId="urn:microsoft.com/office/officeart/2005/8/layout/list1"/>
    <dgm:cxn modelId="{CFB6AB9E-3DE8-4A27-BBF3-0B513A8E9F1E}" type="presOf" srcId="{FE5E9210-279F-4C38-B468-48C63105B3E7}" destId="{1B050523-0427-4F15-B325-0521A53CEB72}" srcOrd="0" destOrd="0" presId="urn:microsoft.com/office/officeart/2005/8/layout/list1"/>
    <dgm:cxn modelId="{5737C23A-71F0-4238-93EE-281C50850723}" type="presOf" srcId="{FE5E9210-279F-4C38-B468-48C63105B3E7}" destId="{B726433B-87A5-49CF-ACAD-287784C53768}" srcOrd="1" destOrd="0" presId="urn:microsoft.com/office/officeart/2005/8/layout/list1"/>
    <dgm:cxn modelId="{972EA408-96C0-4760-88F3-F53D65A34248}" srcId="{EC37AD53-E4A8-4A55-B7AD-64A19EE918B1}" destId="{1D4B1F2A-D8CD-46E3-AD7A-5569F2A1E0A7}" srcOrd="1" destOrd="0" parTransId="{4DC4F145-2557-469D-8102-39E40567DA65}" sibTransId="{B5E02DF3-E65D-4CB7-86E5-7312C95BCAAB}"/>
    <dgm:cxn modelId="{91A19369-C46C-4FA1-9650-1DCB4A58776D}" type="presOf" srcId="{76B7F98E-514B-4222-8516-E40D9247A19B}" destId="{553004EA-0BD2-464F-933C-FB9F92BA0161}" srcOrd="0" destOrd="4" presId="urn:microsoft.com/office/officeart/2005/8/layout/list1"/>
    <dgm:cxn modelId="{64B65925-027C-456C-9C61-2DFFA6E4D1C8}" type="presOf" srcId="{F12A155C-C27C-4C1E-8375-8EDD463D65D8}" destId="{553004EA-0BD2-464F-933C-FB9F92BA0161}" srcOrd="0" destOrd="2" presId="urn:microsoft.com/office/officeart/2005/8/layout/list1"/>
    <dgm:cxn modelId="{AACEFDD6-6C8C-4D3E-A5EA-4B9894D57831}" srcId="{FE01FCFA-A9FC-4A75-B685-650D12217427}" destId="{FE5E9210-279F-4C38-B468-48C63105B3E7}" srcOrd="2" destOrd="0" parTransId="{B0EAF8A6-3188-4D5A-9796-DBEE066FE78B}" sibTransId="{2D254BEF-5555-4243-ACA9-86B54374EB7D}"/>
    <dgm:cxn modelId="{F9637447-3194-4383-8B0E-B94583900235}" srcId="{479F0605-2C48-482F-9FFE-55C6757FB44C}" destId="{3960F15D-8D0C-4192-A00B-27BDD640E9F6}" srcOrd="3" destOrd="0" parTransId="{D58479F5-78E2-41E0-AC4C-8C86BAF503B0}" sibTransId="{117967AB-06D1-4ADD-B487-4798DB3E88AF}"/>
    <dgm:cxn modelId="{EB87A62E-D79B-461A-A80F-3CFF503BBED8}" srcId="{479F0605-2C48-482F-9FFE-55C6757FB44C}" destId="{7F1E2B04-B8C8-4EAA-8EC7-DCA60098919A}" srcOrd="0" destOrd="0" parTransId="{5514441A-04D4-4727-B1D0-59361D836597}" sibTransId="{AAE460D0-83DA-4226-9E52-DB1E7708C4F5}"/>
    <dgm:cxn modelId="{763CF030-C455-423B-8732-622AD2362B4E}" srcId="{FE01FCFA-A9FC-4A75-B685-650D12217427}" destId="{EC37AD53-E4A8-4A55-B7AD-64A19EE918B1}" srcOrd="1" destOrd="0" parTransId="{A042F392-8248-460F-B148-2E2BCDECB5E0}" sibTransId="{7FC36C11-FECA-4DC9-B461-211E81A44DD6}"/>
    <dgm:cxn modelId="{6DC7DFAF-3DF1-4EF4-8FD7-DA4980EC414B}" type="presOf" srcId="{479F0605-2C48-482F-9FFE-55C6757FB44C}" destId="{84389260-BF72-4C6C-8494-7C925F850BD3}" srcOrd="1" destOrd="0" presId="urn:microsoft.com/office/officeart/2005/8/layout/list1"/>
    <dgm:cxn modelId="{3FC78A7D-8644-4CFA-9637-AD0608803344}" type="presParOf" srcId="{2F3498C1-7A2B-4A97-9552-979A355E4FEE}" destId="{31B9615C-743E-4972-A42F-4F665E012EEC}" srcOrd="0" destOrd="0" presId="urn:microsoft.com/office/officeart/2005/8/layout/list1"/>
    <dgm:cxn modelId="{F16EEFF1-7CA0-4474-9599-03510FD038B7}" type="presParOf" srcId="{31B9615C-743E-4972-A42F-4F665E012EEC}" destId="{408610AA-62C3-48C8-92F6-036883E31757}" srcOrd="0" destOrd="0" presId="urn:microsoft.com/office/officeart/2005/8/layout/list1"/>
    <dgm:cxn modelId="{FCC95D33-A230-4315-A8F6-D3B81769C62C}" type="presParOf" srcId="{31B9615C-743E-4972-A42F-4F665E012EEC}" destId="{84389260-BF72-4C6C-8494-7C925F850BD3}" srcOrd="1" destOrd="0" presId="urn:microsoft.com/office/officeart/2005/8/layout/list1"/>
    <dgm:cxn modelId="{C67E1546-90F4-4754-A866-1D3E1E998EB4}" type="presParOf" srcId="{2F3498C1-7A2B-4A97-9552-979A355E4FEE}" destId="{9A1977CE-3F12-479D-816E-C16745D622F0}" srcOrd="1" destOrd="0" presId="urn:microsoft.com/office/officeart/2005/8/layout/list1"/>
    <dgm:cxn modelId="{166D79B5-B06A-45B8-9168-D57C58C7301A}" type="presParOf" srcId="{2F3498C1-7A2B-4A97-9552-979A355E4FEE}" destId="{553004EA-0BD2-464F-933C-FB9F92BA0161}" srcOrd="2" destOrd="0" presId="urn:microsoft.com/office/officeart/2005/8/layout/list1"/>
    <dgm:cxn modelId="{C2A825C8-0AA1-43D3-9C59-F95DBDB54832}" type="presParOf" srcId="{2F3498C1-7A2B-4A97-9552-979A355E4FEE}" destId="{FB10A989-5CB3-4D99-93F6-1EDD1AF6614D}" srcOrd="3" destOrd="0" presId="urn:microsoft.com/office/officeart/2005/8/layout/list1"/>
    <dgm:cxn modelId="{4C7921DB-F828-4407-9252-9E484D6AD0CC}" type="presParOf" srcId="{2F3498C1-7A2B-4A97-9552-979A355E4FEE}" destId="{27DAB314-A2AB-4281-BB96-9E84B0FE6417}" srcOrd="4" destOrd="0" presId="urn:microsoft.com/office/officeart/2005/8/layout/list1"/>
    <dgm:cxn modelId="{CFE906B9-EEB1-45F0-99DA-6549313FD011}" type="presParOf" srcId="{27DAB314-A2AB-4281-BB96-9E84B0FE6417}" destId="{4C878068-1702-48C4-A0D5-F2395598FFC7}" srcOrd="0" destOrd="0" presId="urn:microsoft.com/office/officeart/2005/8/layout/list1"/>
    <dgm:cxn modelId="{1983A5AC-B199-45A9-8BD4-0B0464C81488}" type="presParOf" srcId="{27DAB314-A2AB-4281-BB96-9E84B0FE6417}" destId="{3EB34881-82B6-4E0A-A2B6-911C125326E4}" srcOrd="1" destOrd="0" presId="urn:microsoft.com/office/officeart/2005/8/layout/list1"/>
    <dgm:cxn modelId="{7EC21CE6-3994-4824-AA7A-E34CCC6F8776}" type="presParOf" srcId="{2F3498C1-7A2B-4A97-9552-979A355E4FEE}" destId="{8D829291-F229-4F8A-A523-373894EDE89C}" srcOrd="5" destOrd="0" presId="urn:microsoft.com/office/officeart/2005/8/layout/list1"/>
    <dgm:cxn modelId="{EABFD40B-C864-4E64-B343-31CBE1BAF8DC}" type="presParOf" srcId="{2F3498C1-7A2B-4A97-9552-979A355E4FEE}" destId="{CA12B628-7602-4FD1-936E-A069085BC0C1}" srcOrd="6" destOrd="0" presId="urn:microsoft.com/office/officeart/2005/8/layout/list1"/>
    <dgm:cxn modelId="{6E5C5EA2-8487-4521-A784-35565166F57B}" type="presParOf" srcId="{2F3498C1-7A2B-4A97-9552-979A355E4FEE}" destId="{2A0FDF87-71ED-498E-8F9C-B469A15C7975}" srcOrd="7" destOrd="0" presId="urn:microsoft.com/office/officeart/2005/8/layout/list1"/>
    <dgm:cxn modelId="{ECF16C94-9E0F-4DCF-9751-B6546F337FA3}" type="presParOf" srcId="{2F3498C1-7A2B-4A97-9552-979A355E4FEE}" destId="{842AC029-1306-427F-9ED6-CB706D61F580}" srcOrd="8" destOrd="0" presId="urn:microsoft.com/office/officeart/2005/8/layout/list1"/>
    <dgm:cxn modelId="{2567C728-6C24-4204-AFF8-422FC6701A10}" type="presParOf" srcId="{842AC029-1306-427F-9ED6-CB706D61F580}" destId="{1B050523-0427-4F15-B325-0521A53CEB72}" srcOrd="0" destOrd="0" presId="urn:microsoft.com/office/officeart/2005/8/layout/list1"/>
    <dgm:cxn modelId="{7EDF033D-9B7A-47F6-A8CF-4911600DC27E}" type="presParOf" srcId="{842AC029-1306-427F-9ED6-CB706D61F580}" destId="{B726433B-87A5-49CF-ACAD-287784C53768}" srcOrd="1" destOrd="0" presId="urn:microsoft.com/office/officeart/2005/8/layout/list1"/>
    <dgm:cxn modelId="{E145328A-45D0-426F-9B27-41DFE31F84D5}" type="presParOf" srcId="{2F3498C1-7A2B-4A97-9552-979A355E4FEE}" destId="{60BA4A35-92E5-46D0-8F53-838B31DF225A}" srcOrd="9" destOrd="0" presId="urn:microsoft.com/office/officeart/2005/8/layout/list1"/>
    <dgm:cxn modelId="{EE963136-D3E5-4D70-B0AE-BE8043C40A13}" type="presParOf" srcId="{2F3498C1-7A2B-4A97-9552-979A355E4FEE}" destId="{3AD35A89-7BC3-4F5E-BC48-D6D918894AC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C24D6-FC1D-4C1E-938A-6A629E1E76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31C3E3-AA22-4EF2-9DFE-45134FCFBF4B}">
      <dgm:prSet phldrT="[文本]"/>
      <dgm:spPr/>
      <dgm:t>
        <a:bodyPr/>
        <a:lstStyle/>
        <a:p>
          <a:r>
            <a:rPr lang="zh-CN" altLang="en-US" b="1" dirty="0" smtClean="0"/>
            <a:t>项目管理组</a:t>
          </a:r>
          <a:endParaRPr lang="en-US" altLang="zh-CN" b="1" dirty="0" smtClean="0"/>
        </a:p>
        <a:p>
          <a:r>
            <a:rPr lang="zh-CN" altLang="en-US" b="1" dirty="0" smtClean="0"/>
            <a:t>总协调</a:t>
          </a:r>
          <a:r>
            <a:rPr lang="zh-CN" altLang="en-US" dirty="0" smtClean="0"/>
            <a:t>：张秉尧    </a:t>
          </a:r>
          <a:r>
            <a:rPr lang="zh-CN" altLang="en-US" b="1" dirty="0" smtClean="0"/>
            <a:t>项目总监</a:t>
          </a:r>
          <a:r>
            <a:rPr lang="zh-CN" altLang="en-US" dirty="0" smtClean="0"/>
            <a:t>：刘志强</a:t>
          </a:r>
          <a:endParaRPr lang="en-US" altLang="zh-CN" dirty="0" smtClean="0"/>
        </a:p>
        <a:p>
          <a:r>
            <a:rPr lang="zh-CN" altLang="en-US" b="1" dirty="0" smtClean="0"/>
            <a:t>项目经理</a:t>
          </a:r>
          <a:r>
            <a:rPr lang="zh-CN" altLang="en-US" dirty="0" smtClean="0"/>
            <a:t>：黄勇    </a:t>
          </a:r>
          <a:r>
            <a:rPr lang="zh-CN" altLang="en-US" b="1" dirty="0" smtClean="0"/>
            <a:t>技术经理</a:t>
          </a:r>
          <a:r>
            <a:rPr lang="zh-CN" altLang="en-US" dirty="0" smtClean="0"/>
            <a:t>：石佳霖</a:t>
          </a:r>
          <a:endParaRPr lang="zh-CN" altLang="en-US" dirty="0"/>
        </a:p>
      </dgm:t>
    </dgm:pt>
    <dgm:pt modelId="{912036FF-B54F-4DF5-9159-6F98333451FF}" type="parTrans" cxnId="{13386126-369F-4DB8-96BD-16A7949C51A0}">
      <dgm:prSet/>
      <dgm:spPr/>
      <dgm:t>
        <a:bodyPr/>
        <a:lstStyle/>
        <a:p>
          <a:endParaRPr lang="zh-CN" altLang="en-US"/>
        </a:p>
      </dgm:t>
    </dgm:pt>
    <dgm:pt modelId="{D23C7CF9-6433-439B-99B9-94F0EAD9E269}" type="sibTrans" cxnId="{13386126-369F-4DB8-96BD-16A7949C51A0}">
      <dgm:prSet/>
      <dgm:spPr/>
      <dgm:t>
        <a:bodyPr/>
        <a:lstStyle/>
        <a:p>
          <a:endParaRPr lang="zh-CN" altLang="en-US"/>
        </a:p>
      </dgm:t>
    </dgm:pt>
    <dgm:pt modelId="{06D14F6D-89A3-46C3-BCDA-E3C1116D1DB7}">
      <dgm:prSet phldrT="[文本]"/>
      <dgm:spPr/>
      <dgm:t>
        <a:bodyPr/>
        <a:lstStyle/>
        <a:p>
          <a:r>
            <a:rPr lang="zh-CN" altLang="en-US" dirty="0" smtClean="0"/>
            <a:t>民生汇研发组</a:t>
          </a:r>
          <a:endParaRPr lang="en-US" altLang="zh-CN" dirty="0" smtClean="0"/>
        </a:p>
        <a:p>
          <a:r>
            <a:rPr lang="zh-CN" altLang="en-US" dirty="0" smtClean="0"/>
            <a:t>负责人：黄勇</a:t>
          </a:r>
          <a:endParaRPr lang="en-US" altLang="zh-CN" dirty="0" smtClean="0"/>
        </a:p>
      </dgm:t>
    </dgm:pt>
    <dgm:pt modelId="{19B3EEC1-0BF4-4C98-90FE-93FDC937B427}" type="parTrans" cxnId="{F26F38A3-1591-4725-AEE6-CD1AF4BB622A}">
      <dgm:prSet/>
      <dgm:spPr/>
      <dgm:t>
        <a:bodyPr/>
        <a:lstStyle/>
        <a:p>
          <a:endParaRPr lang="zh-CN" altLang="en-US"/>
        </a:p>
      </dgm:t>
    </dgm:pt>
    <dgm:pt modelId="{7A29005B-2BBA-4595-AE2B-94C451F4F826}" type="sibTrans" cxnId="{F26F38A3-1591-4725-AEE6-CD1AF4BB622A}">
      <dgm:prSet/>
      <dgm:spPr/>
      <dgm:t>
        <a:bodyPr/>
        <a:lstStyle/>
        <a:p>
          <a:endParaRPr lang="zh-CN" altLang="en-US"/>
        </a:p>
      </dgm:t>
    </dgm:pt>
    <dgm:pt modelId="{DD2749C9-D115-404B-91FC-55E516F99C11}">
      <dgm:prSet phldrT="[文本]"/>
      <dgm:spPr/>
      <dgm:t>
        <a:bodyPr/>
        <a:lstStyle/>
        <a:p>
          <a:r>
            <a:rPr lang="zh-CN" altLang="en-US" dirty="0" smtClean="0"/>
            <a:t>质量组</a:t>
          </a:r>
          <a:endParaRPr lang="en-US" altLang="zh-CN" dirty="0" smtClean="0"/>
        </a:p>
        <a:p>
          <a:r>
            <a:rPr lang="zh-CN" altLang="en-US" dirty="0" smtClean="0"/>
            <a:t>负责人：周朝峰</a:t>
          </a:r>
          <a:endParaRPr lang="zh-CN" altLang="en-US" dirty="0"/>
        </a:p>
      </dgm:t>
    </dgm:pt>
    <dgm:pt modelId="{2EEC5971-8953-4812-81ED-839FADB59919}" type="parTrans" cxnId="{A14F79EA-901E-4552-8B17-F9800DFA4ABA}">
      <dgm:prSet/>
      <dgm:spPr/>
      <dgm:t>
        <a:bodyPr/>
        <a:lstStyle/>
        <a:p>
          <a:endParaRPr lang="zh-CN" altLang="en-US"/>
        </a:p>
      </dgm:t>
    </dgm:pt>
    <dgm:pt modelId="{8E1419A9-0444-40E7-8E39-937B02AB4071}" type="sibTrans" cxnId="{A14F79EA-901E-4552-8B17-F9800DFA4ABA}">
      <dgm:prSet/>
      <dgm:spPr/>
      <dgm:t>
        <a:bodyPr/>
        <a:lstStyle/>
        <a:p>
          <a:endParaRPr lang="zh-CN" altLang="en-US"/>
        </a:p>
      </dgm:t>
    </dgm:pt>
    <dgm:pt modelId="{BA0B9496-3B98-4229-8F66-DA5778697CCF}">
      <dgm:prSet phldrT="[文本]"/>
      <dgm:spPr/>
      <dgm:t>
        <a:bodyPr/>
        <a:lstStyle/>
        <a:p>
          <a:r>
            <a:rPr lang="zh-CN" altLang="en-US" dirty="0" smtClean="0"/>
            <a:t>平台组</a:t>
          </a:r>
          <a:endParaRPr lang="en-US" altLang="zh-CN" dirty="0" smtClean="0"/>
        </a:p>
        <a:p>
          <a:r>
            <a:rPr lang="zh-CN" altLang="en-US" dirty="0" smtClean="0"/>
            <a:t>平台组长：杨明</a:t>
          </a:r>
          <a:endParaRPr lang="zh-CN" altLang="en-US" dirty="0"/>
        </a:p>
      </dgm:t>
    </dgm:pt>
    <dgm:pt modelId="{705B6925-5692-4EC8-86F6-1032C32D17CE}" type="parTrans" cxnId="{4C99EA23-6DD7-462C-BDD3-E2A9D345D118}">
      <dgm:prSet/>
      <dgm:spPr/>
      <dgm:t>
        <a:bodyPr/>
        <a:lstStyle/>
        <a:p>
          <a:endParaRPr lang="zh-CN" altLang="en-US"/>
        </a:p>
      </dgm:t>
    </dgm:pt>
    <dgm:pt modelId="{B0D74E22-765F-4A41-9B4C-CBD626E81AAA}" type="sibTrans" cxnId="{4C99EA23-6DD7-462C-BDD3-E2A9D345D118}">
      <dgm:prSet/>
      <dgm:spPr/>
      <dgm:t>
        <a:bodyPr/>
        <a:lstStyle/>
        <a:p>
          <a:endParaRPr lang="zh-CN" altLang="en-US"/>
        </a:p>
      </dgm:t>
    </dgm:pt>
    <dgm:pt modelId="{375BD7F3-94D3-4726-BD55-0CAC36721E52}">
      <dgm:prSet phldrT="[文本]"/>
      <dgm:spPr/>
      <dgm:t>
        <a:bodyPr/>
        <a:lstStyle/>
        <a:p>
          <a:r>
            <a:rPr lang="zh-CN" altLang="en-US" dirty="0" smtClean="0"/>
            <a:t>薪金宝产品组</a:t>
          </a:r>
          <a:endParaRPr lang="en-US" altLang="zh-CN" dirty="0" smtClean="0"/>
        </a:p>
        <a:p>
          <a:r>
            <a:rPr lang="zh-CN" altLang="en-US" dirty="0" smtClean="0"/>
            <a:t>产品经理：张玉双</a:t>
          </a:r>
          <a:endParaRPr lang="zh-CN" altLang="en-US" dirty="0"/>
        </a:p>
      </dgm:t>
    </dgm:pt>
    <dgm:pt modelId="{09608954-6273-4605-81A5-7B618C11EC45}" type="parTrans" cxnId="{F6059EA2-1FF7-4060-BC33-E1DEC7B7F983}">
      <dgm:prSet/>
      <dgm:spPr/>
      <dgm:t>
        <a:bodyPr/>
        <a:lstStyle/>
        <a:p>
          <a:endParaRPr lang="zh-CN" altLang="en-US"/>
        </a:p>
      </dgm:t>
    </dgm:pt>
    <dgm:pt modelId="{578AF928-8BA0-425A-817B-9EAE23D85E17}" type="sibTrans" cxnId="{F6059EA2-1FF7-4060-BC33-E1DEC7B7F983}">
      <dgm:prSet/>
      <dgm:spPr/>
      <dgm:t>
        <a:bodyPr/>
        <a:lstStyle/>
        <a:p>
          <a:endParaRPr lang="zh-CN" altLang="en-US"/>
        </a:p>
      </dgm:t>
    </dgm:pt>
    <dgm:pt modelId="{27660886-B0D6-439A-9E58-3F6803BFA221}">
      <dgm:prSet phldrT="[文本]"/>
      <dgm:spPr/>
      <dgm:t>
        <a:bodyPr/>
        <a:lstStyle/>
        <a:p>
          <a:r>
            <a:rPr lang="zh-CN" altLang="en-US" dirty="0" smtClean="0"/>
            <a:t>缴费宝产品组</a:t>
          </a:r>
          <a:endParaRPr lang="en-US" altLang="zh-CN" dirty="0" smtClean="0"/>
        </a:p>
        <a:p>
          <a:r>
            <a:rPr lang="zh-CN" altLang="en-US" dirty="0" smtClean="0"/>
            <a:t>产品经理：张玉双</a:t>
          </a:r>
          <a:endParaRPr lang="zh-CN" altLang="en-US" dirty="0"/>
        </a:p>
      </dgm:t>
    </dgm:pt>
    <dgm:pt modelId="{275CF121-6AA8-4EA7-A862-2945F637B392}" type="parTrans" cxnId="{8F58EB09-F6C1-4D21-8875-23B83D7A8C67}">
      <dgm:prSet/>
      <dgm:spPr/>
      <dgm:t>
        <a:bodyPr/>
        <a:lstStyle/>
        <a:p>
          <a:endParaRPr lang="zh-CN" altLang="en-US"/>
        </a:p>
      </dgm:t>
    </dgm:pt>
    <dgm:pt modelId="{C80E5975-6A81-441A-818D-3019605A8623}" type="sibTrans" cxnId="{8F58EB09-F6C1-4D21-8875-23B83D7A8C67}">
      <dgm:prSet/>
      <dgm:spPr/>
      <dgm:t>
        <a:bodyPr/>
        <a:lstStyle/>
        <a:p>
          <a:endParaRPr lang="zh-CN" altLang="en-US"/>
        </a:p>
      </dgm:t>
    </dgm:pt>
    <dgm:pt modelId="{8EB5BFC6-DF8E-4147-89FA-762A2FA8242D}">
      <dgm:prSet phldrT="[文本]"/>
      <dgm:spPr/>
      <dgm:t>
        <a:bodyPr/>
        <a:lstStyle/>
        <a:p>
          <a:r>
            <a:rPr lang="zh-CN" altLang="en-US" dirty="0" smtClean="0"/>
            <a:t>健康宝产品组</a:t>
          </a:r>
          <a:endParaRPr lang="en-US" altLang="zh-CN" dirty="0" smtClean="0"/>
        </a:p>
        <a:p>
          <a:r>
            <a:rPr lang="zh-CN" altLang="en-US" dirty="0" smtClean="0"/>
            <a:t>产品经理：夏纬一</a:t>
          </a:r>
          <a:endParaRPr lang="zh-CN" altLang="en-US" dirty="0"/>
        </a:p>
      </dgm:t>
    </dgm:pt>
    <dgm:pt modelId="{5472FF89-D560-45A4-B374-AFB0513C30DE}" type="parTrans" cxnId="{180B7FD8-5060-4CFB-8A31-53B2DA8F42DB}">
      <dgm:prSet/>
      <dgm:spPr/>
      <dgm:t>
        <a:bodyPr/>
        <a:lstStyle/>
        <a:p>
          <a:endParaRPr lang="zh-CN" altLang="en-US"/>
        </a:p>
      </dgm:t>
    </dgm:pt>
    <dgm:pt modelId="{1B5DFE89-2661-4286-9FF4-007C96BF3700}" type="sibTrans" cxnId="{180B7FD8-5060-4CFB-8A31-53B2DA8F42DB}">
      <dgm:prSet/>
      <dgm:spPr/>
      <dgm:t>
        <a:bodyPr/>
        <a:lstStyle/>
        <a:p>
          <a:endParaRPr lang="zh-CN" altLang="en-US"/>
        </a:p>
      </dgm:t>
    </dgm:pt>
    <dgm:pt modelId="{251C29BA-697E-4BA4-B733-F8111F72F4AA}">
      <dgm:prSet phldrT="[文本]"/>
      <dgm:spPr/>
      <dgm:t>
        <a:bodyPr/>
        <a:lstStyle/>
        <a:p>
          <a:r>
            <a:rPr lang="zh-CN" altLang="en-US" dirty="0" smtClean="0"/>
            <a:t>项目后勤组</a:t>
          </a:r>
          <a:endParaRPr lang="en-US" altLang="zh-CN" dirty="0" smtClean="0"/>
        </a:p>
        <a:p>
          <a:r>
            <a:rPr lang="zh-CN" altLang="en-US" dirty="0" smtClean="0"/>
            <a:t>负责人：张秉尧</a:t>
          </a:r>
          <a:endParaRPr lang="zh-CN" altLang="en-US" dirty="0"/>
        </a:p>
      </dgm:t>
    </dgm:pt>
    <dgm:pt modelId="{0AA19F44-25D5-4996-A116-C65C9AAA03BF}" type="parTrans" cxnId="{C916B0B3-DC31-4620-AA90-C57230600FA6}">
      <dgm:prSet/>
      <dgm:spPr/>
      <dgm:t>
        <a:bodyPr/>
        <a:lstStyle/>
        <a:p>
          <a:endParaRPr lang="zh-CN" altLang="en-US"/>
        </a:p>
      </dgm:t>
    </dgm:pt>
    <dgm:pt modelId="{76762611-483E-4868-8D93-9896D54D8C86}" type="sibTrans" cxnId="{C916B0B3-DC31-4620-AA90-C57230600FA6}">
      <dgm:prSet/>
      <dgm:spPr/>
      <dgm:t>
        <a:bodyPr/>
        <a:lstStyle/>
        <a:p>
          <a:endParaRPr lang="zh-CN" altLang="en-US"/>
        </a:p>
      </dgm:t>
    </dgm:pt>
    <dgm:pt modelId="{D17E833E-8E3C-42D2-A6DB-AED9256E5FA8}">
      <dgm:prSet phldrT="[文本]"/>
      <dgm:spPr/>
      <dgm:t>
        <a:bodyPr/>
        <a:lstStyle/>
        <a:p>
          <a:r>
            <a:rPr lang="zh-CN" altLang="en-US" dirty="0" smtClean="0"/>
            <a:t>美工组</a:t>
          </a:r>
          <a:endParaRPr lang="en-US" altLang="zh-CN" dirty="0" smtClean="0"/>
        </a:p>
        <a:p>
          <a:r>
            <a:rPr lang="zh-CN" altLang="en-US" dirty="0" smtClean="0"/>
            <a:t>负责人：</a:t>
          </a:r>
          <a:r>
            <a:rPr lang="en-US" altLang="zh-CN" dirty="0" smtClean="0"/>
            <a:t>TBA</a:t>
          </a:r>
        </a:p>
      </dgm:t>
    </dgm:pt>
    <dgm:pt modelId="{40D5583B-C62F-47DA-8F05-70467980AD54}" type="parTrans" cxnId="{9B82076F-8DB7-41A0-B431-74A847E56C90}">
      <dgm:prSet/>
      <dgm:spPr/>
      <dgm:t>
        <a:bodyPr/>
        <a:lstStyle/>
        <a:p>
          <a:endParaRPr lang="zh-CN" altLang="en-US"/>
        </a:p>
      </dgm:t>
    </dgm:pt>
    <dgm:pt modelId="{15F27CE4-77A6-430C-9A05-AA193322FF27}" type="sibTrans" cxnId="{9B82076F-8DB7-41A0-B431-74A847E56C90}">
      <dgm:prSet/>
      <dgm:spPr/>
      <dgm:t>
        <a:bodyPr/>
        <a:lstStyle/>
        <a:p>
          <a:endParaRPr lang="zh-CN" altLang="en-US"/>
        </a:p>
      </dgm:t>
    </dgm:pt>
    <dgm:pt modelId="{E1423CBC-6E84-43A8-8EBC-FC28C6EB30AC}">
      <dgm:prSet phldrT="[文本]"/>
      <dgm:spPr/>
      <dgm:t>
        <a:bodyPr/>
        <a:lstStyle/>
        <a:p>
          <a:r>
            <a:rPr lang="zh-CN" altLang="en-US" dirty="0" smtClean="0"/>
            <a:t>测试组：周朝峰     </a:t>
          </a:r>
          <a:endParaRPr lang="en-US" altLang="zh-CN" dirty="0" smtClean="0"/>
        </a:p>
        <a:p>
          <a:r>
            <a:rPr lang="en-US" altLang="zh-CN" b="1" dirty="0" smtClean="0"/>
            <a:t>               3 TBA</a:t>
          </a:r>
          <a:endParaRPr lang="zh-CN" altLang="en-US" b="1" dirty="0"/>
        </a:p>
      </dgm:t>
    </dgm:pt>
    <dgm:pt modelId="{166C9519-15C1-4145-ACB0-729FD009D126}" type="parTrans" cxnId="{C2A02B7A-E93C-4368-BB7D-38E3DECC97F7}">
      <dgm:prSet/>
      <dgm:spPr/>
      <dgm:t>
        <a:bodyPr/>
        <a:lstStyle/>
        <a:p>
          <a:endParaRPr lang="zh-CN" altLang="en-US"/>
        </a:p>
      </dgm:t>
    </dgm:pt>
    <dgm:pt modelId="{F15DDF6B-F5AB-4293-BC79-60E3F8EC0E36}" type="sibTrans" cxnId="{C2A02B7A-E93C-4368-BB7D-38E3DECC97F7}">
      <dgm:prSet/>
      <dgm:spPr/>
      <dgm:t>
        <a:bodyPr/>
        <a:lstStyle/>
        <a:p>
          <a:endParaRPr lang="zh-CN" altLang="en-US"/>
        </a:p>
      </dgm:t>
    </dgm:pt>
    <dgm:pt modelId="{AACB7ACC-6D4C-42F4-A42D-9003D6DBB942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：公司统一管理</a:t>
          </a:r>
          <a:endParaRPr lang="zh-CN" altLang="en-US" dirty="0"/>
        </a:p>
      </dgm:t>
    </dgm:pt>
    <dgm:pt modelId="{F6EA9FB8-6EF2-4F39-A0BE-A3EDEB1F6143}" type="parTrans" cxnId="{33EF2C50-E703-4907-A203-1E3FED72A94C}">
      <dgm:prSet/>
      <dgm:spPr/>
      <dgm:t>
        <a:bodyPr/>
        <a:lstStyle/>
        <a:p>
          <a:endParaRPr lang="zh-CN" altLang="en-US"/>
        </a:p>
      </dgm:t>
    </dgm:pt>
    <dgm:pt modelId="{BB1DF9AC-5261-42C0-96B9-2E756D7F256C}" type="sibTrans" cxnId="{33EF2C50-E703-4907-A203-1E3FED72A94C}">
      <dgm:prSet/>
      <dgm:spPr/>
      <dgm:t>
        <a:bodyPr/>
        <a:lstStyle/>
        <a:p>
          <a:endParaRPr lang="zh-CN" altLang="en-US"/>
        </a:p>
      </dgm:t>
    </dgm:pt>
    <dgm:pt modelId="{2CAD008B-FA82-47DD-896C-966FC6D5A51D}">
      <dgm:prSet phldrT="[文本]"/>
      <dgm:spPr/>
      <dgm:t>
        <a:bodyPr/>
        <a:lstStyle/>
        <a:p>
          <a:r>
            <a:rPr lang="zh-CN" altLang="en-US" dirty="0" smtClean="0"/>
            <a:t>配置管理：公司统一管理</a:t>
          </a:r>
          <a:endParaRPr lang="zh-CN" altLang="en-US" dirty="0"/>
        </a:p>
      </dgm:t>
    </dgm:pt>
    <dgm:pt modelId="{A407DF84-C491-4D36-99C6-661DFE6FE4FB}" type="parTrans" cxnId="{C43468F1-459B-4559-AF56-51EC5031F6BF}">
      <dgm:prSet/>
      <dgm:spPr/>
      <dgm:t>
        <a:bodyPr/>
        <a:lstStyle/>
        <a:p>
          <a:endParaRPr lang="zh-CN" altLang="en-US"/>
        </a:p>
      </dgm:t>
    </dgm:pt>
    <dgm:pt modelId="{A6A0BEEA-9467-41C3-81D4-9A44D964EF84}" type="sibTrans" cxnId="{C43468F1-459B-4559-AF56-51EC5031F6BF}">
      <dgm:prSet/>
      <dgm:spPr/>
      <dgm:t>
        <a:bodyPr/>
        <a:lstStyle/>
        <a:p>
          <a:endParaRPr lang="zh-CN" altLang="en-US"/>
        </a:p>
      </dgm:t>
    </dgm:pt>
    <dgm:pt modelId="{CCCD1F54-D43E-4039-A3CD-82AA1A343448}">
      <dgm:prSet phldrT="[文本]"/>
      <dgm:spPr/>
      <dgm:t>
        <a:bodyPr/>
        <a:lstStyle/>
        <a:p>
          <a:r>
            <a:rPr lang="zh-CN" altLang="en-US" dirty="0" smtClean="0"/>
            <a:t>专人</a:t>
          </a:r>
          <a:r>
            <a:rPr lang="en-US" altLang="zh-CN" b="1" dirty="0" smtClean="0"/>
            <a:t>1 TBA</a:t>
          </a:r>
        </a:p>
      </dgm:t>
    </dgm:pt>
    <dgm:pt modelId="{BD180260-2752-48E1-9BA2-8F1BAE0C4D6C}" type="parTrans" cxnId="{03B8A0A1-5C82-433B-B3ED-5D9FCC588689}">
      <dgm:prSet/>
      <dgm:spPr/>
      <dgm:t>
        <a:bodyPr/>
        <a:lstStyle/>
        <a:p>
          <a:endParaRPr lang="zh-CN" altLang="en-US"/>
        </a:p>
      </dgm:t>
    </dgm:pt>
    <dgm:pt modelId="{98D3FE35-3B34-4ACF-B929-AA4CB66B568C}" type="sibTrans" cxnId="{03B8A0A1-5C82-433B-B3ED-5D9FCC588689}">
      <dgm:prSet/>
      <dgm:spPr/>
      <dgm:t>
        <a:bodyPr/>
        <a:lstStyle/>
        <a:p>
          <a:endParaRPr lang="zh-CN" altLang="en-US"/>
        </a:p>
      </dgm:t>
    </dgm:pt>
    <dgm:pt modelId="{21CD714F-A20F-4133-A5AF-8F8AC3D698C8}">
      <dgm:prSet phldrT="[文本]"/>
      <dgm:spPr/>
      <dgm:t>
        <a:bodyPr/>
        <a:lstStyle/>
        <a:p>
          <a:r>
            <a:rPr lang="zh-CN" altLang="en-US" dirty="0" smtClean="0"/>
            <a:t>公司统筹：</a:t>
          </a:r>
          <a:r>
            <a:rPr lang="en-US" altLang="zh-CN" b="1" dirty="0" smtClean="0"/>
            <a:t>TBA</a:t>
          </a:r>
          <a:endParaRPr lang="zh-CN" altLang="en-US" b="1" dirty="0"/>
        </a:p>
      </dgm:t>
    </dgm:pt>
    <dgm:pt modelId="{0C69138D-0897-45BB-841F-971FBA04BE21}" type="parTrans" cxnId="{BA16205D-ADA1-45AF-B656-BEC408AF8A51}">
      <dgm:prSet/>
      <dgm:spPr/>
      <dgm:t>
        <a:bodyPr/>
        <a:lstStyle/>
        <a:p>
          <a:endParaRPr lang="zh-CN" altLang="en-US"/>
        </a:p>
      </dgm:t>
    </dgm:pt>
    <dgm:pt modelId="{31D7A428-4A0A-4D26-B85F-AA634DF5F65C}" type="sibTrans" cxnId="{BA16205D-ADA1-45AF-B656-BEC408AF8A51}">
      <dgm:prSet/>
      <dgm:spPr/>
      <dgm:t>
        <a:bodyPr/>
        <a:lstStyle/>
        <a:p>
          <a:endParaRPr lang="zh-CN" altLang="en-US"/>
        </a:p>
      </dgm:t>
    </dgm:pt>
    <dgm:pt modelId="{0747368A-6E8B-49BE-A8BB-5AC6F9E035ED}">
      <dgm:prSet phldrT="[文本]"/>
      <dgm:spPr/>
      <dgm:t>
        <a:bodyPr/>
        <a:lstStyle/>
        <a:p>
          <a:r>
            <a:rPr lang="zh-CN" altLang="en-US" dirty="0" smtClean="0"/>
            <a:t>安全组</a:t>
          </a:r>
          <a:endParaRPr lang="en-US" altLang="zh-CN" dirty="0" smtClean="0"/>
        </a:p>
        <a:p>
          <a:r>
            <a:rPr lang="zh-CN" altLang="en-US" dirty="0" smtClean="0"/>
            <a:t>负责人：</a:t>
          </a:r>
          <a:r>
            <a:rPr lang="en-US" altLang="zh-CN" dirty="0" smtClean="0"/>
            <a:t>TBA</a:t>
          </a:r>
          <a:endParaRPr lang="zh-CN" altLang="en-US" dirty="0"/>
        </a:p>
      </dgm:t>
    </dgm:pt>
    <dgm:pt modelId="{B0BF308E-1B77-4EA7-B15A-34E8976BA467}" type="parTrans" cxnId="{3317BF30-8102-41BE-98B2-5300F724521F}">
      <dgm:prSet/>
      <dgm:spPr/>
      <dgm:t>
        <a:bodyPr/>
        <a:lstStyle/>
        <a:p>
          <a:endParaRPr lang="zh-CN" altLang="en-US"/>
        </a:p>
      </dgm:t>
    </dgm:pt>
    <dgm:pt modelId="{9290EDCF-2EF6-4D9F-938B-0AAD2DE80816}" type="sibTrans" cxnId="{3317BF30-8102-41BE-98B2-5300F724521F}">
      <dgm:prSet/>
      <dgm:spPr/>
      <dgm:t>
        <a:bodyPr/>
        <a:lstStyle/>
        <a:p>
          <a:endParaRPr lang="zh-CN" altLang="en-US"/>
        </a:p>
      </dgm:t>
    </dgm:pt>
    <dgm:pt modelId="{2E9619C8-7753-41A9-BD9F-5B6249A3DB57}">
      <dgm:prSet phldrT="[文本]"/>
      <dgm:spPr/>
      <dgm:t>
        <a:bodyPr/>
        <a:lstStyle/>
        <a:p>
          <a:r>
            <a:rPr lang="en-US" altLang="zh-CN" b="1" dirty="0" smtClean="0"/>
            <a:t>1 TBA</a:t>
          </a:r>
          <a:endParaRPr lang="zh-CN" altLang="en-US" b="1" dirty="0"/>
        </a:p>
      </dgm:t>
    </dgm:pt>
    <dgm:pt modelId="{EF34BE76-9B99-4264-9A0C-47F71E70F6BE}" type="parTrans" cxnId="{6863493F-9555-49EA-8E1D-6C9AE11D0A30}">
      <dgm:prSet/>
      <dgm:spPr/>
      <dgm:t>
        <a:bodyPr/>
        <a:lstStyle/>
        <a:p>
          <a:endParaRPr lang="zh-CN" altLang="en-US"/>
        </a:p>
      </dgm:t>
    </dgm:pt>
    <dgm:pt modelId="{92817FE6-ADA8-4514-BD5C-2E5D9D86EC68}" type="sibTrans" cxnId="{6863493F-9555-49EA-8E1D-6C9AE11D0A30}">
      <dgm:prSet/>
      <dgm:spPr/>
      <dgm:t>
        <a:bodyPr/>
        <a:lstStyle/>
        <a:p>
          <a:endParaRPr lang="zh-CN" altLang="en-US"/>
        </a:p>
      </dgm:t>
    </dgm:pt>
    <dgm:pt modelId="{541957E7-BC30-469A-85C9-851FB92C9C1F}">
      <dgm:prSet phldrT="[文本]"/>
      <dgm:spPr/>
      <dgm:t>
        <a:bodyPr/>
        <a:lstStyle/>
        <a:p>
          <a:r>
            <a:rPr lang="zh-CN" altLang="en-US" dirty="0" smtClean="0"/>
            <a:t>业务协调组</a:t>
          </a:r>
          <a:endParaRPr lang="en-US" altLang="zh-CN" dirty="0" smtClean="0"/>
        </a:p>
        <a:p>
          <a:r>
            <a:rPr lang="zh-CN" altLang="en-US" dirty="0" smtClean="0"/>
            <a:t>负责人：石佳霖</a:t>
          </a:r>
          <a:endParaRPr lang="zh-CN" altLang="en-US" dirty="0"/>
        </a:p>
      </dgm:t>
    </dgm:pt>
    <dgm:pt modelId="{9FA10A33-B24A-4215-93D7-66235D659087}" type="parTrans" cxnId="{18263BDB-AE19-4BD7-A290-1689E617610E}">
      <dgm:prSet/>
      <dgm:spPr/>
      <dgm:t>
        <a:bodyPr/>
        <a:lstStyle/>
        <a:p>
          <a:endParaRPr lang="zh-CN" altLang="en-US"/>
        </a:p>
      </dgm:t>
    </dgm:pt>
    <dgm:pt modelId="{BB13B978-5A70-4E43-94DD-725677A3C8D5}" type="sibTrans" cxnId="{18263BDB-AE19-4BD7-A290-1689E617610E}">
      <dgm:prSet/>
      <dgm:spPr/>
      <dgm:t>
        <a:bodyPr/>
        <a:lstStyle/>
        <a:p>
          <a:endParaRPr lang="zh-CN" altLang="en-US"/>
        </a:p>
      </dgm:t>
    </dgm:pt>
    <dgm:pt modelId="{70A4F7AA-5751-45DA-A38A-24196CD761E9}">
      <dgm:prSet phldrT="[文本]"/>
      <dgm:spPr/>
      <dgm:t>
        <a:bodyPr/>
        <a:lstStyle/>
        <a:p>
          <a:r>
            <a:rPr lang="en-US" altLang="zh-CN" b="1" dirty="0" smtClean="0"/>
            <a:t>TBA</a:t>
          </a:r>
        </a:p>
        <a:p>
          <a:r>
            <a:rPr lang="zh-CN" altLang="en-US" dirty="0" smtClean="0"/>
            <a:t>人社医保</a:t>
          </a:r>
          <a:endParaRPr lang="en-US" altLang="zh-CN" dirty="0" smtClean="0"/>
        </a:p>
        <a:p>
          <a:r>
            <a:rPr lang="zh-CN" altLang="en-US" dirty="0" smtClean="0"/>
            <a:t>人社信息中心</a:t>
          </a:r>
          <a:endParaRPr lang="en-US" altLang="zh-CN" dirty="0" smtClean="0"/>
        </a:p>
        <a:p>
          <a:r>
            <a:rPr lang="zh-CN" altLang="en-US" dirty="0" smtClean="0"/>
            <a:t>试点医院</a:t>
          </a:r>
          <a:endParaRPr lang="en-US" altLang="zh-CN" dirty="0" smtClean="0"/>
        </a:p>
        <a:p>
          <a:r>
            <a:rPr lang="zh-CN" altLang="en-US" dirty="0" smtClean="0"/>
            <a:t>银联</a:t>
          </a:r>
          <a:endParaRPr lang="en-US" altLang="zh-CN" dirty="0" smtClean="0"/>
        </a:p>
        <a:p>
          <a:r>
            <a:rPr lang="zh-CN" altLang="en-US" dirty="0" smtClean="0"/>
            <a:t>合作银行</a:t>
          </a:r>
          <a:endParaRPr lang="en-US" altLang="zh-CN" dirty="0" smtClean="0"/>
        </a:p>
        <a:p>
          <a:r>
            <a:rPr lang="zh-CN" altLang="en-US" dirty="0" smtClean="0"/>
            <a:t>卫计部门</a:t>
          </a:r>
          <a:endParaRPr lang="en-US" altLang="zh-CN" dirty="0" smtClean="0"/>
        </a:p>
        <a:p>
          <a:endParaRPr lang="en-US" altLang="zh-CN" dirty="0" smtClean="0"/>
        </a:p>
        <a:p>
          <a:endParaRPr lang="zh-CN" altLang="en-US" dirty="0"/>
        </a:p>
      </dgm:t>
    </dgm:pt>
    <dgm:pt modelId="{155AE77E-5147-4B9E-9708-F076CD5031C0}" type="parTrans" cxnId="{CE211CBA-8A7D-4322-8378-9BE6093C1216}">
      <dgm:prSet/>
      <dgm:spPr/>
      <dgm:t>
        <a:bodyPr/>
        <a:lstStyle/>
        <a:p>
          <a:endParaRPr lang="zh-CN" altLang="en-US"/>
        </a:p>
      </dgm:t>
    </dgm:pt>
    <dgm:pt modelId="{026EC9DA-FE35-4531-A2DC-47990E01FD05}" type="sibTrans" cxnId="{CE211CBA-8A7D-4322-8378-9BE6093C1216}">
      <dgm:prSet/>
      <dgm:spPr/>
      <dgm:t>
        <a:bodyPr/>
        <a:lstStyle/>
        <a:p>
          <a:endParaRPr lang="zh-CN" altLang="en-US"/>
        </a:p>
      </dgm:t>
    </dgm:pt>
    <dgm:pt modelId="{3D4D65B0-5E7A-44B0-BF87-99C3B59DB621}">
      <dgm:prSet phldrT="[文本]"/>
      <dgm:spPr/>
      <dgm:t>
        <a:bodyPr/>
        <a:lstStyle/>
        <a:p>
          <a:r>
            <a:rPr lang="zh-CN" altLang="en-US" dirty="0" smtClean="0"/>
            <a:t>公共组</a:t>
          </a:r>
          <a:endParaRPr lang="en-US" altLang="zh-CN" dirty="0" smtClean="0"/>
        </a:p>
        <a:p>
          <a:r>
            <a:rPr lang="zh-CN" altLang="en-US" dirty="0" smtClean="0"/>
            <a:t>公共组长：</a:t>
          </a:r>
          <a:r>
            <a:rPr lang="en-US" altLang="zh-CN" dirty="0" smtClean="0"/>
            <a:t>TBA</a:t>
          </a:r>
          <a:endParaRPr lang="zh-CN" altLang="en-US" dirty="0"/>
        </a:p>
      </dgm:t>
    </dgm:pt>
    <dgm:pt modelId="{5DB5DEE6-9879-4D1A-BC79-1F0A923FC1BD}" type="parTrans" cxnId="{D889ED14-2549-43EF-B46C-09F5BD3E331C}">
      <dgm:prSet/>
      <dgm:spPr/>
      <dgm:t>
        <a:bodyPr/>
        <a:lstStyle/>
        <a:p>
          <a:endParaRPr lang="zh-CN" altLang="en-US"/>
        </a:p>
      </dgm:t>
    </dgm:pt>
    <dgm:pt modelId="{40DDA513-6F9C-4D32-AF4E-87302D3CE43C}" type="sibTrans" cxnId="{D889ED14-2549-43EF-B46C-09F5BD3E331C}">
      <dgm:prSet/>
      <dgm:spPr/>
      <dgm:t>
        <a:bodyPr/>
        <a:lstStyle/>
        <a:p>
          <a:endParaRPr lang="zh-CN" altLang="en-US"/>
        </a:p>
      </dgm:t>
    </dgm:pt>
    <dgm:pt modelId="{CD188E91-5036-45AB-B901-6BC6FA6C1FF2}">
      <dgm:prSet phldrT="[文本]"/>
      <dgm:spPr/>
      <dgm:t>
        <a:bodyPr/>
        <a:lstStyle/>
        <a:p>
          <a:r>
            <a:rPr lang="zh-CN" altLang="en-US" dirty="0" smtClean="0"/>
            <a:t>账务支撑平台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账务组长：刘文彬</a:t>
          </a:r>
          <a:endParaRPr lang="zh-CN" altLang="en-US" dirty="0"/>
        </a:p>
      </dgm:t>
    </dgm:pt>
    <dgm:pt modelId="{195924A5-61F7-4CDA-9FAC-2AC01B8EFAC0}" type="parTrans" cxnId="{0E5E9E3C-167C-41C9-9057-38A5E1F2E77D}">
      <dgm:prSet/>
      <dgm:spPr/>
      <dgm:t>
        <a:bodyPr/>
        <a:lstStyle/>
        <a:p>
          <a:endParaRPr lang="zh-CN" altLang="en-US"/>
        </a:p>
      </dgm:t>
    </dgm:pt>
    <dgm:pt modelId="{916ED7CB-B5CC-4342-AA41-4A3849BB0130}" type="sibTrans" cxnId="{0E5E9E3C-167C-41C9-9057-38A5E1F2E77D}">
      <dgm:prSet/>
      <dgm:spPr/>
      <dgm:t>
        <a:bodyPr/>
        <a:lstStyle/>
        <a:p>
          <a:endParaRPr lang="zh-CN" altLang="en-US"/>
        </a:p>
      </dgm:t>
    </dgm:pt>
    <dgm:pt modelId="{AEEEF5B5-C081-4854-8A18-6B5282615EC6}">
      <dgm:prSet phldrT="[文本]"/>
      <dgm:spPr/>
      <dgm:t>
        <a:bodyPr/>
        <a:lstStyle/>
        <a:p>
          <a:r>
            <a:rPr lang="zh-CN" altLang="en-US" dirty="0" smtClean="0"/>
            <a:t>异地就医组</a:t>
          </a:r>
          <a:endParaRPr lang="en-US" altLang="zh-CN" dirty="0" smtClean="0"/>
        </a:p>
        <a:p>
          <a:r>
            <a:rPr lang="zh-CN" altLang="en-US" dirty="0" smtClean="0"/>
            <a:t>项目经理：石佳 霖</a:t>
          </a:r>
          <a:endParaRPr lang="zh-CN" altLang="en-US" dirty="0"/>
        </a:p>
      </dgm:t>
    </dgm:pt>
    <dgm:pt modelId="{5A4D6B21-782A-4480-B913-28E9B994A2C0}" type="parTrans" cxnId="{0D8685D0-E7C0-455F-B8D1-08B830485EC9}">
      <dgm:prSet/>
      <dgm:spPr/>
      <dgm:t>
        <a:bodyPr/>
        <a:lstStyle/>
        <a:p>
          <a:endParaRPr lang="zh-CN" altLang="en-US"/>
        </a:p>
      </dgm:t>
    </dgm:pt>
    <dgm:pt modelId="{FF7E3A7A-4630-42B6-B313-E06A6961FF97}" type="sibTrans" cxnId="{0D8685D0-E7C0-455F-B8D1-08B830485EC9}">
      <dgm:prSet/>
      <dgm:spPr/>
      <dgm:t>
        <a:bodyPr/>
        <a:lstStyle/>
        <a:p>
          <a:endParaRPr lang="zh-CN" altLang="en-US"/>
        </a:p>
      </dgm:t>
    </dgm:pt>
    <dgm:pt modelId="{83CFA355-7D87-46E7-A3C6-0C15CFF0BBA8}">
      <dgm:prSet phldrT="[文本]"/>
      <dgm:spPr/>
      <dgm:t>
        <a:bodyPr/>
        <a:lstStyle/>
        <a:p>
          <a:r>
            <a:rPr lang="zh-CN" altLang="en-US" dirty="0" smtClean="0"/>
            <a:t>优化升级</a:t>
          </a:r>
          <a:endParaRPr lang="en-US" altLang="zh-CN" dirty="0" smtClean="0"/>
        </a:p>
        <a:p>
          <a:r>
            <a:rPr lang="zh-CN" altLang="en-US" dirty="0" smtClean="0"/>
            <a:t>运行维护</a:t>
          </a:r>
          <a:endParaRPr lang="en-US" altLang="zh-CN" dirty="0" smtClean="0"/>
        </a:p>
        <a:p>
          <a:r>
            <a:rPr lang="zh-CN" altLang="en-US" dirty="0" smtClean="0"/>
            <a:t>协同民生汇</a:t>
          </a:r>
          <a:endParaRPr lang="en-US" altLang="zh-CN" dirty="0" smtClean="0"/>
        </a:p>
      </dgm:t>
    </dgm:pt>
    <dgm:pt modelId="{68CCCA0A-19AC-4C87-9F7A-51C87E7D4AA6}" type="parTrans" cxnId="{86C4E09C-3DCE-418F-9893-1A2CC46D25DF}">
      <dgm:prSet/>
      <dgm:spPr/>
      <dgm:t>
        <a:bodyPr/>
        <a:lstStyle/>
        <a:p>
          <a:endParaRPr lang="zh-CN" altLang="en-US"/>
        </a:p>
      </dgm:t>
    </dgm:pt>
    <dgm:pt modelId="{435BFF18-0E47-4ED5-A372-361C2961D0D7}" type="sibTrans" cxnId="{86C4E09C-3DCE-418F-9893-1A2CC46D25DF}">
      <dgm:prSet/>
      <dgm:spPr/>
      <dgm:t>
        <a:bodyPr/>
        <a:lstStyle/>
        <a:p>
          <a:endParaRPr lang="zh-CN" altLang="en-US"/>
        </a:p>
      </dgm:t>
    </dgm:pt>
    <dgm:pt modelId="{8319CD69-C8D2-482A-A6BA-B5921360B20C}" type="pres">
      <dgm:prSet presAssocID="{C56C24D6-FC1D-4C1E-938A-6A629E1E76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B269AF-6F08-405A-8541-4BE55BD47D75}" type="pres">
      <dgm:prSet presAssocID="{3931C3E3-AA22-4EF2-9DFE-45134FCFBF4B}" presName="hierRoot1" presStyleCnt="0">
        <dgm:presLayoutVars>
          <dgm:hierBranch val="init"/>
        </dgm:presLayoutVars>
      </dgm:prSet>
      <dgm:spPr/>
    </dgm:pt>
    <dgm:pt modelId="{DCE04A20-8440-48BE-9DDE-5A8B1092AC97}" type="pres">
      <dgm:prSet presAssocID="{3931C3E3-AA22-4EF2-9DFE-45134FCFBF4B}" presName="rootComposite1" presStyleCnt="0"/>
      <dgm:spPr/>
    </dgm:pt>
    <dgm:pt modelId="{54DA098E-D760-4527-B0D9-368A700FFD1B}" type="pres">
      <dgm:prSet presAssocID="{3931C3E3-AA22-4EF2-9DFE-45134FCFBF4B}" presName="rootText1" presStyleLbl="node0" presStyleIdx="0" presStyleCnt="1" custScaleX="253950" custScaleY="1443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EF5A9D-720D-422B-8487-28AAC0C3BCAD}" type="pres">
      <dgm:prSet presAssocID="{3931C3E3-AA22-4EF2-9DFE-45134FCFBF4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314431F-42E9-4285-8D4F-446CA00680AB}" type="pres">
      <dgm:prSet presAssocID="{3931C3E3-AA22-4EF2-9DFE-45134FCFBF4B}" presName="hierChild2" presStyleCnt="0"/>
      <dgm:spPr/>
    </dgm:pt>
    <dgm:pt modelId="{ED2D3B43-E6FE-4BB7-ABB2-DDD800233771}" type="pres">
      <dgm:prSet presAssocID="{19B3EEC1-0BF4-4C98-90FE-93FDC937B427}" presName="Name37" presStyleLbl="parChTrans1D2" presStyleIdx="0" presStyleCnt="7"/>
      <dgm:spPr/>
      <dgm:t>
        <a:bodyPr/>
        <a:lstStyle/>
        <a:p>
          <a:endParaRPr lang="zh-CN" altLang="en-US"/>
        </a:p>
      </dgm:t>
    </dgm:pt>
    <dgm:pt modelId="{D2EE6593-4B71-48C5-BE98-36D94E930CA3}" type="pres">
      <dgm:prSet presAssocID="{06D14F6D-89A3-46C3-BCDA-E3C1116D1DB7}" presName="hierRoot2" presStyleCnt="0">
        <dgm:presLayoutVars>
          <dgm:hierBranch val="init"/>
        </dgm:presLayoutVars>
      </dgm:prSet>
      <dgm:spPr/>
    </dgm:pt>
    <dgm:pt modelId="{E23BD7F6-807A-4405-97B7-68606DA83076}" type="pres">
      <dgm:prSet presAssocID="{06D14F6D-89A3-46C3-BCDA-E3C1116D1DB7}" presName="rootComposite" presStyleCnt="0"/>
      <dgm:spPr/>
    </dgm:pt>
    <dgm:pt modelId="{29AB0DFC-61FD-457C-B24B-5D983C493E3E}" type="pres">
      <dgm:prSet presAssocID="{06D14F6D-89A3-46C3-BCDA-E3C1116D1DB7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34AA07-5AB7-45BA-8D6A-0A42E14874C5}" type="pres">
      <dgm:prSet presAssocID="{06D14F6D-89A3-46C3-BCDA-E3C1116D1DB7}" presName="rootConnector" presStyleLbl="node2" presStyleIdx="0" presStyleCnt="7"/>
      <dgm:spPr/>
      <dgm:t>
        <a:bodyPr/>
        <a:lstStyle/>
        <a:p>
          <a:endParaRPr lang="zh-CN" altLang="en-US"/>
        </a:p>
      </dgm:t>
    </dgm:pt>
    <dgm:pt modelId="{A3B6517C-4A13-460F-8B7B-08904C39B672}" type="pres">
      <dgm:prSet presAssocID="{06D14F6D-89A3-46C3-BCDA-E3C1116D1DB7}" presName="hierChild4" presStyleCnt="0"/>
      <dgm:spPr/>
    </dgm:pt>
    <dgm:pt modelId="{1F8F49D5-91FB-4957-8FB8-8015FCC52CF4}" type="pres">
      <dgm:prSet presAssocID="{705B6925-5692-4EC8-86F6-1032C32D17CE}" presName="Name37" presStyleLbl="parChTrans1D3" presStyleIdx="0" presStyleCnt="14"/>
      <dgm:spPr/>
      <dgm:t>
        <a:bodyPr/>
        <a:lstStyle/>
        <a:p>
          <a:endParaRPr lang="zh-CN" altLang="en-US"/>
        </a:p>
      </dgm:t>
    </dgm:pt>
    <dgm:pt modelId="{E04C3168-DB7A-4368-B8A4-961D4F9362D5}" type="pres">
      <dgm:prSet presAssocID="{BA0B9496-3B98-4229-8F66-DA5778697CCF}" presName="hierRoot2" presStyleCnt="0">
        <dgm:presLayoutVars>
          <dgm:hierBranch val="init"/>
        </dgm:presLayoutVars>
      </dgm:prSet>
      <dgm:spPr/>
    </dgm:pt>
    <dgm:pt modelId="{9B56F3A4-ABAA-4B1A-9EAB-EDD55BF2E423}" type="pres">
      <dgm:prSet presAssocID="{BA0B9496-3B98-4229-8F66-DA5778697CCF}" presName="rootComposite" presStyleCnt="0"/>
      <dgm:spPr/>
    </dgm:pt>
    <dgm:pt modelId="{4B9DD542-551F-4303-929D-E9B9CF94BB41}" type="pres">
      <dgm:prSet presAssocID="{BA0B9496-3B98-4229-8F66-DA5778697CCF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076204-3CD9-45B7-97BE-A541235F993E}" type="pres">
      <dgm:prSet presAssocID="{BA0B9496-3B98-4229-8F66-DA5778697CCF}" presName="rootConnector" presStyleLbl="node3" presStyleIdx="0" presStyleCnt="14"/>
      <dgm:spPr/>
      <dgm:t>
        <a:bodyPr/>
        <a:lstStyle/>
        <a:p>
          <a:endParaRPr lang="zh-CN" altLang="en-US"/>
        </a:p>
      </dgm:t>
    </dgm:pt>
    <dgm:pt modelId="{C14394D3-7400-4C88-9FBB-998684D5D5FC}" type="pres">
      <dgm:prSet presAssocID="{BA0B9496-3B98-4229-8F66-DA5778697CCF}" presName="hierChild4" presStyleCnt="0"/>
      <dgm:spPr/>
    </dgm:pt>
    <dgm:pt modelId="{E3FD5B11-4F22-46E5-9B88-76D0DF70AF11}" type="pres">
      <dgm:prSet presAssocID="{BA0B9496-3B98-4229-8F66-DA5778697CCF}" presName="hierChild5" presStyleCnt="0"/>
      <dgm:spPr/>
    </dgm:pt>
    <dgm:pt modelId="{A285B9E5-CBDC-4922-83F4-B06819F981EB}" type="pres">
      <dgm:prSet presAssocID="{5DB5DEE6-9879-4D1A-BC79-1F0A923FC1BD}" presName="Name37" presStyleLbl="parChTrans1D3" presStyleIdx="1" presStyleCnt="14"/>
      <dgm:spPr/>
      <dgm:t>
        <a:bodyPr/>
        <a:lstStyle/>
        <a:p>
          <a:endParaRPr lang="zh-CN" altLang="en-US"/>
        </a:p>
      </dgm:t>
    </dgm:pt>
    <dgm:pt modelId="{D388AF3B-9105-42DB-A186-FFBDE6D6059C}" type="pres">
      <dgm:prSet presAssocID="{3D4D65B0-5E7A-44B0-BF87-99C3B59DB621}" presName="hierRoot2" presStyleCnt="0">
        <dgm:presLayoutVars>
          <dgm:hierBranch val="init"/>
        </dgm:presLayoutVars>
      </dgm:prSet>
      <dgm:spPr/>
    </dgm:pt>
    <dgm:pt modelId="{809DC37D-AFE2-4B92-8F00-F53C0ED3DF1B}" type="pres">
      <dgm:prSet presAssocID="{3D4D65B0-5E7A-44B0-BF87-99C3B59DB621}" presName="rootComposite" presStyleCnt="0"/>
      <dgm:spPr/>
    </dgm:pt>
    <dgm:pt modelId="{3637EDED-47B4-4FC9-B893-B62E08D7E056}" type="pres">
      <dgm:prSet presAssocID="{3D4D65B0-5E7A-44B0-BF87-99C3B59DB621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5A378B-A90F-45A3-A680-F93D8C79F52B}" type="pres">
      <dgm:prSet presAssocID="{3D4D65B0-5E7A-44B0-BF87-99C3B59DB621}" presName="rootConnector" presStyleLbl="node3" presStyleIdx="1" presStyleCnt="14"/>
      <dgm:spPr/>
      <dgm:t>
        <a:bodyPr/>
        <a:lstStyle/>
        <a:p>
          <a:endParaRPr lang="zh-CN" altLang="en-US"/>
        </a:p>
      </dgm:t>
    </dgm:pt>
    <dgm:pt modelId="{22F783ED-C875-47BD-B028-937B4E722065}" type="pres">
      <dgm:prSet presAssocID="{3D4D65B0-5E7A-44B0-BF87-99C3B59DB621}" presName="hierChild4" presStyleCnt="0"/>
      <dgm:spPr/>
    </dgm:pt>
    <dgm:pt modelId="{818FB5A9-ED22-4A5D-BBAA-8F8BF534569A}" type="pres">
      <dgm:prSet presAssocID="{3D4D65B0-5E7A-44B0-BF87-99C3B59DB621}" presName="hierChild5" presStyleCnt="0"/>
      <dgm:spPr/>
    </dgm:pt>
    <dgm:pt modelId="{0F07E1AC-909A-4BA5-8DF5-0DDFDE0FA174}" type="pres">
      <dgm:prSet presAssocID="{09608954-6273-4605-81A5-7B618C11EC45}" presName="Name37" presStyleLbl="parChTrans1D3" presStyleIdx="2" presStyleCnt="14"/>
      <dgm:spPr/>
      <dgm:t>
        <a:bodyPr/>
        <a:lstStyle/>
        <a:p>
          <a:endParaRPr lang="zh-CN" altLang="en-US"/>
        </a:p>
      </dgm:t>
    </dgm:pt>
    <dgm:pt modelId="{9420FB1E-A842-4D25-B7F8-D38478B22003}" type="pres">
      <dgm:prSet presAssocID="{375BD7F3-94D3-4726-BD55-0CAC36721E52}" presName="hierRoot2" presStyleCnt="0">
        <dgm:presLayoutVars>
          <dgm:hierBranch val="init"/>
        </dgm:presLayoutVars>
      </dgm:prSet>
      <dgm:spPr/>
    </dgm:pt>
    <dgm:pt modelId="{496644CB-841E-4899-8F4F-D3EF673C567B}" type="pres">
      <dgm:prSet presAssocID="{375BD7F3-94D3-4726-BD55-0CAC36721E52}" presName="rootComposite" presStyleCnt="0"/>
      <dgm:spPr/>
    </dgm:pt>
    <dgm:pt modelId="{64D3BF5B-0675-4CB5-9F21-3D44A8343E55}" type="pres">
      <dgm:prSet presAssocID="{375BD7F3-94D3-4726-BD55-0CAC36721E52}" presName="rootText" presStyleLbl="node3" presStyleIdx="2" presStyleCnt="14" custScaleX="1137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38DA79-8EC1-4608-866C-3483B181B717}" type="pres">
      <dgm:prSet presAssocID="{375BD7F3-94D3-4726-BD55-0CAC36721E52}" presName="rootConnector" presStyleLbl="node3" presStyleIdx="2" presStyleCnt="14"/>
      <dgm:spPr/>
      <dgm:t>
        <a:bodyPr/>
        <a:lstStyle/>
        <a:p>
          <a:endParaRPr lang="zh-CN" altLang="en-US"/>
        </a:p>
      </dgm:t>
    </dgm:pt>
    <dgm:pt modelId="{A04E73C7-AA98-4BA7-BCC6-927029D8C71D}" type="pres">
      <dgm:prSet presAssocID="{375BD7F3-94D3-4726-BD55-0CAC36721E52}" presName="hierChild4" presStyleCnt="0"/>
      <dgm:spPr/>
    </dgm:pt>
    <dgm:pt modelId="{AB115C79-1BBF-4363-A13C-51E0DE6D5334}" type="pres">
      <dgm:prSet presAssocID="{375BD7F3-94D3-4726-BD55-0CAC36721E52}" presName="hierChild5" presStyleCnt="0"/>
      <dgm:spPr/>
    </dgm:pt>
    <dgm:pt modelId="{26EC57C2-331F-4C27-836D-9A6687451565}" type="pres">
      <dgm:prSet presAssocID="{275CF121-6AA8-4EA7-A862-2945F637B392}" presName="Name37" presStyleLbl="parChTrans1D3" presStyleIdx="3" presStyleCnt="14"/>
      <dgm:spPr/>
      <dgm:t>
        <a:bodyPr/>
        <a:lstStyle/>
        <a:p>
          <a:endParaRPr lang="zh-CN" altLang="en-US"/>
        </a:p>
      </dgm:t>
    </dgm:pt>
    <dgm:pt modelId="{E2AF6CEC-78AD-4778-862F-84A46E23635B}" type="pres">
      <dgm:prSet presAssocID="{27660886-B0D6-439A-9E58-3F6803BFA221}" presName="hierRoot2" presStyleCnt="0">
        <dgm:presLayoutVars>
          <dgm:hierBranch val="init"/>
        </dgm:presLayoutVars>
      </dgm:prSet>
      <dgm:spPr/>
    </dgm:pt>
    <dgm:pt modelId="{D2243DDF-A2F0-44C8-9B4B-6E0816F0BB2A}" type="pres">
      <dgm:prSet presAssocID="{27660886-B0D6-439A-9E58-3F6803BFA221}" presName="rootComposite" presStyleCnt="0"/>
      <dgm:spPr/>
    </dgm:pt>
    <dgm:pt modelId="{72AE0E97-D4A2-4D8C-91B5-2342317B2189}" type="pres">
      <dgm:prSet presAssocID="{27660886-B0D6-439A-9E58-3F6803BFA221}" presName="rootText" presStyleLbl="node3" presStyleIdx="3" presStyleCnt="14" custScaleX="1118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7D69C-FF4F-4150-BC31-B379D6C1E34A}" type="pres">
      <dgm:prSet presAssocID="{27660886-B0D6-439A-9E58-3F6803BFA221}" presName="rootConnector" presStyleLbl="node3" presStyleIdx="3" presStyleCnt="14"/>
      <dgm:spPr/>
      <dgm:t>
        <a:bodyPr/>
        <a:lstStyle/>
        <a:p>
          <a:endParaRPr lang="zh-CN" altLang="en-US"/>
        </a:p>
      </dgm:t>
    </dgm:pt>
    <dgm:pt modelId="{79AA21DF-E72A-45DE-9D12-2059846B2146}" type="pres">
      <dgm:prSet presAssocID="{27660886-B0D6-439A-9E58-3F6803BFA221}" presName="hierChild4" presStyleCnt="0"/>
      <dgm:spPr/>
    </dgm:pt>
    <dgm:pt modelId="{2E339666-197C-445F-A7F6-2BEFFC8EB455}" type="pres">
      <dgm:prSet presAssocID="{27660886-B0D6-439A-9E58-3F6803BFA221}" presName="hierChild5" presStyleCnt="0"/>
      <dgm:spPr/>
    </dgm:pt>
    <dgm:pt modelId="{739D6D7C-7E8D-4BA1-A656-30DAF3B137D3}" type="pres">
      <dgm:prSet presAssocID="{5472FF89-D560-45A4-B374-AFB0513C30DE}" presName="Name37" presStyleLbl="parChTrans1D3" presStyleIdx="4" presStyleCnt="14"/>
      <dgm:spPr/>
      <dgm:t>
        <a:bodyPr/>
        <a:lstStyle/>
        <a:p>
          <a:endParaRPr lang="zh-CN" altLang="en-US"/>
        </a:p>
      </dgm:t>
    </dgm:pt>
    <dgm:pt modelId="{F6FA4BDD-4695-4E1B-ABA4-0B7F23A8553A}" type="pres">
      <dgm:prSet presAssocID="{8EB5BFC6-DF8E-4147-89FA-762A2FA8242D}" presName="hierRoot2" presStyleCnt="0">
        <dgm:presLayoutVars>
          <dgm:hierBranch val="init"/>
        </dgm:presLayoutVars>
      </dgm:prSet>
      <dgm:spPr/>
    </dgm:pt>
    <dgm:pt modelId="{53908A8E-265A-4477-8EE7-95EB43C03416}" type="pres">
      <dgm:prSet presAssocID="{8EB5BFC6-DF8E-4147-89FA-762A2FA8242D}" presName="rootComposite" presStyleCnt="0"/>
      <dgm:spPr/>
    </dgm:pt>
    <dgm:pt modelId="{32E13CCD-5AA3-4296-B12F-160D1B88758E}" type="pres">
      <dgm:prSet presAssocID="{8EB5BFC6-DF8E-4147-89FA-762A2FA8242D}" presName="rootText" presStyleLbl="node3" presStyleIdx="4" presStyleCnt="14" custScaleX="1170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C06173-B0D4-49F9-BB72-1790DF4DDDA7}" type="pres">
      <dgm:prSet presAssocID="{8EB5BFC6-DF8E-4147-89FA-762A2FA8242D}" presName="rootConnector" presStyleLbl="node3" presStyleIdx="4" presStyleCnt="14"/>
      <dgm:spPr/>
      <dgm:t>
        <a:bodyPr/>
        <a:lstStyle/>
        <a:p>
          <a:endParaRPr lang="zh-CN" altLang="en-US"/>
        </a:p>
      </dgm:t>
    </dgm:pt>
    <dgm:pt modelId="{75217DB6-AE68-4E0C-AF21-529AB97D7F5B}" type="pres">
      <dgm:prSet presAssocID="{8EB5BFC6-DF8E-4147-89FA-762A2FA8242D}" presName="hierChild4" presStyleCnt="0"/>
      <dgm:spPr/>
    </dgm:pt>
    <dgm:pt modelId="{48FA839C-340F-4303-A998-76F708353AFE}" type="pres">
      <dgm:prSet presAssocID="{8EB5BFC6-DF8E-4147-89FA-762A2FA8242D}" presName="hierChild5" presStyleCnt="0"/>
      <dgm:spPr/>
    </dgm:pt>
    <dgm:pt modelId="{9A05D87A-372F-45B6-85A3-48B891BA68AF}" type="pres">
      <dgm:prSet presAssocID="{195924A5-61F7-4CDA-9FAC-2AC01B8EFAC0}" presName="Name37" presStyleLbl="parChTrans1D3" presStyleIdx="5" presStyleCnt="14"/>
      <dgm:spPr/>
      <dgm:t>
        <a:bodyPr/>
        <a:lstStyle/>
        <a:p>
          <a:endParaRPr lang="zh-CN" altLang="en-US"/>
        </a:p>
      </dgm:t>
    </dgm:pt>
    <dgm:pt modelId="{71C2D163-25A9-4DAD-BE05-4795F31C2439}" type="pres">
      <dgm:prSet presAssocID="{CD188E91-5036-45AB-B901-6BC6FA6C1FF2}" presName="hierRoot2" presStyleCnt="0">
        <dgm:presLayoutVars>
          <dgm:hierBranch val="init"/>
        </dgm:presLayoutVars>
      </dgm:prSet>
      <dgm:spPr/>
    </dgm:pt>
    <dgm:pt modelId="{D90BCC82-F935-4E50-A9A4-620A5786C0DB}" type="pres">
      <dgm:prSet presAssocID="{CD188E91-5036-45AB-B901-6BC6FA6C1FF2}" presName="rootComposite" presStyleCnt="0"/>
      <dgm:spPr/>
    </dgm:pt>
    <dgm:pt modelId="{5426A28A-A27F-4B94-8E0F-D2729D481863}" type="pres">
      <dgm:prSet presAssocID="{CD188E91-5036-45AB-B901-6BC6FA6C1FF2}" presName="rootText" presStyleLbl="node3" presStyleIdx="5" presStyleCnt="14" custScaleX="118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38EFFB-3DC6-4BBD-9B48-77FCFBD18B22}" type="pres">
      <dgm:prSet presAssocID="{CD188E91-5036-45AB-B901-6BC6FA6C1FF2}" presName="rootConnector" presStyleLbl="node3" presStyleIdx="5" presStyleCnt="14"/>
      <dgm:spPr/>
      <dgm:t>
        <a:bodyPr/>
        <a:lstStyle/>
        <a:p>
          <a:endParaRPr lang="zh-CN" altLang="en-US"/>
        </a:p>
      </dgm:t>
    </dgm:pt>
    <dgm:pt modelId="{6C854B71-3DF8-479D-B723-3389610F3C20}" type="pres">
      <dgm:prSet presAssocID="{CD188E91-5036-45AB-B901-6BC6FA6C1FF2}" presName="hierChild4" presStyleCnt="0"/>
      <dgm:spPr/>
    </dgm:pt>
    <dgm:pt modelId="{375BBA19-0A9B-4E65-A971-A22C671B54A8}" type="pres">
      <dgm:prSet presAssocID="{CD188E91-5036-45AB-B901-6BC6FA6C1FF2}" presName="hierChild5" presStyleCnt="0"/>
      <dgm:spPr/>
    </dgm:pt>
    <dgm:pt modelId="{19465F90-1DBD-41A1-BD83-F0507C2C8E1E}" type="pres">
      <dgm:prSet presAssocID="{06D14F6D-89A3-46C3-BCDA-E3C1116D1DB7}" presName="hierChild5" presStyleCnt="0"/>
      <dgm:spPr/>
    </dgm:pt>
    <dgm:pt modelId="{16A85C38-BEB4-46E9-81C6-DFBEF6DB6F0A}" type="pres">
      <dgm:prSet presAssocID="{5A4D6B21-782A-4480-B913-28E9B994A2C0}" presName="Name37" presStyleLbl="parChTrans1D2" presStyleIdx="1" presStyleCnt="7"/>
      <dgm:spPr/>
      <dgm:t>
        <a:bodyPr/>
        <a:lstStyle/>
        <a:p>
          <a:endParaRPr lang="zh-CN" altLang="en-US"/>
        </a:p>
      </dgm:t>
    </dgm:pt>
    <dgm:pt modelId="{768D1703-D576-497F-9703-7C76A99757A4}" type="pres">
      <dgm:prSet presAssocID="{AEEEF5B5-C081-4854-8A18-6B5282615EC6}" presName="hierRoot2" presStyleCnt="0">
        <dgm:presLayoutVars>
          <dgm:hierBranch val="init"/>
        </dgm:presLayoutVars>
      </dgm:prSet>
      <dgm:spPr/>
    </dgm:pt>
    <dgm:pt modelId="{1A850411-C42A-4377-83F3-20CC1E7B7386}" type="pres">
      <dgm:prSet presAssocID="{AEEEF5B5-C081-4854-8A18-6B5282615EC6}" presName="rootComposite" presStyleCnt="0"/>
      <dgm:spPr/>
    </dgm:pt>
    <dgm:pt modelId="{99C6F0F1-C3D4-4479-8624-8FA11226B928}" type="pres">
      <dgm:prSet presAssocID="{AEEEF5B5-C081-4854-8A18-6B5282615EC6}" presName="rootText" presStyleLbl="node2" presStyleIdx="1" presStyleCnt="7" custScaleX="1119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D89B99-6BD0-4264-B034-C47BCF0A15DC}" type="pres">
      <dgm:prSet presAssocID="{AEEEF5B5-C081-4854-8A18-6B5282615EC6}" presName="rootConnector" presStyleLbl="node2" presStyleIdx="1" presStyleCnt="7"/>
      <dgm:spPr/>
      <dgm:t>
        <a:bodyPr/>
        <a:lstStyle/>
        <a:p>
          <a:endParaRPr lang="zh-CN" altLang="en-US"/>
        </a:p>
      </dgm:t>
    </dgm:pt>
    <dgm:pt modelId="{E830464A-8DA8-4876-A279-5BFD089676D6}" type="pres">
      <dgm:prSet presAssocID="{AEEEF5B5-C081-4854-8A18-6B5282615EC6}" presName="hierChild4" presStyleCnt="0"/>
      <dgm:spPr/>
    </dgm:pt>
    <dgm:pt modelId="{9F6FB873-4638-43A4-8734-0AE9B8135B38}" type="pres">
      <dgm:prSet presAssocID="{68CCCA0A-19AC-4C87-9F7A-51C87E7D4AA6}" presName="Name37" presStyleLbl="parChTrans1D3" presStyleIdx="6" presStyleCnt="14"/>
      <dgm:spPr/>
      <dgm:t>
        <a:bodyPr/>
        <a:lstStyle/>
        <a:p>
          <a:endParaRPr lang="zh-CN" altLang="en-US"/>
        </a:p>
      </dgm:t>
    </dgm:pt>
    <dgm:pt modelId="{C617C910-F71F-4DAF-946B-15A87F89E0E8}" type="pres">
      <dgm:prSet presAssocID="{83CFA355-7D87-46E7-A3C6-0C15CFF0BBA8}" presName="hierRoot2" presStyleCnt="0">
        <dgm:presLayoutVars>
          <dgm:hierBranch val="init"/>
        </dgm:presLayoutVars>
      </dgm:prSet>
      <dgm:spPr/>
    </dgm:pt>
    <dgm:pt modelId="{CB1F36FD-A4B4-46A9-9920-9329CDD1080B}" type="pres">
      <dgm:prSet presAssocID="{83CFA355-7D87-46E7-A3C6-0C15CFF0BBA8}" presName="rootComposite" presStyleCnt="0"/>
      <dgm:spPr/>
    </dgm:pt>
    <dgm:pt modelId="{258911F4-DA0A-4AEB-A1DC-5770BC00E1EF}" type="pres">
      <dgm:prSet presAssocID="{83CFA355-7D87-46E7-A3C6-0C15CFF0BBA8}" presName="rootText" presStyleLbl="node3" presStyleIdx="6" presStyleCnt="14" custScaleY="260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F86305-86A8-408C-AD09-8B8266DF0446}" type="pres">
      <dgm:prSet presAssocID="{83CFA355-7D87-46E7-A3C6-0C15CFF0BBA8}" presName="rootConnector" presStyleLbl="node3" presStyleIdx="6" presStyleCnt="14"/>
      <dgm:spPr/>
      <dgm:t>
        <a:bodyPr/>
        <a:lstStyle/>
        <a:p>
          <a:endParaRPr lang="zh-CN" altLang="en-US"/>
        </a:p>
      </dgm:t>
    </dgm:pt>
    <dgm:pt modelId="{0EFD0121-7DE3-4BA5-A515-8E8037E0F3A8}" type="pres">
      <dgm:prSet presAssocID="{83CFA355-7D87-46E7-A3C6-0C15CFF0BBA8}" presName="hierChild4" presStyleCnt="0"/>
      <dgm:spPr/>
    </dgm:pt>
    <dgm:pt modelId="{D8F5F00F-1257-44CE-8B91-C2528CE66973}" type="pres">
      <dgm:prSet presAssocID="{83CFA355-7D87-46E7-A3C6-0C15CFF0BBA8}" presName="hierChild5" presStyleCnt="0"/>
      <dgm:spPr/>
    </dgm:pt>
    <dgm:pt modelId="{91F8A47F-0253-4FEC-AEE3-E584DC24AD2C}" type="pres">
      <dgm:prSet presAssocID="{AEEEF5B5-C081-4854-8A18-6B5282615EC6}" presName="hierChild5" presStyleCnt="0"/>
      <dgm:spPr/>
    </dgm:pt>
    <dgm:pt modelId="{59D5FC10-743C-457F-BF1D-6ABE3364EC50}" type="pres">
      <dgm:prSet presAssocID="{9FA10A33-B24A-4215-93D7-66235D659087}" presName="Name37" presStyleLbl="parChTrans1D2" presStyleIdx="2" presStyleCnt="7"/>
      <dgm:spPr/>
      <dgm:t>
        <a:bodyPr/>
        <a:lstStyle/>
        <a:p>
          <a:endParaRPr lang="zh-CN" altLang="en-US"/>
        </a:p>
      </dgm:t>
    </dgm:pt>
    <dgm:pt modelId="{E883BF40-BAA5-4638-809D-E04268A1D09F}" type="pres">
      <dgm:prSet presAssocID="{541957E7-BC30-469A-85C9-851FB92C9C1F}" presName="hierRoot2" presStyleCnt="0">
        <dgm:presLayoutVars>
          <dgm:hierBranch val="init"/>
        </dgm:presLayoutVars>
      </dgm:prSet>
      <dgm:spPr/>
    </dgm:pt>
    <dgm:pt modelId="{C8B7478F-D9FD-4677-BAB4-9B7A0BFDFCF6}" type="pres">
      <dgm:prSet presAssocID="{541957E7-BC30-469A-85C9-851FB92C9C1F}" presName="rootComposite" presStyleCnt="0"/>
      <dgm:spPr/>
    </dgm:pt>
    <dgm:pt modelId="{ED1C6259-EB78-4815-BF38-EFC7BB7B3B97}" type="pres">
      <dgm:prSet presAssocID="{541957E7-BC30-469A-85C9-851FB92C9C1F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F0A06-0C4D-4411-BC74-0818F16CC4FB}" type="pres">
      <dgm:prSet presAssocID="{541957E7-BC30-469A-85C9-851FB92C9C1F}" presName="rootConnector" presStyleLbl="node2" presStyleIdx="2" presStyleCnt="7"/>
      <dgm:spPr/>
      <dgm:t>
        <a:bodyPr/>
        <a:lstStyle/>
        <a:p>
          <a:endParaRPr lang="zh-CN" altLang="en-US"/>
        </a:p>
      </dgm:t>
    </dgm:pt>
    <dgm:pt modelId="{593AED38-9471-4CE1-B0EA-D75E37D006BB}" type="pres">
      <dgm:prSet presAssocID="{541957E7-BC30-469A-85C9-851FB92C9C1F}" presName="hierChild4" presStyleCnt="0"/>
      <dgm:spPr/>
    </dgm:pt>
    <dgm:pt modelId="{2275F665-3E5D-4C58-84E5-CEC7D9957270}" type="pres">
      <dgm:prSet presAssocID="{155AE77E-5147-4B9E-9708-F076CD5031C0}" presName="Name37" presStyleLbl="parChTrans1D3" presStyleIdx="7" presStyleCnt="14"/>
      <dgm:spPr/>
      <dgm:t>
        <a:bodyPr/>
        <a:lstStyle/>
        <a:p>
          <a:endParaRPr lang="zh-CN" altLang="en-US"/>
        </a:p>
      </dgm:t>
    </dgm:pt>
    <dgm:pt modelId="{ECEC564A-2CC0-4D9B-A716-5709C4D1E2F8}" type="pres">
      <dgm:prSet presAssocID="{70A4F7AA-5751-45DA-A38A-24196CD761E9}" presName="hierRoot2" presStyleCnt="0">
        <dgm:presLayoutVars>
          <dgm:hierBranch val="init"/>
        </dgm:presLayoutVars>
      </dgm:prSet>
      <dgm:spPr/>
    </dgm:pt>
    <dgm:pt modelId="{5895C389-225B-4726-83BF-3A3855DE2969}" type="pres">
      <dgm:prSet presAssocID="{70A4F7AA-5751-45DA-A38A-24196CD761E9}" presName="rootComposite" presStyleCnt="0"/>
      <dgm:spPr/>
    </dgm:pt>
    <dgm:pt modelId="{6B7BBA54-CE15-456F-8416-C417AE095EBE}" type="pres">
      <dgm:prSet presAssocID="{70A4F7AA-5751-45DA-A38A-24196CD761E9}" presName="rootText" presStyleLbl="node3" presStyleIdx="7" presStyleCnt="14" custScaleY="3950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E98DDC-0B8F-4E23-BEF8-E141CC5E2A3C}" type="pres">
      <dgm:prSet presAssocID="{70A4F7AA-5751-45DA-A38A-24196CD761E9}" presName="rootConnector" presStyleLbl="node3" presStyleIdx="7" presStyleCnt="14"/>
      <dgm:spPr/>
      <dgm:t>
        <a:bodyPr/>
        <a:lstStyle/>
        <a:p>
          <a:endParaRPr lang="zh-CN" altLang="en-US"/>
        </a:p>
      </dgm:t>
    </dgm:pt>
    <dgm:pt modelId="{ADF1D239-7CBD-48E9-8315-A192E4BF749E}" type="pres">
      <dgm:prSet presAssocID="{70A4F7AA-5751-45DA-A38A-24196CD761E9}" presName="hierChild4" presStyleCnt="0"/>
      <dgm:spPr/>
    </dgm:pt>
    <dgm:pt modelId="{E672953E-B3AD-4803-82EB-6395A257EA60}" type="pres">
      <dgm:prSet presAssocID="{70A4F7AA-5751-45DA-A38A-24196CD761E9}" presName="hierChild5" presStyleCnt="0"/>
      <dgm:spPr/>
    </dgm:pt>
    <dgm:pt modelId="{47A74FE4-210D-4C40-BFA9-9DE9CBC77186}" type="pres">
      <dgm:prSet presAssocID="{541957E7-BC30-469A-85C9-851FB92C9C1F}" presName="hierChild5" presStyleCnt="0"/>
      <dgm:spPr/>
    </dgm:pt>
    <dgm:pt modelId="{F7F978F6-4805-4482-90F8-DDCA56FCA365}" type="pres">
      <dgm:prSet presAssocID="{B0BF308E-1B77-4EA7-B15A-34E8976BA467}" presName="Name37" presStyleLbl="parChTrans1D2" presStyleIdx="3" presStyleCnt="7"/>
      <dgm:spPr/>
      <dgm:t>
        <a:bodyPr/>
        <a:lstStyle/>
        <a:p>
          <a:endParaRPr lang="zh-CN" altLang="en-US"/>
        </a:p>
      </dgm:t>
    </dgm:pt>
    <dgm:pt modelId="{5A255F4B-3902-41B5-835F-6D85102126A3}" type="pres">
      <dgm:prSet presAssocID="{0747368A-6E8B-49BE-A8BB-5AC6F9E035ED}" presName="hierRoot2" presStyleCnt="0">
        <dgm:presLayoutVars>
          <dgm:hierBranch val="init"/>
        </dgm:presLayoutVars>
      </dgm:prSet>
      <dgm:spPr/>
    </dgm:pt>
    <dgm:pt modelId="{2B9EB42C-372E-4E31-88CF-67483AE850E1}" type="pres">
      <dgm:prSet presAssocID="{0747368A-6E8B-49BE-A8BB-5AC6F9E035ED}" presName="rootComposite" presStyleCnt="0"/>
      <dgm:spPr/>
    </dgm:pt>
    <dgm:pt modelId="{52E773BB-D897-47E2-9CCB-6FFECDEACB0B}" type="pres">
      <dgm:prSet presAssocID="{0747368A-6E8B-49BE-A8BB-5AC6F9E035E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18F901-0143-4A5A-83B6-39F7C4F3969F}" type="pres">
      <dgm:prSet presAssocID="{0747368A-6E8B-49BE-A8BB-5AC6F9E035ED}" presName="rootConnector" presStyleLbl="node2" presStyleIdx="3" presStyleCnt="7"/>
      <dgm:spPr/>
      <dgm:t>
        <a:bodyPr/>
        <a:lstStyle/>
        <a:p>
          <a:endParaRPr lang="zh-CN" altLang="en-US"/>
        </a:p>
      </dgm:t>
    </dgm:pt>
    <dgm:pt modelId="{C909F101-46A6-45DA-89D6-9113794A210F}" type="pres">
      <dgm:prSet presAssocID="{0747368A-6E8B-49BE-A8BB-5AC6F9E035ED}" presName="hierChild4" presStyleCnt="0"/>
      <dgm:spPr/>
    </dgm:pt>
    <dgm:pt modelId="{05F1596E-2417-4815-B350-A5CF8FA9ED42}" type="pres">
      <dgm:prSet presAssocID="{EF34BE76-9B99-4264-9A0C-47F71E70F6BE}" presName="Name37" presStyleLbl="parChTrans1D3" presStyleIdx="8" presStyleCnt="14"/>
      <dgm:spPr/>
      <dgm:t>
        <a:bodyPr/>
        <a:lstStyle/>
        <a:p>
          <a:endParaRPr lang="zh-CN" altLang="en-US"/>
        </a:p>
      </dgm:t>
    </dgm:pt>
    <dgm:pt modelId="{1C77B2D0-B1C1-4D4F-99E4-7BBA44CD2F8F}" type="pres">
      <dgm:prSet presAssocID="{2E9619C8-7753-41A9-BD9F-5B6249A3DB57}" presName="hierRoot2" presStyleCnt="0">
        <dgm:presLayoutVars>
          <dgm:hierBranch val="init"/>
        </dgm:presLayoutVars>
      </dgm:prSet>
      <dgm:spPr/>
    </dgm:pt>
    <dgm:pt modelId="{6EF74B49-AA99-4C86-BC6C-2BE17C885D9A}" type="pres">
      <dgm:prSet presAssocID="{2E9619C8-7753-41A9-BD9F-5B6249A3DB57}" presName="rootComposite" presStyleCnt="0"/>
      <dgm:spPr/>
    </dgm:pt>
    <dgm:pt modelId="{E68BF03A-089C-4611-9366-8A192B32942C}" type="pres">
      <dgm:prSet presAssocID="{2E9619C8-7753-41A9-BD9F-5B6249A3DB57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07C968-BB4B-475B-9A32-6EC23E351290}" type="pres">
      <dgm:prSet presAssocID="{2E9619C8-7753-41A9-BD9F-5B6249A3DB57}" presName="rootConnector" presStyleLbl="node3" presStyleIdx="8" presStyleCnt="14"/>
      <dgm:spPr/>
      <dgm:t>
        <a:bodyPr/>
        <a:lstStyle/>
        <a:p>
          <a:endParaRPr lang="zh-CN" altLang="en-US"/>
        </a:p>
      </dgm:t>
    </dgm:pt>
    <dgm:pt modelId="{41AFB11B-9CD9-4A2C-8D0E-6ECF216C9607}" type="pres">
      <dgm:prSet presAssocID="{2E9619C8-7753-41A9-BD9F-5B6249A3DB57}" presName="hierChild4" presStyleCnt="0"/>
      <dgm:spPr/>
    </dgm:pt>
    <dgm:pt modelId="{71A97D27-4106-4021-98BE-C0B180C64856}" type="pres">
      <dgm:prSet presAssocID="{2E9619C8-7753-41A9-BD9F-5B6249A3DB57}" presName="hierChild5" presStyleCnt="0"/>
      <dgm:spPr/>
    </dgm:pt>
    <dgm:pt modelId="{698511BA-9DFD-4215-8739-930AD6BBC985}" type="pres">
      <dgm:prSet presAssocID="{0747368A-6E8B-49BE-A8BB-5AC6F9E035ED}" presName="hierChild5" presStyleCnt="0"/>
      <dgm:spPr/>
    </dgm:pt>
    <dgm:pt modelId="{BD1FA5EE-84BA-4837-9644-72503303738F}" type="pres">
      <dgm:prSet presAssocID="{2EEC5971-8953-4812-81ED-839FADB59919}" presName="Name37" presStyleLbl="parChTrans1D2" presStyleIdx="4" presStyleCnt="7"/>
      <dgm:spPr/>
      <dgm:t>
        <a:bodyPr/>
        <a:lstStyle/>
        <a:p>
          <a:endParaRPr lang="zh-CN" altLang="en-US"/>
        </a:p>
      </dgm:t>
    </dgm:pt>
    <dgm:pt modelId="{6A3846E1-3507-4E92-8D01-59E42AD2EB13}" type="pres">
      <dgm:prSet presAssocID="{DD2749C9-D115-404B-91FC-55E516F99C11}" presName="hierRoot2" presStyleCnt="0">
        <dgm:presLayoutVars>
          <dgm:hierBranch val="init"/>
        </dgm:presLayoutVars>
      </dgm:prSet>
      <dgm:spPr/>
    </dgm:pt>
    <dgm:pt modelId="{A5B60E36-AD9C-40ED-BBA5-83A80BC131CD}" type="pres">
      <dgm:prSet presAssocID="{DD2749C9-D115-404B-91FC-55E516F99C11}" presName="rootComposite" presStyleCnt="0"/>
      <dgm:spPr/>
    </dgm:pt>
    <dgm:pt modelId="{A46895FD-7735-4AB9-BC4A-67BDDB0D2724}" type="pres">
      <dgm:prSet presAssocID="{DD2749C9-D115-404B-91FC-55E516F99C11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0C1F71-7338-4CD3-A482-CC94DBFF87CB}" type="pres">
      <dgm:prSet presAssocID="{DD2749C9-D115-404B-91FC-55E516F99C11}" presName="rootConnector" presStyleLbl="node2" presStyleIdx="4" presStyleCnt="7"/>
      <dgm:spPr/>
      <dgm:t>
        <a:bodyPr/>
        <a:lstStyle/>
        <a:p>
          <a:endParaRPr lang="zh-CN" altLang="en-US"/>
        </a:p>
      </dgm:t>
    </dgm:pt>
    <dgm:pt modelId="{065705DA-1952-450C-B9D4-D2C9C01EF779}" type="pres">
      <dgm:prSet presAssocID="{DD2749C9-D115-404B-91FC-55E516F99C11}" presName="hierChild4" presStyleCnt="0"/>
      <dgm:spPr/>
    </dgm:pt>
    <dgm:pt modelId="{BB8B6D62-D5F2-4A4D-9F88-7AC67F9BEA33}" type="pres">
      <dgm:prSet presAssocID="{166C9519-15C1-4145-ACB0-729FD009D126}" presName="Name37" presStyleLbl="parChTrans1D3" presStyleIdx="9" presStyleCnt="14"/>
      <dgm:spPr/>
      <dgm:t>
        <a:bodyPr/>
        <a:lstStyle/>
        <a:p>
          <a:endParaRPr lang="zh-CN" altLang="en-US"/>
        </a:p>
      </dgm:t>
    </dgm:pt>
    <dgm:pt modelId="{798E60BB-C336-4B10-9379-459C406A2CD2}" type="pres">
      <dgm:prSet presAssocID="{E1423CBC-6E84-43A8-8EBC-FC28C6EB30AC}" presName="hierRoot2" presStyleCnt="0">
        <dgm:presLayoutVars>
          <dgm:hierBranch val="init"/>
        </dgm:presLayoutVars>
      </dgm:prSet>
      <dgm:spPr/>
    </dgm:pt>
    <dgm:pt modelId="{7EE2F9CE-E05D-4E7C-B903-845EAAC74F11}" type="pres">
      <dgm:prSet presAssocID="{E1423CBC-6E84-43A8-8EBC-FC28C6EB30AC}" presName="rootComposite" presStyleCnt="0"/>
      <dgm:spPr/>
    </dgm:pt>
    <dgm:pt modelId="{BE4DE534-63FB-4C48-89C5-D66ADD00D3D7}" type="pres">
      <dgm:prSet presAssocID="{E1423CBC-6E84-43A8-8EBC-FC28C6EB30A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AD053B-860D-4D10-AD59-89DAF081DC01}" type="pres">
      <dgm:prSet presAssocID="{E1423CBC-6E84-43A8-8EBC-FC28C6EB30AC}" presName="rootConnector" presStyleLbl="node3" presStyleIdx="9" presStyleCnt="14"/>
      <dgm:spPr/>
      <dgm:t>
        <a:bodyPr/>
        <a:lstStyle/>
        <a:p>
          <a:endParaRPr lang="zh-CN" altLang="en-US"/>
        </a:p>
      </dgm:t>
    </dgm:pt>
    <dgm:pt modelId="{348114B0-CFF2-4D16-9C72-971D76E583B5}" type="pres">
      <dgm:prSet presAssocID="{E1423CBC-6E84-43A8-8EBC-FC28C6EB30AC}" presName="hierChild4" presStyleCnt="0"/>
      <dgm:spPr/>
    </dgm:pt>
    <dgm:pt modelId="{EA3F9DB0-329E-4AE5-8435-2785FAF27D8E}" type="pres">
      <dgm:prSet presAssocID="{E1423CBC-6E84-43A8-8EBC-FC28C6EB30AC}" presName="hierChild5" presStyleCnt="0"/>
      <dgm:spPr/>
    </dgm:pt>
    <dgm:pt modelId="{699AB204-55AC-4EAE-8D6E-44A868810933}" type="pres">
      <dgm:prSet presAssocID="{F6EA9FB8-6EF2-4F39-A0BE-A3EDEB1F6143}" presName="Name37" presStyleLbl="parChTrans1D3" presStyleIdx="10" presStyleCnt="14"/>
      <dgm:spPr/>
      <dgm:t>
        <a:bodyPr/>
        <a:lstStyle/>
        <a:p>
          <a:endParaRPr lang="zh-CN" altLang="en-US"/>
        </a:p>
      </dgm:t>
    </dgm:pt>
    <dgm:pt modelId="{B4BE4205-26FF-4E22-9D05-1424F8035D9F}" type="pres">
      <dgm:prSet presAssocID="{AACB7ACC-6D4C-42F4-A42D-9003D6DBB942}" presName="hierRoot2" presStyleCnt="0">
        <dgm:presLayoutVars>
          <dgm:hierBranch val="init"/>
        </dgm:presLayoutVars>
      </dgm:prSet>
      <dgm:spPr/>
    </dgm:pt>
    <dgm:pt modelId="{A643A9AA-0137-4CE0-B0DB-2B90E2FF2D9E}" type="pres">
      <dgm:prSet presAssocID="{AACB7ACC-6D4C-42F4-A42D-9003D6DBB942}" presName="rootComposite" presStyleCnt="0"/>
      <dgm:spPr/>
    </dgm:pt>
    <dgm:pt modelId="{8FA42170-B7C8-474F-9BEC-B35166B12C37}" type="pres">
      <dgm:prSet presAssocID="{AACB7ACC-6D4C-42F4-A42D-9003D6DBB942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3F73CD-B773-4897-BE73-0B14B444076D}" type="pres">
      <dgm:prSet presAssocID="{AACB7ACC-6D4C-42F4-A42D-9003D6DBB942}" presName="rootConnector" presStyleLbl="node3" presStyleIdx="10" presStyleCnt="14"/>
      <dgm:spPr/>
      <dgm:t>
        <a:bodyPr/>
        <a:lstStyle/>
        <a:p>
          <a:endParaRPr lang="zh-CN" altLang="en-US"/>
        </a:p>
      </dgm:t>
    </dgm:pt>
    <dgm:pt modelId="{D03AE71B-8490-46F1-9C20-1B6DFDA77956}" type="pres">
      <dgm:prSet presAssocID="{AACB7ACC-6D4C-42F4-A42D-9003D6DBB942}" presName="hierChild4" presStyleCnt="0"/>
      <dgm:spPr/>
    </dgm:pt>
    <dgm:pt modelId="{57242E50-C445-435E-9942-5103E65F4A31}" type="pres">
      <dgm:prSet presAssocID="{AACB7ACC-6D4C-42F4-A42D-9003D6DBB942}" presName="hierChild5" presStyleCnt="0"/>
      <dgm:spPr/>
    </dgm:pt>
    <dgm:pt modelId="{D9941592-0B8F-4D8A-B88C-85A0AD4EB8CF}" type="pres">
      <dgm:prSet presAssocID="{A407DF84-C491-4D36-99C6-661DFE6FE4FB}" presName="Name37" presStyleLbl="parChTrans1D3" presStyleIdx="11" presStyleCnt="14"/>
      <dgm:spPr/>
      <dgm:t>
        <a:bodyPr/>
        <a:lstStyle/>
        <a:p>
          <a:endParaRPr lang="zh-CN" altLang="en-US"/>
        </a:p>
      </dgm:t>
    </dgm:pt>
    <dgm:pt modelId="{1E220FD7-29F8-46A2-A8BA-20E0B576283D}" type="pres">
      <dgm:prSet presAssocID="{2CAD008B-FA82-47DD-896C-966FC6D5A51D}" presName="hierRoot2" presStyleCnt="0">
        <dgm:presLayoutVars>
          <dgm:hierBranch val="init"/>
        </dgm:presLayoutVars>
      </dgm:prSet>
      <dgm:spPr/>
    </dgm:pt>
    <dgm:pt modelId="{57D57335-196B-447C-AC28-F8362769E868}" type="pres">
      <dgm:prSet presAssocID="{2CAD008B-FA82-47DD-896C-966FC6D5A51D}" presName="rootComposite" presStyleCnt="0"/>
      <dgm:spPr/>
    </dgm:pt>
    <dgm:pt modelId="{7E953884-16D0-4318-BA72-84A974FCAF45}" type="pres">
      <dgm:prSet presAssocID="{2CAD008B-FA82-47DD-896C-966FC6D5A51D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44427E-E6C7-49B4-A1AC-B8DA6DF66903}" type="pres">
      <dgm:prSet presAssocID="{2CAD008B-FA82-47DD-896C-966FC6D5A51D}" presName="rootConnector" presStyleLbl="node3" presStyleIdx="11" presStyleCnt="14"/>
      <dgm:spPr/>
      <dgm:t>
        <a:bodyPr/>
        <a:lstStyle/>
        <a:p>
          <a:endParaRPr lang="zh-CN" altLang="en-US"/>
        </a:p>
      </dgm:t>
    </dgm:pt>
    <dgm:pt modelId="{16E91A20-FF89-4845-B22D-F6F1963F68B6}" type="pres">
      <dgm:prSet presAssocID="{2CAD008B-FA82-47DD-896C-966FC6D5A51D}" presName="hierChild4" presStyleCnt="0"/>
      <dgm:spPr/>
    </dgm:pt>
    <dgm:pt modelId="{527DD0BB-DF28-4B5C-9251-0FBC73293194}" type="pres">
      <dgm:prSet presAssocID="{2CAD008B-FA82-47DD-896C-966FC6D5A51D}" presName="hierChild5" presStyleCnt="0"/>
      <dgm:spPr/>
    </dgm:pt>
    <dgm:pt modelId="{798F2975-95D9-4E40-9A86-FA9D6E7C0347}" type="pres">
      <dgm:prSet presAssocID="{DD2749C9-D115-404B-91FC-55E516F99C11}" presName="hierChild5" presStyleCnt="0"/>
      <dgm:spPr/>
    </dgm:pt>
    <dgm:pt modelId="{5E44337D-4D2A-48EC-AED5-D2CCF532F4A3}" type="pres">
      <dgm:prSet presAssocID="{40D5583B-C62F-47DA-8F05-70467980AD54}" presName="Name37" presStyleLbl="parChTrans1D2" presStyleIdx="5" presStyleCnt="7"/>
      <dgm:spPr/>
      <dgm:t>
        <a:bodyPr/>
        <a:lstStyle/>
        <a:p>
          <a:endParaRPr lang="zh-CN" altLang="en-US"/>
        </a:p>
      </dgm:t>
    </dgm:pt>
    <dgm:pt modelId="{0B0D7909-197E-4583-840F-25597EC7C671}" type="pres">
      <dgm:prSet presAssocID="{D17E833E-8E3C-42D2-A6DB-AED9256E5FA8}" presName="hierRoot2" presStyleCnt="0">
        <dgm:presLayoutVars>
          <dgm:hierBranch val="init"/>
        </dgm:presLayoutVars>
      </dgm:prSet>
      <dgm:spPr/>
    </dgm:pt>
    <dgm:pt modelId="{EBF01D8B-2CD9-4D20-A92F-70EE907BB0F2}" type="pres">
      <dgm:prSet presAssocID="{D17E833E-8E3C-42D2-A6DB-AED9256E5FA8}" presName="rootComposite" presStyleCnt="0"/>
      <dgm:spPr/>
    </dgm:pt>
    <dgm:pt modelId="{66F1032F-91D7-4A2E-BFBB-E2CD09533087}" type="pres">
      <dgm:prSet presAssocID="{D17E833E-8E3C-42D2-A6DB-AED9256E5FA8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490D7E-6C56-4E80-830D-6FA885530B4F}" type="pres">
      <dgm:prSet presAssocID="{D17E833E-8E3C-42D2-A6DB-AED9256E5FA8}" presName="rootConnector" presStyleLbl="node2" presStyleIdx="5" presStyleCnt="7"/>
      <dgm:spPr/>
      <dgm:t>
        <a:bodyPr/>
        <a:lstStyle/>
        <a:p>
          <a:endParaRPr lang="zh-CN" altLang="en-US"/>
        </a:p>
      </dgm:t>
    </dgm:pt>
    <dgm:pt modelId="{18C361D3-EE7B-44B0-B100-42022B45ADC9}" type="pres">
      <dgm:prSet presAssocID="{D17E833E-8E3C-42D2-A6DB-AED9256E5FA8}" presName="hierChild4" presStyleCnt="0"/>
      <dgm:spPr/>
    </dgm:pt>
    <dgm:pt modelId="{CDA674B3-58A3-4918-B164-C156EB7117C7}" type="pres">
      <dgm:prSet presAssocID="{BD180260-2752-48E1-9BA2-8F1BAE0C4D6C}" presName="Name37" presStyleLbl="parChTrans1D3" presStyleIdx="12" presStyleCnt="14"/>
      <dgm:spPr/>
      <dgm:t>
        <a:bodyPr/>
        <a:lstStyle/>
        <a:p>
          <a:endParaRPr lang="zh-CN" altLang="en-US"/>
        </a:p>
      </dgm:t>
    </dgm:pt>
    <dgm:pt modelId="{FED510A8-FC75-4749-B8D1-9BC901A73283}" type="pres">
      <dgm:prSet presAssocID="{CCCD1F54-D43E-4039-A3CD-82AA1A343448}" presName="hierRoot2" presStyleCnt="0">
        <dgm:presLayoutVars>
          <dgm:hierBranch val="init"/>
        </dgm:presLayoutVars>
      </dgm:prSet>
      <dgm:spPr/>
    </dgm:pt>
    <dgm:pt modelId="{ABC100CF-CDB6-481C-90AC-0275F1DDE4E9}" type="pres">
      <dgm:prSet presAssocID="{CCCD1F54-D43E-4039-A3CD-82AA1A343448}" presName="rootComposite" presStyleCnt="0"/>
      <dgm:spPr/>
    </dgm:pt>
    <dgm:pt modelId="{CF8801E0-DACA-47EE-A9B4-5913C771B110}" type="pres">
      <dgm:prSet presAssocID="{CCCD1F54-D43E-4039-A3CD-82AA1A343448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DA85E0-5A33-4ACD-8EEA-F0C4D6F40E96}" type="pres">
      <dgm:prSet presAssocID="{CCCD1F54-D43E-4039-A3CD-82AA1A343448}" presName="rootConnector" presStyleLbl="node3" presStyleIdx="12" presStyleCnt="14"/>
      <dgm:spPr/>
      <dgm:t>
        <a:bodyPr/>
        <a:lstStyle/>
        <a:p>
          <a:endParaRPr lang="zh-CN" altLang="en-US"/>
        </a:p>
      </dgm:t>
    </dgm:pt>
    <dgm:pt modelId="{5244CA0B-B880-48D7-833D-77C47FCF8712}" type="pres">
      <dgm:prSet presAssocID="{CCCD1F54-D43E-4039-A3CD-82AA1A343448}" presName="hierChild4" presStyleCnt="0"/>
      <dgm:spPr/>
    </dgm:pt>
    <dgm:pt modelId="{2E7B9CDF-30F3-43DF-A9AA-CCD4947215DC}" type="pres">
      <dgm:prSet presAssocID="{CCCD1F54-D43E-4039-A3CD-82AA1A343448}" presName="hierChild5" presStyleCnt="0"/>
      <dgm:spPr/>
    </dgm:pt>
    <dgm:pt modelId="{30CE80C5-235F-4DE1-B0C5-8D1D21CB57D0}" type="pres">
      <dgm:prSet presAssocID="{D17E833E-8E3C-42D2-A6DB-AED9256E5FA8}" presName="hierChild5" presStyleCnt="0"/>
      <dgm:spPr/>
    </dgm:pt>
    <dgm:pt modelId="{07532FC7-5384-4F53-8C6F-7E4DF7BF41C1}" type="pres">
      <dgm:prSet presAssocID="{0AA19F44-25D5-4996-A116-C65C9AAA03BF}" presName="Name37" presStyleLbl="parChTrans1D2" presStyleIdx="6" presStyleCnt="7"/>
      <dgm:spPr/>
      <dgm:t>
        <a:bodyPr/>
        <a:lstStyle/>
        <a:p>
          <a:endParaRPr lang="zh-CN" altLang="en-US"/>
        </a:p>
      </dgm:t>
    </dgm:pt>
    <dgm:pt modelId="{780F2E5A-B28D-4AB0-8A67-56EF86F55B28}" type="pres">
      <dgm:prSet presAssocID="{251C29BA-697E-4BA4-B733-F8111F72F4AA}" presName="hierRoot2" presStyleCnt="0">
        <dgm:presLayoutVars>
          <dgm:hierBranch val="init"/>
        </dgm:presLayoutVars>
      </dgm:prSet>
      <dgm:spPr/>
    </dgm:pt>
    <dgm:pt modelId="{A76CE923-6084-49DA-A5A5-3359A93B1994}" type="pres">
      <dgm:prSet presAssocID="{251C29BA-697E-4BA4-B733-F8111F72F4AA}" presName="rootComposite" presStyleCnt="0"/>
      <dgm:spPr/>
    </dgm:pt>
    <dgm:pt modelId="{C5743A16-2FC1-47B9-86C3-F4FFE4C95939}" type="pres">
      <dgm:prSet presAssocID="{251C29BA-697E-4BA4-B733-F8111F72F4AA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170DE2-946C-4CCC-8CD6-010808B592A9}" type="pres">
      <dgm:prSet presAssocID="{251C29BA-697E-4BA4-B733-F8111F72F4AA}" presName="rootConnector" presStyleLbl="node2" presStyleIdx="6" presStyleCnt="7"/>
      <dgm:spPr/>
      <dgm:t>
        <a:bodyPr/>
        <a:lstStyle/>
        <a:p>
          <a:endParaRPr lang="zh-CN" altLang="en-US"/>
        </a:p>
      </dgm:t>
    </dgm:pt>
    <dgm:pt modelId="{535C7F1A-6F20-4C29-AA79-15866D356498}" type="pres">
      <dgm:prSet presAssocID="{251C29BA-697E-4BA4-B733-F8111F72F4AA}" presName="hierChild4" presStyleCnt="0"/>
      <dgm:spPr/>
    </dgm:pt>
    <dgm:pt modelId="{5CC32647-6B4E-4F9D-86AE-B59B3E123955}" type="pres">
      <dgm:prSet presAssocID="{0C69138D-0897-45BB-841F-971FBA04BE21}" presName="Name37" presStyleLbl="parChTrans1D3" presStyleIdx="13" presStyleCnt="14"/>
      <dgm:spPr/>
      <dgm:t>
        <a:bodyPr/>
        <a:lstStyle/>
        <a:p>
          <a:endParaRPr lang="zh-CN" altLang="en-US"/>
        </a:p>
      </dgm:t>
    </dgm:pt>
    <dgm:pt modelId="{58A8D3F2-BD1B-4FAE-A21B-319AC551584F}" type="pres">
      <dgm:prSet presAssocID="{21CD714F-A20F-4133-A5AF-8F8AC3D698C8}" presName="hierRoot2" presStyleCnt="0">
        <dgm:presLayoutVars>
          <dgm:hierBranch val="init"/>
        </dgm:presLayoutVars>
      </dgm:prSet>
      <dgm:spPr/>
    </dgm:pt>
    <dgm:pt modelId="{9BF9D3EB-B09A-485E-8747-DE6DC58C6A21}" type="pres">
      <dgm:prSet presAssocID="{21CD714F-A20F-4133-A5AF-8F8AC3D698C8}" presName="rootComposite" presStyleCnt="0"/>
      <dgm:spPr/>
    </dgm:pt>
    <dgm:pt modelId="{2062B4C3-E56C-429E-91E7-6C1BB3BD9B19}" type="pres">
      <dgm:prSet presAssocID="{21CD714F-A20F-4133-A5AF-8F8AC3D698C8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2011EA-4956-4E27-A1BE-FC165959267A}" type="pres">
      <dgm:prSet presAssocID="{21CD714F-A20F-4133-A5AF-8F8AC3D698C8}" presName="rootConnector" presStyleLbl="node3" presStyleIdx="13" presStyleCnt="14"/>
      <dgm:spPr/>
      <dgm:t>
        <a:bodyPr/>
        <a:lstStyle/>
        <a:p>
          <a:endParaRPr lang="zh-CN" altLang="en-US"/>
        </a:p>
      </dgm:t>
    </dgm:pt>
    <dgm:pt modelId="{2C858C57-BC7F-404C-88F0-5C7D39E270F3}" type="pres">
      <dgm:prSet presAssocID="{21CD714F-A20F-4133-A5AF-8F8AC3D698C8}" presName="hierChild4" presStyleCnt="0"/>
      <dgm:spPr/>
    </dgm:pt>
    <dgm:pt modelId="{1D58E02B-197D-450A-994A-FC424A5164C3}" type="pres">
      <dgm:prSet presAssocID="{21CD714F-A20F-4133-A5AF-8F8AC3D698C8}" presName="hierChild5" presStyleCnt="0"/>
      <dgm:spPr/>
    </dgm:pt>
    <dgm:pt modelId="{E2F7322D-023B-4294-AF46-342200301F83}" type="pres">
      <dgm:prSet presAssocID="{251C29BA-697E-4BA4-B733-F8111F72F4AA}" presName="hierChild5" presStyleCnt="0"/>
      <dgm:spPr/>
    </dgm:pt>
    <dgm:pt modelId="{37E74550-5A82-4058-B8AC-20D2925CD30D}" type="pres">
      <dgm:prSet presAssocID="{3931C3E3-AA22-4EF2-9DFE-45134FCFBF4B}" presName="hierChild3" presStyleCnt="0"/>
      <dgm:spPr/>
    </dgm:pt>
  </dgm:ptLst>
  <dgm:cxnLst>
    <dgm:cxn modelId="{F6059EA2-1FF7-4060-BC33-E1DEC7B7F983}" srcId="{06D14F6D-89A3-46C3-BCDA-E3C1116D1DB7}" destId="{375BD7F3-94D3-4726-BD55-0CAC36721E52}" srcOrd="2" destOrd="0" parTransId="{09608954-6273-4605-81A5-7B618C11EC45}" sibTransId="{578AF928-8BA0-425A-817B-9EAE23D85E17}"/>
    <dgm:cxn modelId="{BA16205D-ADA1-45AF-B656-BEC408AF8A51}" srcId="{251C29BA-697E-4BA4-B733-F8111F72F4AA}" destId="{21CD714F-A20F-4133-A5AF-8F8AC3D698C8}" srcOrd="0" destOrd="0" parTransId="{0C69138D-0897-45BB-841F-971FBA04BE21}" sibTransId="{31D7A428-4A0A-4D26-B85F-AA634DF5F65C}"/>
    <dgm:cxn modelId="{26F7A65A-D86B-458B-8280-138A33CFE795}" type="presOf" srcId="{166C9519-15C1-4145-ACB0-729FD009D126}" destId="{BB8B6D62-D5F2-4A4D-9F88-7AC67F9BEA33}" srcOrd="0" destOrd="0" presId="urn:microsoft.com/office/officeart/2005/8/layout/orgChart1"/>
    <dgm:cxn modelId="{0A757FEC-9BAB-4D94-9C88-AAE976AE8C11}" type="presOf" srcId="{19B3EEC1-0BF4-4C98-90FE-93FDC937B427}" destId="{ED2D3B43-E6FE-4BB7-ABB2-DDD800233771}" srcOrd="0" destOrd="0" presId="urn:microsoft.com/office/officeart/2005/8/layout/orgChart1"/>
    <dgm:cxn modelId="{4667210F-218E-40BA-BA07-93A5F2B09DC6}" type="presOf" srcId="{83CFA355-7D87-46E7-A3C6-0C15CFF0BBA8}" destId="{A4F86305-86A8-408C-AD09-8B8266DF0446}" srcOrd="1" destOrd="0" presId="urn:microsoft.com/office/officeart/2005/8/layout/orgChart1"/>
    <dgm:cxn modelId="{C916B0B3-DC31-4620-AA90-C57230600FA6}" srcId="{3931C3E3-AA22-4EF2-9DFE-45134FCFBF4B}" destId="{251C29BA-697E-4BA4-B733-F8111F72F4AA}" srcOrd="6" destOrd="0" parTransId="{0AA19F44-25D5-4996-A116-C65C9AAA03BF}" sibTransId="{76762611-483E-4868-8D93-9896D54D8C86}"/>
    <dgm:cxn modelId="{9CB40BB8-5AB7-4F35-BC98-12369892D887}" type="presOf" srcId="{705B6925-5692-4EC8-86F6-1032C32D17CE}" destId="{1F8F49D5-91FB-4957-8FB8-8015FCC52CF4}" srcOrd="0" destOrd="0" presId="urn:microsoft.com/office/officeart/2005/8/layout/orgChart1"/>
    <dgm:cxn modelId="{D169C6E7-34D5-4BB8-83B7-52D9CEC2214F}" type="presOf" srcId="{D17E833E-8E3C-42D2-A6DB-AED9256E5FA8}" destId="{66F1032F-91D7-4A2E-BFBB-E2CD09533087}" srcOrd="0" destOrd="0" presId="urn:microsoft.com/office/officeart/2005/8/layout/orgChart1"/>
    <dgm:cxn modelId="{9200D1C4-007E-4AE3-B764-37F21BA0E9EF}" type="presOf" srcId="{251C29BA-697E-4BA4-B733-F8111F72F4AA}" destId="{8D170DE2-946C-4CCC-8CD6-010808B592A9}" srcOrd="1" destOrd="0" presId="urn:microsoft.com/office/officeart/2005/8/layout/orgChart1"/>
    <dgm:cxn modelId="{AA6EBEC5-2000-4A09-B709-22FA53CC7931}" type="presOf" srcId="{5472FF89-D560-45A4-B374-AFB0513C30DE}" destId="{739D6D7C-7E8D-4BA1-A656-30DAF3B137D3}" srcOrd="0" destOrd="0" presId="urn:microsoft.com/office/officeart/2005/8/layout/orgChart1"/>
    <dgm:cxn modelId="{86C4E09C-3DCE-418F-9893-1A2CC46D25DF}" srcId="{AEEEF5B5-C081-4854-8A18-6B5282615EC6}" destId="{83CFA355-7D87-46E7-A3C6-0C15CFF0BBA8}" srcOrd="0" destOrd="0" parTransId="{68CCCA0A-19AC-4C87-9F7A-51C87E7D4AA6}" sibTransId="{435BFF18-0E47-4ED5-A372-361C2961D0D7}"/>
    <dgm:cxn modelId="{9194C5CB-9A0B-4AA0-9EE6-1C5686C15876}" type="presOf" srcId="{2CAD008B-FA82-47DD-896C-966FC6D5A51D}" destId="{8F44427E-E6C7-49B4-A1AC-B8DA6DF66903}" srcOrd="1" destOrd="0" presId="urn:microsoft.com/office/officeart/2005/8/layout/orgChart1"/>
    <dgm:cxn modelId="{93ACB737-D72E-4D6C-911C-D700C9630D82}" type="presOf" srcId="{3D4D65B0-5E7A-44B0-BF87-99C3B59DB621}" destId="{755A378B-A90F-45A3-A680-F93D8C79F52B}" srcOrd="1" destOrd="0" presId="urn:microsoft.com/office/officeart/2005/8/layout/orgChart1"/>
    <dgm:cxn modelId="{0E5E9E3C-167C-41C9-9057-38A5E1F2E77D}" srcId="{06D14F6D-89A3-46C3-BCDA-E3C1116D1DB7}" destId="{CD188E91-5036-45AB-B901-6BC6FA6C1FF2}" srcOrd="5" destOrd="0" parTransId="{195924A5-61F7-4CDA-9FAC-2AC01B8EFAC0}" sibTransId="{916ED7CB-B5CC-4342-AA41-4A3849BB0130}"/>
    <dgm:cxn modelId="{2166E9AF-7F88-431A-9F8C-92C367496449}" type="presOf" srcId="{DD2749C9-D115-404B-91FC-55E516F99C11}" destId="{A46895FD-7735-4AB9-BC4A-67BDDB0D2724}" srcOrd="0" destOrd="0" presId="urn:microsoft.com/office/officeart/2005/8/layout/orgChart1"/>
    <dgm:cxn modelId="{0E7388CE-C00A-43E5-B845-191DAF144783}" type="presOf" srcId="{27660886-B0D6-439A-9E58-3F6803BFA221}" destId="{72AE0E97-D4A2-4D8C-91B5-2342317B2189}" srcOrd="0" destOrd="0" presId="urn:microsoft.com/office/officeart/2005/8/layout/orgChart1"/>
    <dgm:cxn modelId="{F8FC970B-4E00-48AE-AC52-28AB7CAB02F0}" type="presOf" srcId="{F6EA9FB8-6EF2-4F39-A0BE-A3EDEB1F6143}" destId="{699AB204-55AC-4EAE-8D6E-44A868810933}" srcOrd="0" destOrd="0" presId="urn:microsoft.com/office/officeart/2005/8/layout/orgChart1"/>
    <dgm:cxn modelId="{2E767282-35F6-45C8-BE2A-C7DB7090EB4D}" type="presOf" srcId="{EF34BE76-9B99-4264-9A0C-47F71E70F6BE}" destId="{05F1596E-2417-4815-B350-A5CF8FA9ED42}" srcOrd="0" destOrd="0" presId="urn:microsoft.com/office/officeart/2005/8/layout/orgChart1"/>
    <dgm:cxn modelId="{890F15C1-3B28-444A-8800-9C64E5535F8B}" type="presOf" srcId="{0747368A-6E8B-49BE-A8BB-5AC6F9E035ED}" destId="{5F18F901-0143-4A5A-83B6-39F7C4F3969F}" srcOrd="1" destOrd="0" presId="urn:microsoft.com/office/officeart/2005/8/layout/orgChart1"/>
    <dgm:cxn modelId="{4FD39DAB-3F98-4ABB-9C7E-364864E35CC0}" type="presOf" srcId="{40D5583B-C62F-47DA-8F05-70467980AD54}" destId="{5E44337D-4D2A-48EC-AED5-D2CCF532F4A3}" srcOrd="0" destOrd="0" presId="urn:microsoft.com/office/officeart/2005/8/layout/orgChart1"/>
    <dgm:cxn modelId="{7AD05399-D83E-4D20-90C5-E4DC941485D6}" type="presOf" srcId="{5A4D6B21-782A-4480-B913-28E9B994A2C0}" destId="{16A85C38-BEB4-46E9-81C6-DFBEF6DB6F0A}" srcOrd="0" destOrd="0" presId="urn:microsoft.com/office/officeart/2005/8/layout/orgChart1"/>
    <dgm:cxn modelId="{A4EA0028-8B38-4A3B-B6F7-A50A1AF33E26}" type="presOf" srcId="{CCCD1F54-D43E-4039-A3CD-82AA1A343448}" destId="{CF8801E0-DACA-47EE-A9B4-5913C771B110}" srcOrd="0" destOrd="0" presId="urn:microsoft.com/office/officeart/2005/8/layout/orgChart1"/>
    <dgm:cxn modelId="{05508C31-8932-45AA-8350-D37E775A07E6}" type="presOf" srcId="{8EB5BFC6-DF8E-4147-89FA-762A2FA8242D}" destId="{32E13CCD-5AA3-4296-B12F-160D1B88758E}" srcOrd="0" destOrd="0" presId="urn:microsoft.com/office/officeart/2005/8/layout/orgChart1"/>
    <dgm:cxn modelId="{D78AA6AB-D2AC-44A7-858F-9940551D52EB}" type="presOf" srcId="{375BD7F3-94D3-4726-BD55-0CAC36721E52}" destId="{64D3BF5B-0675-4CB5-9F21-3D44A8343E55}" srcOrd="0" destOrd="0" presId="urn:microsoft.com/office/officeart/2005/8/layout/orgChart1"/>
    <dgm:cxn modelId="{4981E38B-DD4B-4A69-8095-3E6A14E23B63}" type="presOf" srcId="{70A4F7AA-5751-45DA-A38A-24196CD761E9}" destId="{6B7BBA54-CE15-456F-8416-C417AE095EBE}" srcOrd="0" destOrd="0" presId="urn:microsoft.com/office/officeart/2005/8/layout/orgChart1"/>
    <dgm:cxn modelId="{E7EA506B-1522-4C81-B20B-13ABF2CD4E1F}" type="presOf" srcId="{06D14F6D-89A3-46C3-BCDA-E3C1116D1DB7}" destId="{B734AA07-5AB7-45BA-8D6A-0A42E14874C5}" srcOrd="1" destOrd="0" presId="urn:microsoft.com/office/officeart/2005/8/layout/orgChart1"/>
    <dgm:cxn modelId="{38DF6368-2D5E-42C2-AC1E-8B2C10D9F61A}" type="presOf" srcId="{541957E7-BC30-469A-85C9-851FB92C9C1F}" destId="{352F0A06-0C4D-4411-BC74-0818F16CC4FB}" srcOrd="1" destOrd="0" presId="urn:microsoft.com/office/officeart/2005/8/layout/orgChart1"/>
    <dgm:cxn modelId="{BEC1BE7F-9C9C-4351-A211-5BAD25141EFB}" type="presOf" srcId="{541957E7-BC30-469A-85C9-851FB92C9C1F}" destId="{ED1C6259-EB78-4815-BF38-EFC7BB7B3B97}" srcOrd="0" destOrd="0" presId="urn:microsoft.com/office/officeart/2005/8/layout/orgChart1"/>
    <dgm:cxn modelId="{1E0A170D-02BC-43A8-81D3-1001CBD16B29}" type="presOf" srcId="{3931C3E3-AA22-4EF2-9DFE-45134FCFBF4B}" destId="{54DA098E-D760-4527-B0D9-368A700FFD1B}" srcOrd="0" destOrd="0" presId="urn:microsoft.com/office/officeart/2005/8/layout/orgChart1"/>
    <dgm:cxn modelId="{F19D7D24-59B2-4AF4-8864-7F8B429EA9B7}" type="presOf" srcId="{9FA10A33-B24A-4215-93D7-66235D659087}" destId="{59D5FC10-743C-457F-BF1D-6ABE3364EC50}" srcOrd="0" destOrd="0" presId="urn:microsoft.com/office/officeart/2005/8/layout/orgChart1"/>
    <dgm:cxn modelId="{74A561DC-3D60-4260-892E-08BBD4FDE96C}" type="presOf" srcId="{8EB5BFC6-DF8E-4147-89FA-762A2FA8242D}" destId="{5CC06173-B0D4-49F9-BB72-1790DF4DDDA7}" srcOrd="1" destOrd="0" presId="urn:microsoft.com/office/officeart/2005/8/layout/orgChart1"/>
    <dgm:cxn modelId="{8A03BB26-01C0-43E7-8001-F86AA3FDD1FF}" type="presOf" srcId="{BA0B9496-3B98-4229-8F66-DA5778697CCF}" destId="{4B9DD542-551F-4303-929D-E9B9CF94BB41}" srcOrd="0" destOrd="0" presId="urn:microsoft.com/office/officeart/2005/8/layout/orgChart1"/>
    <dgm:cxn modelId="{33EF2C50-E703-4907-A203-1E3FED72A94C}" srcId="{DD2749C9-D115-404B-91FC-55E516F99C11}" destId="{AACB7ACC-6D4C-42F4-A42D-9003D6DBB942}" srcOrd="1" destOrd="0" parTransId="{F6EA9FB8-6EF2-4F39-A0BE-A3EDEB1F6143}" sibTransId="{BB1DF9AC-5261-42C0-96B9-2E756D7F256C}"/>
    <dgm:cxn modelId="{7137891A-ABEE-4C65-868E-6CB7C85B5D85}" type="presOf" srcId="{0747368A-6E8B-49BE-A8BB-5AC6F9E035ED}" destId="{52E773BB-D897-47E2-9CCB-6FFECDEACB0B}" srcOrd="0" destOrd="0" presId="urn:microsoft.com/office/officeart/2005/8/layout/orgChart1"/>
    <dgm:cxn modelId="{F26F38A3-1591-4725-AEE6-CD1AF4BB622A}" srcId="{3931C3E3-AA22-4EF2-9DFE-45134FCFBF4B}" destId="{06D14F6D-89A3-46C3-BCDA-E3C1116D1DB7}" srcOrd="0" destOrd="0" parTransId="{19B3EEC1-0BF4-4C98-90FE-93FDC937B427}" sibTransId="{7A29005B-2BBA-4595-AE2B-94C451F4F826}"/>
    <dgm:cxn modelId="{C81B3EA3-034F-48E3-9542-99D029A6E772}" type="presOf" srcId="{5DB5DEE6-9879-4D1A-BC79-1F0A923FC1BD}" destId="{A285B9E5-CBDC-4922-83F4-B06819F981EB}" srcOrd="0" destOrd="0" presId="urn:microsoft.com/office/officeart/2005/8/layout/orgChart1"/>
    <dgm:cxn modelId="{01EECAC3-F712-472D-BAAB-30EAFF7294C8}" type="presOf" srcId="{195924A5-61F7-4CDA-9FAC-2AC01B8EFAC0}" destId="{9A05D87A-372F-45B6-85A3-48B891BA68AF}" srcOrd="0" destOrd="0" presId="urn:microsoft.com/office/officeart/2005/8/layout/orgChart1"/>
    <dgm:cxn modelId="{D889ED14-2549-43EF-B46C-09F5BD3E331C}" srcId="{06D14F6D-89A3-46C3-BCDA-E3C1116D1DB7}" destId="{3D4D65B0-5E7A-44B0-BF87-99C3B59DB621}" srcOrd="1" destOrd="0" parTransId="{5DB5DEE6-9879-4D1A-BC79-1F0A923FC1BD}" sibTransId="{40DDA513-6F9C-4D32-AF4E-87302D3CE43C}"/>
    <dgm:cxn modelId="{16E1480A-994E-42F9-AE25-4FB405C5CAB0}" type="presOf" srcId="{BA0B9496-3B98-4229-8F66-DA5778697CCF}" destId="{89076204-3CD9-45B7-97BE-A541235F993E}" srcOrd="1" destOrd="0" presId="urn:microsoft.com/office/officeart/2005/8/layout/orgChart1"/>
    <dgm:cxn modelId="{DD57D062-600A-4CA4-84AF-4A0D971FF88D}" type="presOf" srcId="{83CFA355-7D87-46E7-A3C6-0C15CFF0BBA8}" destId="{258911F4-DA0A-4AEB-A1DC-5770BC00E1EF}" srcOrd="0" destOrd="0" presId="urn:microsoft.com/office/officeart/2005/8/layout/orgChart1"/>
    <dgm:cxn modelId="{4DFA6FAA-BC4C-43EC-8315-B21D3506014B}" type="presOf" srcId="{CCCD1F54-D43E-4039-A3CD-82AA1A343448}" destId="{66DA85E0-5A33-4ACD-8EEA-F0C4D6F40E96}" srcOrd="1" destOrd="0" presId="urn:microsoft.com/office/officeart/2005/8/layout/orgChart1"/>
    <dgm:cxn modelId="{CE211CBA-8A7D-4322-8378-9BE6093C1216}" srcId="{541957E7-BC30-469A-85C9-851FB92C9C1F}" destId="{70A4F7AA-5751-45DA-A38A-24196CD761E9}" srcOrd="0" destOrd="0" parTransId="{155AE77E-5147-4B9E-9708-F076CD5031C0}" sibTransId="{026EC9DA-FE35-4531-A2DC-47990E01FD05}"/>
    <dgm:cxn modelId="{27B545FE-639E-4BB6-8648-3BD9D0AD723E}" type="presOf" srcId="{E1423CBC-6E84-43A8-8EBC-FC28C6EB30AC}" destId="{8DAD053B-860D-4D10-AD59-89DAF081DC01}" srcOrd="1" destOrd="0" presId="urn:microsoft.com/office/officeart/2005/8/layout/orgChart1"/>
    <dgm:cxn modelId="{051A67D6-285B-4B37-BB2F-8CD5C64903A9}" type="presOf" srcId="{A407DF84-C491-4D36-99C6-661DFE6FE4FB}" destId="{D9941592-0B8F-4D8A-B88C-85A0AD4EB8CF}" srcOrd="0" destOrd="0" presId="urn:microsoft.com/office/officeart/2005/8/layout/orgChart1"/>
    <dgm:cxn modelId="{07DE5DC6-C1DD-4848-BD01-BF2DB95241BB}" type="presOf" srcId="{AACB7ACC-6D4C-42F4-A42D-9003D6DBB942}" destId="{DA3F73CD-B773-4897-BE73-0B14B444076D}" srcOrd="1" destOrd="0" presId="urn:microsoft.com/office/officeart/2005/8/layout/orgChart1"/>
    <dgm:cxn modelId="{F74F888D-245D-4B36-8A19-FD526026A284}" type="presOf" srcId="{375BD7F3-94D3-4726-BD55-0CAC36721E52}" destId="{8C38DA79-8EC1-4608-866C-3483B181B717}" srcOrd="1" destOrd="0" presId="urn:microsoft.com/office/officeart/2005/8/layout/orgChart1"/>
    <dgm:cxn modelId="{A70850CF-7ABF-453E-A2F4-C2EDB931C2F9}" type="presOf" srcId="{251C29BA-697E-4BA4-B733-F8111F72F4AA}" destId="{C5743A16-2FC1-47B9-86C3-F4FFE4C95939}" srcOrd="0" destOrd="0" presId="urn:microsoft.com/office/officeart/2005/8/layout/orgChart1"/>
    <dgm:cxn modelId="{EB866E33-9DC3-459B-AF9D-3545E9346BCB}" type="presOf" srcId="{0C69138D-0897-45BB-841F-971FBA04BE21}" destId="{5CC32647-6B4E-4F9D-86AE-B59B3E123955}" srcOrd="0" destOrd="0" presId="urn:microsoft.com/office/officeart/2005/8/layout/orgChart1"/>
    <dgm:cxn modelId="{F086AE4B-B0BB-4B8B-A218-AC1716F183CC}" type="presOf" srcId="{E1423CBC-6E84-43A8-8EBC-FC28C6EB30AC}" destId="{BE4DE534-63FB-4C48-89C5-D66ADD00D3D7}" srcOrd="0" destOrd="0" presId="urn:microsoft.com/office/officeart/2005/8/layout/orgChart1"/>
    <dgm:cxn modelId="{1858300F-44D7-472F-A79B-936773F37DC8}" type="presOf" srcId="{155AE77E-5147-4B9E-9708-F076CD5031C0}" destId="{2275F665-3E5D-4C58-84E5-CEC7D9957270}" srcOrd="0" destOrd="0" presId="urn:microsoft.com/office/officeart/2005/8/layout/orgChart1"/>
    <dgm:cxn modelId="{7A11830F-B101-4E1C-AE3B-B3EE2F450E06}" type="presOf" srcId="{CD188E91-5036-45AB-B901-6BC6FA6C1FF2}" destId="{3B38EFFB-3DC6-4BBD-9B48-77FCFBD18B22}" srcOrd="1" destOrd="0" presId="urn:microsoft.com/office/officeart/2005/8/layout/orgChart1"/>
    <dgm:cxn modelId="{03B8A0A1-5C82-433B-B3ED-5D9FCC588689}" srcId="{D17E833E-8E3C-42D2-A6DB-AED9256E5FA8}" destId="{CCCD1F54-D43E-4039-A3CD-82AA1A343448}" srcOrd="0" destOrd="0" parTransId="{BD180260-2752-48E1-9BA2-8F1BAE0C4D6C}" sibTransId="{98D3FE35-3B34-4ACF-B929-AA4CB66B568C}"/>
    <dgm:cxn modelId="{46D0FC72-C5F6-41B0-A76C-C64EDAB5AFDE}" type="presOf" srcId="{2CAD008B-FA82-47DD-896C-966FC6D5A51D}" destId="{7E953884-16D0-4318-BA72-84A974FCAF45}" srcOrd="0" destOrd="0" presId="urn:microsoft.com/office/officeart/2005/8/layout/orgChart1"/>
    <dgm:cxn modelId="{08BC7625-916F-4114-8129-B5C2EE5831A4}" type="presOf" srcId="{2E9619C8-7753-41A9-BD9F-5B6249A3DB57}" destId="{E68BF03A-089C-4611-9366-8A192B32942C}" srcOrd="0" destOrd="0" presId="urn:microsoft.com/office/officeart/2005/8/layout/orgChart1"/>
    <dgm:cxn modelId="{A8E866F2-5FCD-4433-85B4-A1D277CEE30F}" type="presOf" srcId="{21CD714F-A20F-4133-A5AF-8F8AC3D698C8}" destId="{B22011EA-4956-4E27-A1BE-FC165959267A}" srcOrd="1" destOrd="0" presId="urn:microsoft.com/office/officeart/2005/8/layout/orgChart1"/>
    <dgm:cxn modelId="{83117F4F-23B1-4022-80CD-5E2B796C7490}" type="presOf" srcId="{B0BF308E-1B77-4EA7-B15A-34E8976BA467}" destId="{F7F978F6-4805-4482-90F8-DDCA56FCA365}" srcOrd="0" destOrd="0" presId="urn:microsoft.com/office/officeart/2005/8/layout/orgChart1"/>
    <dgm:cxn modelId="{F3680D1D-4490-4ED6-A8DF-B5E0A047E0AF}" type="presOf" srcId="{2EEC5971-8953-4812-81ED-839FADB59919}" destId="{BD1FA5EE-84BA-4837-9644-72503303738F}" srcOrd="0" destOrd="0" presId="urn:microsoft.com/office/officeart/2005/8/layout/orgChart1"/>
    <dgm:cxn modelId="{1CB730D4-D6CC-4428-96C6-45DEDA14298D}" type="presOf" srcId="{70A4F7AA-5751-45DA-A38A-24196CD761E9}" destId="{8DE98DDC-0B8F-4E23-BEF8-E141CC5E2A3C}" srcOrd="1" destOrd="0" presId="urn:microsoft.com/office/officeart/2005/8/layout/orgChart1"/>
    <dgm:cxn modelId="{180B7FD8-5060-4CFB-8A31-53B2DA8F42DB}" srcId="{06D14F6D-89A3-46C3-BCDA-E3C1116D1DB7}" destId="{8EB5BFC6-DF8E-4147-89FA-762A2FA8242D}" srcOrd="4" destOrd="0" parTransId="{5472FF89-D560-45A4-B374-AFB0513C30DE}" sibTransId="{1B5DFE89-2661-4286-9FF4-007C96BF3700}"/>
    <dgm:cxn modelId="{6863493F-9555-49EA-8E1D-6C9AE11D0A30}" srcId="{0747368A-6E8B-49BE-A8BB-5AC6F9E035ED}" destId="{2E9619C8-7753-41A9-BD9F-5B6249A3DB57}" srcOrd="0" destOrd="0" parTransId="{EF34BE76-9B99-4264-9A0C-47F71E70F6BE}" sibTransId="{92817FE6-ADA8-4514-BD5C-2E5D9D86EC68}"/>
    <dgm:cxn modelId="{A6471B4A-A3F0-45CE-AD83-D0BFC66AB1C6}" type="presOf" srcId="{AEEEF5B5-C081-4854-8A18-6B5282615EC6}" destId="{E9D89B99-6BD0-4264-B034-C47BCF0A15DC}" srcOrd="1" destOrd="0" presId="urn:microsoft.com/office/officeart/2005/8/layout/orgChart1"/>
    <dgm:cxn modelId="{5D3DCABF-2E5A-42A2-8D68-6E83FEC00F3B}" type="presOf" srcId="{2E9619C8-7753-41A9-BD9F-5B6249A3DB57}" destId="{5B07C968-BB4B-475B-9A32-6EC23E351290}" srcOrd="1" destOrd="0" presId="urn:microsoft.com/office/officeart/2005/8/layout/orgChart1"/>
    <dgm:cxn modelId="{C818098D-AC1B-4835-B1DC-B29127BD8D2A}" type="presOf" srcId="{06D14F6D-89A3-46C3-BCDA-E3C1116D1DB7}" destId="{29AB0DFC-61FD-457C-B24B-5D983C493E3E}" srcOrd="0" destOrd="0" presId="urn:microsoft.com/office/officeart/2005/8/layout/orgChart1"/>
    <dgm:cxn modelId="{0FC15767-4CDF-4A29-B941-4A21C051FE7F}" type="presOf" srcId="{C56C24D6-FC1D-4C1E-938A-6A629E1E762E}" destId="{8319CD69-C8D2-482A-A6BA-B5921360B20C}" srcOrd="0" destOrd="0" presId="urn:microsoft.com/office/officeart/2005/8/layout/orgChart1"/>
    <dgm:cxn modelId="{0D8685D0-E7C0-455F-B8D1-08B830485EC9}" srcId="{3931C3E3-AA22-4EF2-9DFE-45134FCFBF4B}" destId="{AEEEF5B5-C081-4854-8A18-6B5282615EC6}" srcOrd="1" destOrd="0" parTransId="{5A4D6B21-782A-4480-B913-28E9B994A2C0}" sibTransId="{FF7E3A7A-4630-42B6-B313-E06A6961FF97}"/>
    <dgm:cxn modelId="{18263BDB-AE19-4BD7-A290-1689E617610E}" srcId="{3931C3E3-AA22-4EF2-9DFE-45134FCFBF4B}" destId="{541957E7-BC30-469A-85C9-851FB92C9C1F}" srcOrd="2" destOrd="0" parTransId="{9FA10A33-B24A-4215-93D7-66235D659087}" sibTransId="{BB13B978-5A70-4E43-94DD-725677A3C8D5}"/>
    <dgm:cxn modelId="{08B11F05-0316-45AB-BAA9-37FE7DEB84E2}" type="presOf" srcId="{DD2749C9-D115-404B-91FC-55E516F99C11}" destId="{2D0C1F71-7338-4CD3-A482-CC94DBFF87CB}" srcOrd="1" destOrd="0" presId="urn:microsoft.com/office/officeart/2005/8/layout/orgChart1"/>
    <dgm:cxn modelId="{C2A02B7A-E93C-4368-BB7D-38E3DECC97F7}" srcId="{DD2749C9-D115-404B-91FC-55E516F99C11}" destId="{E1423CBC-6E84-43A8-8EBC-FC28C6EB30AC}" srcOrd="0" destOrd="0" parTransId="{166C9519-15C1-4145-ACB0-729FD009D126}" sibTransId="{F15DDF6B-F5AB-4293-BC79-60E3F8EC0E36}"/>
    <dgm:cxn modelId="{3FA0DB27-89A1-413E-8A04-60A0D1685872}" type="presOf" srcId="{68CCCA0A-19AC-4C87-9F7A-51C87E7D4AA6}" destId="{9F6FB873-4638-43A4-8734-0AE9B8135B38}" srcOrd="0" destOrd="0" presId="urn:microsoft.com/office/officeart/2005/8/layout/orgChart1"/>
    <dgm:cxn modelId="{13386126-369F-4DB8-96BD-16A7949C51A0}" srcId="{C56C24D6-FC1D-4C1E-938A-6A629E1E762E}" destId="{3931C3E3-AA22-4EF2-9DFE-45134FCFBF4B}" srcOrd="0" destOrd="0" parTransId="{912036FF-B54F-4DF5-9159-6F98333451FF}" sibTransId="{D23C7CF9-6433-439B-99B9-94F0EAD9E269}"/>
    <dgm:cxn modelId="{BCD7DFFE-B961-4D77-97D0-71AED6B54724}" type="presOf" srcId="{275CF121-6AA8-4EA7-A862-2945F637B392}" destId="{26EC57C2-331F-4C27-836D-9A6687451565}" srcOrd="0" destOrd="0" presId="urn:microsoft.com/office/officeart/2005/8/layout/orgChart1"/>
    <dgm:cxn modelId="{3317BF30-8102-41BE-98B2-5300F724521F}" srcId="{3931C3E3-AA22-4EF2-9DFE-45134FCFBF4B}" destId="{0747368A-6E8B-49BE-A8BB-5AC6F9E035ED}" srcOrd="3" destOrd="0" parTransId="{B0BF308E-1B77-4EA7-B15A-34E8976BA467}" sibTransId="{9290EDCF-2EF6-4D9F-938B-0AAD2DE80816}"/>
    <dgm:cxn modelId="{A14F79EA-901E-4552-8B17-F9800DFA4ABA}" srcId="{3931C3E3-AA22-4EF2-9DFE-45134FCFBF4B}" destId="{DD2749C9-D115-404B-91FC-55E516F99C11}" srcOrd="4" destOrd="0" parTransId="{2EEC5971-8953-4812-81ED-839FADB59919}" sibTransId="{8E1419A9-0444-40E7-8E39-937B02AB4071}"/>
    <dgm:cxn modelId="{2E0725D7-6B9A-445F-BAAA-74A5E1569800}" type="presOf" srcId="{CD188E91-5036-45AB-B901-6BC6FA6C1FF2}" destId="{5426A28A-A27F-4B94-8E0F-D2729D481863}" srcOrd="0" destOrd="0" presId="urn:microsoft.com/office/officeart/2005/8/layout/orgChart1"/>
    <dgm:cxn modelId="{4C99EA23-6DD7-462C-BDD3-E2A9D345D118}" srcId="{06D14F6D-89A3-46C3-BCDA-E3C1116D1DB7}" destId="{BA0B9496-3B98-4229-8F66-DA5778697CCF}" srcOrd="0" destOrd="0" parTransId="{705B6925-5692-4EC8-86F6-1032C32D17CE}" sibTransId="{B0D74E22-765F-4A41-9B4C-CBD626E81AAA}"/>
    <dgm:cxn modelId="{C43468F1-459B-4559-AF56-51EC5031F6BF}" srcId="{DD2749C9-D115-404B-91FC-55E516F99C11}" destId="{2CAD008B-FA82-47DD-896C-966FC6D5A51D}" srcOrd="2" destOrd="0" parTransId="{A407DF84-C491-4D36-99C6-661DFE6FE4FB}" sibTransId="{A6A0BEEA-9467-41C3-81D4-9A44D964EF84}"/>
    <dgm:cxn modelId="{01E9E284-8211-4C25-A0E7-2AEDB503F66C}" type="presOf" srcId="{27660886-B0D6-439A-9E58-3F6803BFA221}" destId="{7B07D69C-FF4F-4150-BC31-B379D6C1E34A}" srcOrd="1" destOrd="0" presId="urn:microsoft.com/office/officeart/2005/8/layout/orgChart1"/>
    <dgm:cxn modelId="{B7911626-D26D-479B-B49F-5CCB3D014DA7}" type="presOf" srcId="{21CD714F-A20F-4133-A5AF-8F8AC3D698C8}" destId="{2062B4C3-E56C-429E-91E7-6C1BB3BD9B19}" srcOrd="0" destOrd="0" presId="urn:microsoft.com/office/officeart/2005/8/layout/orgChart1"/>
    <dgm:cxn modelId="{FF2257E2-2A5D-4988-A4D7-9A556CBC8DCF}" type="presOf" srcId="{D17E833E-8E3C-42D2-A6DB-AED9256E5FA8}" destId="{A4490D7E-6C56-4E80-830D-6FA885530B4F}" srcOrd="1" destOrd="0" presId="urn:microsoft.com/office/officeart/2005/8/layout/orgChart1"/>
    <dgm:cxn modelId="{5ECC934F-D7BC-44A0-86E7-1D5605E6EB83}" type="presOf" srcId="{0AA19F44-25D5-4996-A116-C65C9AAA03BF}" destId="{07532FC7-5384-4F53-8C6F-7E4DF7BF41C1}" srcOrd="0" destOrd="0" presId="urn:microsoft.com/office/officeart/2005/8/layout/orgChart1"/>
    <dgm:cxn modelId="{4D624D3E-B479-43E1-8B9F-FF771FA75CA0}" type="presOf" srcId="{3D4D65B0-5E7A-44B0-BF87-99C3B59DB621}" destId="{3637EDED-47B4-4FC9-B893-B62E08D7E056}" srcOrd="0" destOrd="0" presId="urn:microsoft.com/office/officeart/2005/8/layout/orgChart1"/>
    <dgm:cxn modelId="{1094A00C-5C8B-4FC0-83F2-5B27420A648A}" type="presOf" srcId="{BD180260-2752-48E1-9BA2-8F1BAE0C4D6C}" destId="{CDA674B3-58A3-4918-B164-C156EB7117C7}" srcOrd="0" destOrd="0" presId="urn:microsoft.com/office/officeart/2005/8/layout/orgChart1"/>
    <dgm:cxn modelId="{048F8609-FE46-4D2D-A56E-E2E8DA7F26B3}" type="presOf" srcId="{09608954-6273-4605-81A5-7B618C11EC45}" destId="{0F07E1AC-909A-4BA5-8DF5-0DDFDE0FA174}" srcOrd="0" destOrd="0" presId="urn:microsoft.com/office/officeart/2005/8/layout/orgChart1"/>
    <dgm:cxn modelId="{A9B6815B-E6ED-41E3-95AD-06E785BF5234}" type="presOf" srcId="{AACB7ACC-6D4C-42F4-A42D-9003D6DBB942}" destId="{8FA42170-B7C8-474F-9BEC-B35166B12C37}" srcOrd="0" destOrd="0" presId="urn:microsoft.com/office/officeart/2005/8/layout/orgChart1"/>
    <dgm:cxn modelId="{9B82076F-8DB7-41A0-B431-74A847E56C90}" srcId="{3931C3E3-AA22-4EF2-9DFE-45134FCFBF4B}" destId="{D17E833E-8E3C-42D2-A6DB-AED9256E5FA8}" srcOrd="5" destOrd="0" parTransId="{40D5583B-C62F-47DA-8F05-70467980AD54}" sibTransId="{15F27CE4-77A6-430C-9A05-AA193322FF27}"/>
    <dgm:cxn modelId="{93860453-3D2C-4312-8D9F-FE76CB5B27EA}" type="presOf" srcId="{3931C3E3-AA22-4EF2-9DFE-45134FCFBF4B}" destId="{9BEF5A9D-720D-422B-8487-28AAC0C3BCAD}" srcOrd="1" destOrd="0" presId="urn:microsoft.com/office/officeart/2005/8/layout/orgChart1"/>
    <dgm:cxn modelId="{8F58EB09-F6C1-4D21-8875-23B83D7A8C67}" srcId="{06D14F6D-89A3-46C3-BCDA-E3C1116D1DB7}" destId="{27660886-B0D6-439A-9E58-3F6803BFA221}" srcOrd="3" destOrd="0" parTransId="{275CF121-6AA8-4EA7-A862-2945F637B392}" sibTransId="{C80E5975-6A81-441A-818D-3019605A8623}"/>
    <dgm:cxn modelId="{230B6A95-339D-4156-9774-6BB65FC9C60B}" type="presOf" srcId="{AEEEF5B5-C081-4854-8A18-6B5282615EC6}" destId="{99C6F0F1-C3D4-4479-8624-8FA11226B928}" srcOrd="0" destOrd="0" presId="urn:microsoft.com/office/officeart/2005/8/layout/orgChart1"/>
    <dgm:cxn modelId="{E6E58C59-9FDF-4F71-8DF8-EF20F3829B5C}" type="presParOf" srcId="{8319CD69-C8D2-482A-A6BA-B5921360B20C}" destId="{2AB269AF-6F08-405A-8541-4BE55BD47D75}" srcOrd="0" destOrd="0" presId="urn:microsoft.com/office/officeart/2005/8/layout/orgChart1"/>
    <dgm:cxn modelId="{93BC85CC-4EC4-4AC5-B8A1-C0CA876A45E4}" type="presParOf" srcId="{2AB269AF-6F08-405A-8541-4BE55BD47D75}" destId="{DCE04A20-8440-48BE-9DDE-5A8B1092AC97}" srcOrd="0" destOrd="0" presId="urn:microsoft.com/office/officeart/2005/8/layout/orgChart1"/>
    <dgm:cxn modelId="{DB997F85-FEB6-4058-984D-F251F6B2026C}" type="presParOf" srcId="{DCE04A20-8440-48BE-9DDE-5A8B1092AC97}" destId="{54DA098E-D760-4527-B0D9-368A700FFD1B}" srcOrd="0" destOrd="0" presId="urn:microsoft.com/office/officeart/2005/8/layout/orgChart1"/>
    <dgm:cxn modelId="{19BD231E-CCDE-4857-9F31-5E6D2FDDB601}" type="presParOf" srcId="{DCE04A20-8440-48BE-9DDE-5A8B1092AC97}" destId="{9BEF5A9D-720D-422B-8487-28AAC0C3BCAD}" srcOrd="1" destOrd="0" presId="urn:microsoft.com/office/officeart/2005/8/layout/orgChart1"/>
    <dgm:cxn modelId="{1E44387F-3802-4CF3-967E-125F6C3CA4A2}" type="presParOf" srcId="{2AB269AF-6F08-405A-8541-4BE55BD47D75}" destId="{0314431F-42E9-4285-8D4F-446CA00680AB}" srcOrd="1" destOrd="0" presId="urn:microsoft.com/office/officeart/2005/8/layout/orgChart1"/>
    <dgm:cxn modelId="{2928A537-EB5B-4FC2-A41B-84B918E40E81}" type="presParOf" srcId="{0314431F-42E9-4285-8D4F-446CA00680AB}" destId="{ED2D3B43-E6FE-4BB7-ABB2-DDD800233771}" srcOrd="0" destOrd="0" presId="urn:microsoft.com/office/officeart/2005/8/layout/orgChart1"/>
    <dgm:cxn modelId="{A526694E-3181-4DFD-BB69-E2A6353A4EBD}" type="presParOf" srcId="{0314431F-42E9-4285-8D4F-446CA00680AB}" destId="{D2EE6593-4B71-48C5-BE98-36D94E930CA3}" srcOrd="1" destOrd="0" presId="urn:microsoft.com/office/officeart/2005/8/layout/orgChart1"/>
    <dgm:cxn modelId="{46CDF3DD-8E4C-4708-AC7D-A45B68E5368B}" type="presParOf" srcId="{D2EE6593-4B71-48C5-BE98-36D94E930CA3}" destId="{E23BD7F6-807A-4405-97B7-68606DA83076}" srcOrd="0" destOrd="0" presId="urn:microsoft.com/office/officeart/2005/8/layout/orgChart1"/>
    <dgm:cxn modelId="{41869834-0806-4BE7-929A-D05B0E05E906}" type="presParOf" srcId="{E23BD7F6-807A-4405-97B7-68606DA83076}" destId="{29AB0DFC-61FD-457C-B24B-5D983C493E3E}" srcOrd="0" destOrd="0" presId="urn:microsoft.com/office/officeart/2005/8/layout/orgChart1"/>
    <dgm:cxn modelId="{5192525B-C273-4D87-BCD9-F5B7AAC94B11}" type="presParOf" srcId="{E23BD7F6-807A-4405-97B7-68606DA83076}" destId="{B734AA07-5AB7-45BA-8D6A-0A42E14874C5}" srcOrd="1" destOrd="0" presId="urn:microsoft.com/office/officeart/2005/8/layout/orgChart1"/>
    <dgm:cxn modelId="{69AB216D-C5EC-4DA2-AFED-567E5669212F}" type="presParOf" srcId="{D2EE6593-4B71-48C5-BE98-36D94E930CA3}" destId="{A3B6517C-4A13-460F-8B7B-08904C39B672}" srcOrd="1" destOrd="0" presId="urn:microsoft.com/office/officeart/2005/8/layout/orgChart1"/>
    <dgm:cxn modelId="{A64F30A8-A72A-4F1A-B052-25ED16B8D11D}" type="presParOf" srcId="{A3B6517C-4A13-460F-8B7B-08904C39B672}" destId="{1F8F49D5-91FB-4957-8FB8-8015FCC52CF4}" srcOrd="0" destOrd="0" presId="urn:microsoft.com/office/officeart/2005/8/layout/orgChart1"/>
    <dgm:cxn modelId="{9623D155-CFA1-4ED3-9C23-A71D7A30333E}" type="presParOf" srcId="{A3B6517C-4A13-460F-8B7B-08904C39B672}" destId="{E04C3168-DB7A-4368-B8A4-961D4F9362D5}" srcOrd="1" destOrd="0" presId="urn:microsoft.com/office/officeart/2005/8/layout/orgChart1"/>
    <dgm:cxn modelId="{3945C531-8753-4F2B-9E8F-7C6E869EAF91}" type="presParOf" srcId="{E04C3168-DB7A-4368-B8A4-961D4F9362D5}" destId="{9B56F3A4-ABAA-4B1A-9EAB-EDD55BF2E423}" srcOrd="0" destOrd="0" presId="urn:microsoft.com/office/officeart/2005/8/layout/orgChart1"/>
    <dgm:cxn modelId="{87319D49-130D-483B-A8CB-0AEF7EC66CF0}" type="presParOf" srcId="{9B56F3A4-ABAA-4B1A-9EAB-EDD55BF2E423}" destId="{4B9DD542-551F-4303-929D-E9B9CF94BB41}" srcOrd="0" destOrd="0" presId="urn:microsoft.com/office/officeart/2005/8/layout/orgChart1"/>
    <dgm:cxn modelId="{34E35221-BE91-4ABB-8CA0-2D3C09E103BE}" type="presParOf" srcId="{9B56F3A4-ABAA-4B1A-9EAB-EDD55BF2E423}" destId="{89076204-3CD9-45B7-97BE-A541235F993E}" srcOrd="1" destOrd="0" presId="urn:microsoft.com/office/officeart/2005/8/layout/orgChart1"/>
    <dgm:cxn modelId="{41BACA5F-49D6-4008-8A27-A9D85F6958B6}" type="presParOf" srcId="{E04C3168-DB7A-4368-B8A4-961D4F9362D5}" destId="{C14394D3-7400-4C88-9FBB-998684D5D5FC}" srcOrd="1" destOrd="0" presId="urn:microsoft.com/office/officeart/2005/8/layout/orgChart1"/>
    <dgm:cxn modelId="{C03D0FC3-C230-4BDB-9602-97E57DABA6AE}" type="presParOf" srcId="{E04C3168-DB7A-4368-B8A4-961D4F9362D5}" destId="{E3FD5B11-4F22-46E5-9B88-76D0DF70AF11}" srcOrd="2" destOrd="0" presId="urn:microsoft.com/office/officeart/2005/8/layout/orgChart1"/>
    <dgm:cxn modelId="{C66AD09E-41E1-4E15-B7C5-831DF331A803}" type="presParOf" srcId="{A3B6517C-4A13-460F-8B7B-08904C39B672}" destId="{A285B9E5-CBDC-4922-83F4-B06819F981EB}" srcOrd="2" destOrd="0" presId="urn:microsoft.com/office/officeart/2005/8/layout/orgChart1"/>
    <dgm:cxn modelId="{1BC50D48-2D9D-4ADE-8521-80ED3FB937EA}" type="presParOf" srcId="{A3B6517C-4A13-460F-8B7B-08904C39B672}" destId="{D388AF3B-9105-42DB-A186-FFBDE6D6059C}" srcOrd="3" destOrd="0" presId="urn:microsoft.com/office/officeart/2005/8/layout/orgChart1"/>
    <dgm:cxn modelId="{2CA5F1E1-D625-49A8-98D7-F4D3E2DF0291}" type="presParOf" srcId="{D388AF3B-9105-42DB-A186-FFBDE6D6059C}" destId="{809DC37D-AFE2-4B92-8F00-F53C0ED3DF1B}" srcOrd="0" destOrd="0" presId="urn:microsoft.com/office/officeart/2005/8/layout/orgChart1"/>
    <dgm:cxn modelId="{700B6AD8-DFB5-4975-ACB8-991F4E819FF8}" type="presParOf" srcId="{809DC37D-AFE2-4B92-8F00-F53C0ED3DF1B}" destId="{3637EDED-47B4-4FC9-B893-B62E08D7E056}" srcOrd="0" destOrd="0" presId="urn:microsoft.com/office/officeart/2005/8/layout/orgChart1"/>
    <dgm:cxn modelId="{12F24146-8544-4294-9B09-D4F5CD132CF2}" type="presParOf" srcId="{809DC37D-AFE2-4B92-8F00-F53C0ED3DF1B}" destId="{755A378B-A90F-45A3-A680-F93D8C79F52B}" srcOrd="1" destOrd="0" presId="urn:microsoft.com/office/officeart/2005/8/layout/orgChart1"/>
    <dgm:cxn modelId="{3C90CC6B-E591-420D-8057-BFC5E2F0AC6A}" type="presParOf" srcId="{D388AF3B-9105-42DB-A186-FFBDE6D6059C}" destId="{22F783ED-C875-47BD-B028-937B4E722065}" srcOrd="1" destOrd="0" presId="urn:microsoft.com/office/officeart/2005/8/layout/orgChart1"/>
    <dgm:cxn modelId="{E58799B2-20C7-438D-A661-ED77E0A93DCF}" type="presParOf" srcId="{D388AF3B-9105-42DB-A186-FFBDE6D6059C}" destId="{818FB5A9-ED22-4A5D-BBAA-8F8BF534569A}" srcOrd="2" destOrd="0" presId="urn:microsoft.com/office/officeart/2005/8/layout/orgChart1"/>
    <dgm:cxn modelId="{C624493E-CE64-4D28-9ED3-01989D099EEE}" type="presParOf" srcId="{A3B6517C-4A13-460F-8B7B-08904C39B672}" destId="{0F07E1AC-909A-4BA5-8DF5-0DDFDE0FA174}" srcOrd="4" destOrd="0" presId="urn:microsoft.com/office/officeart/2005/8/layout/orgChart1"/>
    <dgm:cxn modelId="{0C7965A3-03CA-4800-A94E-29B13BA8962A}" type="presParOf" srcId="{A3B6517C-4A13-460F-8B7B-08904C39B672}" destId="{9420FB1E-A842-4D25-B7F8-D38478B22003}" srcOrd="5" destOrd="0" presId="urn:microsoft.com/office/officeart/2005/8/layout/orgChart1"/>
    <dgm:cxn modelId="{E2D23D93-C4B2-41DE-AE55-20BB4E4E480C}" type="presParOf" srcId="{9420FB1E-A842-4D25-B7F8-D38478B22003}" destId="{496644CB-841E-4899-8F4F-D3EF673C567B}" srcOrd="0" destOrd="0" presId="urn:microsoft.com/office/officeart/2005/8/layout/orgChart1"/>
    <dgm:cxn modelId="{B2B0FD4A-BA68-4EB2-9E99-13E6D5F7BFA8}" type="presParOf" srcId="{496644CB-841E-4899-8F4F-D3EF673C567B}" destId="{64D3BF5B-0675-4CB5-9F21-3D44A8343E55}" srcOrd="0" destOrd="0" presId="urn:microsoft.com/office/officeart/2005/8/layout/orgChart1"/>
    <dgm:cxn modelId="{60F9051C-2AEB-4F2B-B987-00C55A4584BF}" type="presParOf" srcId="{496644CB-841E-4899-8F4F-D3EF673C567B}" destId="{8C38DA79-8EC1-4608-866C-3483B181B717}" srcOrd="1" destOrd="0" presId="urn:microsoft.com/office/officeart/2005/8/layout/orgChart1"/>
    <dgm:cxn modelId="{488193B3-02B4-490F-A2AB-B825E41B9F07}" type="presParOf" srcId="{9420FB1E-A842-4D25-B7F8-D38478B22003}" destId="{A04E73C7-AA98-4BA7-BCC6-927029D8C71D}" srcOrd="1" destOrd="0" presId="urn:microsoft.com/office/officeart/2005/8/layout/orgChart1"/>
    <dgm:cxn modelId="{7AEC8A99-BFED-4CCA-9C09-CECDAD7EE890}" type="presParOf" srcId="{9420FB1E-A842-4D25-B7F8-D38478B22003}" destId="{AB115C79-1BBF-4363-A13C-51E0DE6D5334}" srcOrd="2" destOrd="0" presId="urn:microsoft.com/office/officeart/2005/8/layout/orgChart1"/>
    <dgm:cxn modelId="{20CD7BCF-36BF-4E07-AD17-BBAF217946EF}" type="presParOf" srcId="{A3B6517C-4A13-460F-8B7B-08904C39B672}" destId="{26EC57C2-331F-4C27-836D-9A6687451565}" srcOrd="6" destOrd="0" presId="urn:microsoft.com/office/officeart/2005/8/layout/orgChart1"/>
    <dgm:cxn modelId="{18E0A9B9-3298-421C-901B-CE62FE0A204B}" type="presParOf" srcId="{A3B6517C-4A13-460F-8B7B-08904C39B672}" destId="{E2AF6CEC-78AD-4778-862F-84A46E23635B}" srcOrd="7" destOrd="0" presId="urn:microsoft.com/office/officeart/2005/8/layout/orgChart1"/>
    <dgm:cxn modelId="{EF4AC300-BFBC-4A57-A856-CB6BF1ECF099}" type="presParOf" srcId="{E2AF6CEC-78AD-4778-862F-84A46E23635B}" destId="{D2243DDF-A2F0-44C8-9B4B-6E0816F0BB2A}" srcOrd="0" destOrd="0" presId="urn:microsoft.com/office/officeart/2005/8/layout/orgChart1"/>
    <dgm:cxn modelId="{C3EEAF37-F2F9-4C10-983D-096D4FD55CEC}" type="presParOf" srcId="{D2243DDF-A2F0-44C8-9B4B-6E0816F0BB2A}" destId="{72AE0E97-D4A2-4D8C-91B5-2342317B2189}" srcOrd="0" destOrd="0" presId="urn:microsoft.com/office/officeart/2005/8/layout/orgChart1"/>
    <dgm:cxn modelId="{53A3055F-DCC5-417F-A913-2CC56D9B2DAF}" type="presParOf" srcId="{D2243DDF-A2F0-44C8-9B4B-6E0816F0BB2A}" destId="{7B07D69C-FF4F-4150-BC31-B379D6C1E34A}" srcOrd="1" destOrd="0" presId="urn:microsoft.com/office/officeart/2005/8/layout/orgChart1"/>
    <dgm:cxn modelId="{10DAE690-DA5A-4B4D-A2F4-E25BFDDBBDD3}" type="presParOf" srcId="{E2AF6CEC-78AD-4778-862F-84A46E23635B}" destId="{79AA21DF-E72A-45DE-9D12-2059846B2146}" srcOrd="1" destOrd="0" presId="urn:microsoft.com/office/officeart/2005/8/layout/orgChart1"/>
    <dgm:cxn modelId="{43EEFA86-A32E-4577-BDED-5B3A74B38D7B}" type="presParOf" srcId="{E2AF6CEC-78AD-4778-862F-84A46E23635B}" destId="{2E339666-197C-445F-A7F6-2BEFFC8EB455}" srcOrd="2" destOrd="0" presId="urn:microsoft.com/office/officeart/2005/8/layout/orgChart1"/>
    <dgm:cxn modelId="{518E3C26-78AE-4140-8070-3481AF0227DE}" type="presParOf" srcId="{A3B6517C-4A13-460F-8B7B-08904C39B672}" destId="{739D6D7C-7E8D-4BA1-A656-30DAF3B137D3}" srcOrd="8" destOrd="0" presId="urn:microsoft.com/office/officeart/2005/8/layout/orgChart1"/>
    <dgm:cxn modelId="{976E89B6-0CF3-4566-B19F-4B72A7E7CC5B}" type="presParOf" srcId="{A3B6517C-4A13-460F-8B7B-08904C39B672}" destId="{F6FA4BDD-4695-4E1B-ABA4-0B7F23A8553A}" srcOrd="9" destOrd="0" presId="urn:microsoft.com/office/officeart/2005/8/layout/orgChart1"/>
    <dgm:cxn modelId="{BED0F115-CE2E-4E3A-8B08-979542F77429}" type="presParOf" srcId="{F6FA4BDD-4695-4E1B-ABA4-0B7F23A8553A}" destId="{53908A8E-265A-4477-8EE7-95EB43C03416}" srcOrd="0" destOrd="0" presId="urn:microsoft.com/office/officeart/2005/8/layout/orgChart1"/>
    <dgm:cxn modelId="{E3BFD91C-CEAE-4A94-8126-FEF0354B83CC}" type="presParOf" srcId="{53908A8E-265A-4477-8EE7-95EB43C03416}" destId="{32E13CCD-5AA3-4296-B12F-160D1B88758E}" srcOrd="0" destOrd="0" presId="urn:microsoft.com/office/officeart/2005/8/layout/orgChart1"/>
    <dgm:cxn modelId="{7B91EE47-EBD7-4A69-B579-F05B658378DA}" type="presParOf" srcId="{53908A8E-265A-4477-8EE7-95EB43C03416}" destId="{5CC06173-B0D4-49F9-BB72-1790DF4DDDA7}" srcOrd="1" destOrd="0" presId="urn:microsoft.com/office/officeart/2005/8/layout/orgChart1"/>
    <dgm:cxn modelId="{0BB0FCE6-EA75-42B9-A9EB-3806F0BF1C3F}" type="presParOf" srcId="{F6FA4BDD-4695-4E1B-ABA4-0B7F23A8553A}" destId="{75217DB6-AE68-4E0C-AF21-529AB97D7F5B}" srcOrd="1" destOrd="0" presId="urn:microsoft.com/office/officeart/2005/8/layout/orgChart1"/>
    <dgm:cxn modelId="{97A397ED-BB39-407D-B8B6-580F93E8411F}" type="presParOf" srcId="{F6FA4BDD-4695-4E1B-ABA4-0B7F23A8553A}" destId="{48FA839C-340F-4303-A998-76F708353AFE}" srcOrd="2" destOrd="0" presId="urn:microsoft.com/office/officeart/2005/8/layout/orgChart1"/>
    <dgm:cxn modelId="{C56FF23A-AC22-4B96-B7E1-3A0DFE9424F3}" type="presParOf" srcId="{A3B6517C-4A13-460F-8B7B-08904C39B672}" destId="{9A05D87A-372F-45B6-85A3-48B891BA68AF}" srcOrd="10" destOrd="0" presId="urn:microsoft.com/office/officeart/2005/8/layout/orgChart1"/>
    <dgm:cxn modelId="{827ED8E5-C701-43B2-BA1E-328F2D55E0A5}" type="presParOf" srcId="{A3B6517C-4A13-460F-8B7B-08904C39B672}" destId="{71C2D163-25A9-4DAD-BE05-4795F31C2439}" srcOrd="11" destOrd="0" presId="urn:microsoft.com/office/officeart/2005/8/layout/orgChart1"/>
    <dgm:cxn modelId="{F4C87133-7348-4AD4-AAFB-A63A28BC70F3}" type="presParOf" srcId="{71C2D163-25A9-4DAD-BE05-4795F31C2439}" destId="{D90BCC82-F935-4E50-A9A4-620A5786C0DB}" srcOrd="0" destOrd="0" presId="urn:microsoft.com/office/officeart/2005/8/layout/orgChart1"/>
    <dgm:cxn modelId="{F96E4BFA-9CEC-48DB-A803-A3469FA702AA}" type="presParOf" srcId="{D90BCC82-F935-4E50-A9A4-620A5786C0DB}" destId="{5426A28A-A27F-4B94-8E0F-D2729D481863}" srcOrd="0" destOrd="0" presId="urn:microsoft.com/office/officeart/2005/8/layout/orgChart1"/>
    <dgm:cxn modelId="{73D15FD8-053F-4FF7-B78C-5D2D5AF16E8B}" type="presParOf" srcId="{D90BCC82-F935-4E50-A9A4-620A5786C0DB}" destId="{3B38EFFB-3DC6-4BBD-9B48-77FCFBD18B22}" srcOrd="1" destOrd="0" presId="urn:microsoft.com/office/officeart/2005/8/layout/orgChart1"/>
    <dgm:cxn modelId="{F2C34B3B-2CDB-41A9-A306-A58DE0C4BD30}" type="presParOf" srcId="{71C2D163-25A9-4DAD-BE05-4795F31C2439}" destId="{6C854B71-3DF8-479D-B723-3389610F3C20}" srcOrd="1" destOrd="0" presId="urn:microsoft.com/office/officeart/2005/8/layout/orgChart1"/>
    <dgm:cxn modelId="{7BBD6064-C887-4A21-B7F4-36222D111122}" type="presParOf" srcId="{71C2D163-25A9-4DAD-BE05-4795F31C2439}" destId="{375BBA19-0A9B-4E65-A971-A22C671B54A8}" srcOrd="2" destOrd="0" presId="urn:microsoft.com/office/officeart/2005/8/layout/orgChart1"/>
    <dgm:cxn modelId="{2D9D588E-3072-4AED-88D9-379EA09E5BC8}" type="presParOf" srcId="{D2EE6593-4B71-48C5-BE98-36D94E930CA3}" destId="{19465F90-1DBD-41A1-BD83-F0507C2C8E1E}" srcOrd="2" destOrd="0" presId="urn:microsoft.com/office/officeart/2005/8/layout/orgChart1"/>
    <dgm:cxn modelId="{FCD8F13D-B05B-401C-B393-F6AADDD853B8}" type="presParOf" srcId="{0314431F-42E9-4285-8D4F-446CA00680AB}" destId="{16A85C38-BEB4-46E9-81C6-DFBEF6DB6F0A}" srcOrd="2" destOrd="0" presId="urn:microsoft.com/office/officeart/2005/8/layout/orgChart1"/>
    <dgm:cxn modelId="{849A01CF-2510-4D00-8DFB-98E9C1E893DB}" type="presParOf" srcId="{0314431F-42E9-4285-8D4F-446CA00680AB}" destId="{768D1703-D576-497F-9703-7C76A99757A4}" srcOrd="3" destOrd="0" presId="urn:microsoft.com/office/officeart/2005/8/layout/orgChart1"/>
    <dgm:cxn modelId="{1C9C2528-B5E9-4538-BF17-9BF730C157D0}" type="presParOf" srcId="{768D1703-D576-497F-9703-7C76A99757A4}" destId="{1A850411-C42A-4377-83F3-20CC1E7B7386}" srcOrd="0" destOrd="0" presId="urn:microsoft.com/office/officeart/2005/8/layout/orgChart1"/>
    <dgm:cxn modelId="{90153845-3AEF-414B-985F-5F9E074A1CF8}" type="presParOf" srcId="{1A850411-C42A-4377-83F3-20CC1E7B7386}" destId="{99C6F0F1-C3D4-4479-8624-8FA11226B928}" srcOrd="0" destOrd="0" presId="urn:microsoft.com/office/officeart/2005/8/layout/orgChart1"/>
    <dgm:cxn modelId="{DD386FDC-6D6E-4126-AA14-D62C8B9A8402}" type="presParOf" srcId="{1A850411-C42A-4377-83F3-20CC1E7B7386}" destId="{E9D89B99-6BD0-4264-B034-C47BCF0A15DC}" srcOrd="1" destOrd="0" presId="urn:microsoft.com/office/officeart/2005/8/layout/orgChart1"/>
    <dgm:cxn modelId="{40C1A052-E7C3-4635-81CB-4F8465170187}" type="presParOf" srcId="{768D1703-D576-497F-9703-7C76A99757A4}" destId="{E830464A-8DA8-4876-A279-5BFD089676D6}" srcOrd="1" destOrd="0" presId="urn:microsoft.com/office/officeart/2005/8/layout/orgChart1"/>
    <dgm:cxn modelId="{F2FFA424-6697-43FF-85B6-BDBB4A78B979}" type="presParOf" srcId="{E830464A-8DA8-4876-A279-5BFD089676D6}" destId="{9F6FB873-4638-43A4-8734-0AE9B8135B38}" srcOrd="0" destOrd="0" presId="urn:microsoft.com/office/officeart/2005/8/layout/orgChart1"/>
    <dgm:cxn modelId="{49F9D29F-E6D3-4151-A9DE-A975E69D0C16}" type="presParOf" srcId="{E830464A-8DA8-4876-A279-5BFD089676D6}" destId="{C617C910-F71F-4DAF-946B-15A87F89E0E8}" srcOrd="1" destOrd="0" presId="urn:microsoft.com/office/officeart/2005/8/layout/orgChart1"/>
    <dgm:cxn modelId="{ADE10C47-A36A-4F82-863C-2F79D7D4B57B}" type="presParOf" srcId="{C617C910-F71F-4DAF-946B-15A87F89E0E8}" destId="{CB1F36FD-A4B4-46A9-9920-9329CDD1080B}" srcOrd="0" destOrd="0" presId="urn:microsoft.com/office/officeart/2005/8/layout/orgChart1"/>
    <dgm:cxn modelId="{DA8F8D1A-D6FF-49AE-9212-E54F2ABBB362}" type="presParOf" srcId="{CB1F36FD-A4B4-46A9-9920-9329CDD1080B}" destId="{258911F4-DA0A-4AEB-A1DC-5770BC00E1EF}" srcOrd="0" destOrd="0" presId="urn:microsoft.com/office/officeart/2005/8/layout/orgChart1"/>
    <dgm:cxn modelId="{6EDEAB9E-2B83-48E1-9B10-90C6AB8C73FF}" type="presParOf" srcId="{CB1F36FD-A4B4-46A9-9920-9329CDD1080B}" destId="{A4F86305-86A8-408C-AD09-8B8266DF0446}" srcOrd="1" destOrd="0" presId="urn:microsoft.com/office/officeart/2005/8/layout/orgChart1"/>
    <dgm:cxn modelId="{50453EAD-02A7-4D12-84FB-DC35462907FF}" type="presParOf" srcId="{C617C910-F71F-4DAF-946B-15A87F89E0E8}" destId="{0EFD0121-7DE3-4BA5-A515-8E8037E0F3A8}" srcOrd="1" destOrd="0" presId="urn:microsoft.com/office/officeart/2005/8/layout/orgChart1"/>
    <dgm:cxn modelId="{CFC30256-480D-4A30-AD66-63F9D2E5DF80}" type="presParOf" srcId="{C617C910-F71F-4DAF-946B-15A87F89E0E8}" destId="{D8F5F00F-1257-44CE-8B91-C2528CE66973}" srcOrd="2" destOrd="0" presId="urn:microsoft.com/office/officeart/2005/8/layout/orgChart1"/>
    <dgm:cxn modelId="{C486AE63-A89F-4E10-A079-CACF24618AD1}" type="presParOf" srcId="{768D1703-D576-497F-9703-7C76A99757A4}" destId="{91F8A47F-0253-4FEC-AEE3-E584DC24AD2C}" srcOrd="2" destOrd="0" presId="urn:microsoft.com/office/officeart/2005/8/layout/orgChart1"/>
    <dgm:cxn modelId="{B0C5A536-086A-4097-9B12-A8466F6802F9}" type="presParOf" srcId="{0314431F-42E9-4285-8D4F-446CA00680AB}" destId="{59D5FC10-743C-457F-BF1D-6ABE3364EC50}" srcOrd="4" destOrd="0" presId="urn:microsoft.com/office/officeart/2005/8/layout/orgChart1"/>
    <dgm:cxn modelId="{C1582015-2505-45AC-B561-E9CB569C4B83}" type="presParOf" srcId="{0314431F-42E9-4285-8D4F-446CA00680AB}" destId="{E883BF40-BAA5-4638-809D-E04268A1D09F}" srcOrd="5" destOrd="0" presId="urn:microsoft.com/office/officeart/2005/8/layout/orgChart1"/>
    <dgm:cxn modelId="{773BA0D8-47EF-4647-A41A-57B84BDC6533}" type="presParOf" srcId="{E883BF40-BAA5-4638-809D-E04268A1D09F}" destId="{C8B7478F-D9FD-4677-BAB4-9B7A0BFDFCF6}" srcOrd="0" destOrd="0" presId="urn:microsoft.com/office/officeart/2005/8/layout/orgChart1"/>
    <dgm:cxn modelId="{8F7C8844-8A4D-4B3B-AEFF-A3326A5F540A}" type="presParOf" srcId="{C8B7478F-D9FD-4677-BAB4-9B7A0BFDFCF6}" destId="{ED1C6259-EB78-4815-BF38-EFC7BB7B3B97}" srcOrd="0" destOrd="0" presId="urn:microsoft.com/office/officeart/2005/8/layout/orgChart1"/>
    <dgm:cxn modelId="{6C5CB3CE-1C15-4304-9CEB-ABDDA08DC854}" type="presParOf" srcId="{C8B7478F-D9FD-4677-BAB4-9B7A0BFDFCF6}" destId="{352F0A06-0C4D-4411-BC74-0818F16CC4FB}" srcOrd="1" destOrd="0" presId="urn:microsoft.com/office/officeart/2005/8/layout/orgChart1"/>
    <dgm:cxn modelId="{73DCDF52-AAC7-4FA8-9BE7-71A62AB4FE63}" type="presParOf" srcId="{E883BF40-BAA5-4638-809D-E04268A1D09F}" destId="{593AED38-9471-4CE1-B0EA-D75E37D006BB}" srcOrd="1" destOrd="0" presId="urn:microsoft.com/office/officeart/2005/8/layout/orgChart1"/>
    <dgm:cxn modelId="{0150786A-BC12-4904-98B7-3CE16FD46785}" type="presParOf" srcId="{593AED38-9471-4CE1-B0EA-D75E37D006BB}" destId="{2275F665-3E5D-4C58-84E5-CEC7D9957270}" srcOrd="0" destOrd="0" presId="urn:microsoft.com/office/officeart/2005/8/layout/orgChart1"/>
    <dgm:cxn modelId="{A56EEAFC-D2BA-4535-A01E-54819A4535B5}" type="presParOf" srcId="{593AED38-9471-4CE1-B0EA-D75E37D006BB}" destId="{ECEC564A-2CC0-4D9B-A716-5709C4D1E2F8}" srcOrd="1" destOrd="0" presId="urn:microsoft.com/office/officeart/2005/8/layout/orgChart1"/>
    <dgm:cxn modelId="{CB0F748A-DDD4-4DC5-A045-F64537206C90}" type="presParOf" srcId="{ECEC564A-2CC0-4D9B-A716-5709C4D1E2F8}" destId="{5895C389-225B-4726-83BF-3A3855DE2969}" srcOrd="0" destOrd="0" presId="urn:microsoft.com/office/officeart/2005/8/layout/orgChart1"/>
    <dgm:cxn modelId="{6B0C05B3-C0C7-4870-9E02-4A939064F63D}" type="presParOf" srcId="{5895C389-225B-4726-83BF-3A3855DE2969}" destId="{6B7BBA54-CE15-456F-8416-C417AE095EBE}" srcOrd="0" destOrd="0" presId="urn:microsoft.com/office/officeart/2005/8/layout/orgChart1"/>
    <dgm:cxn modelId="{A9DE0401-4401-46D8-A078-ECA3C5C1CA61}" type="presParOf" srcId="{5895C389-225B-4726-83BF-3A3855DE2969}" destId="{8DE98DDC-0B8F-4E23-BEF8-E141CC5E2A3C}" srcOrd="1" destOrd="0" presId="urn:microsoft.com/office/officeart/2005/8/layout/orgChart1"/>
    <dgm:cxn modelId="{9FFD9246-1388-4711-A6F0-0F7EA83CFC8D}" type="presParOf" srcId="{ECEC564A-2CC0-4D9B-A716-5709C4D1E2F8}" destId="{ADF1D239-7CBD-48E9-8315-A192E4BF749E}" srcOrd="1" destOrd="0" presId="urn:microsoft.com/office/officeart/2005/8/layout/orgChart1"/>
    <dgm:cxn modelId="{0B81B147-037F-4B38-8302-4C0574BE4799}" type="presParOf" srcId="{ECEC564A-2CC0-4D9B-A716-5709C4D1E2F8}" destId="{E672953E-B3AD-4803-82EB-6395A257EA60}" srcOrd="2" destOrd="0" presId="urn:microsoft.com/office/officeart/2005/8/layout/orgChart1"/>
    <dgm:cxn modelId="{CB280866-3672-4EAC-864C-1D4902776AC8}" type="presParOf" srcId="{E883BF40-BAA5-4638-809D-E04268A1D09F}" destId="{47A74FE4-210D-4C40-BFA9-9DE9CBC77186}" srcOrd="2" destOrd="0" presId="urn:microsoft.com/office/officeart/2005/8/layout/orgChart1"/>
    <dgm:cxn modelId="{F01B5CBC-82C3-4092-ACC6-95E65D66A36D}" type="presParOf" srcId="{0314431F-42E9-4285-8D4F-446CA00680AB}" destId="{F7F978F6-4805-4482-90F8-DDCA56FCA365}" srcOrd="6" destOrd="0" presId="urn:microsoft.com/office/officeart/2005/8/layout/orgChart1"/>
    <dgm:cxn modelId="{5C2C739C-4F2A-4A09-8908-33B0CC548FCB}" type="presParOf" srcId="{0314431F-42E9-4285-8D4F-446CA00680AB}" destId="{5A255F4B-3902-41B5-835F-6D85102126A3}" srcOrd="7" destOrd="0" presId="urn:microsoft.com/office/officeart/2005/8/layout/orgChart1"/>
    <dgm:cxn modelId="{8605D10D-F4B6-48E8-837F-4175F1D493E2}" type="presParOf" srcId="{5A255F4B-3902-41B5-835F-6D85102126A3}" destId="{2B9EB42C-372E-4E31-88CF-67483AE850E1}" srcOrd="0" destOrd="0" presId="urn:microsoft.com/office/officeart/2005/8/layout/orgChart1"/>
    <dgm:cxn modelId="{73699103-BBB0-404D-B222-721A2DC4F776}" type="presParOf" srcId="{2B9EB42C-372E-4E31-88CF-67483AE850E1}" destId="{52E773BB-D897-47E2-9CCB-6FFECDEACB0B}" srcOrd="0" destOrd="0" presId="urn:microsoft.com/office/officeart/2005/8/layout/orgChart1"/>
    <dgm:cxn modelId="{FE5ED164-7889-4A48-9DFF-51EB023580AE}" type="presParOf" srcId="{2B9EB42C-372E-4E31-88CF-67483AE850E1}" destId="{5F18F901-0143-4A5A-83B6-39F7C4F3969F}" srcOrd="1" destOrd="0" presId="urn:microsoft.com/office/officeart/2005/8/layout/orgChart1"/>
    <dgm:cxn modelId="{A339841C-74F5-4EF2-857B-C8D0212CFA54}" type="presParOf" srcId="{5A255F4B-3902-41B5-835F-6D85102126A3}" destId="{C909F101-46A6-45DA-89D6-9113794A210F}" srcOrd="1" destOrd="0" presId="urn:microsoft.com/office/officeart/2005/8/layout/orgChart1"/>
    <dgm:cxn modelId="{C8DA0939-1F32-4BD1-8665-CCD2F36FBC92}" type="presParOf" srcId="{C909F101-46A6-45DA-89D6-9113794A210F}" destId="{05F1596E-2417-4815-B350-A5CF8FA9ED42}" srcOrd="0" destOrd="0" presId="urn:microsoft.com/office/officeart/2005/8/layout/orgChart1"/>
    <dgm:cxn modelId="{DB9BF626-7A86-4735-9B4E-F331F68D590D}" type="presParOf" srcId="{C909F101-46A6-45DA-89D6-9113794A210F}" destId="{1C77B2D0-B1C1-4D4F-99E4-7BBA44CD2F8F}" srcOrd="1" destOrd="0" presId="urn:microsoft.com/office/officeart/2005/8/layout/orgChart1"/>
    <dgm:cxn modelId="{C0660ADF-9FDC-48E8-AF64-5FB5F05F199B}" type="presParOf" srcId="{1C77B2D0-B1C1-4D4F-99E4-7BBA44CD2F8F}" destId="{6EF74B49-AA99-4C86-BC6C-2BE17C885D9A}" srcOrd="0" destOrd="0" presId="urn:microsoft.com/office/officeart/2005/8/layout/orgChart1"/>
    <dgm:cxn modelId="{0A8E2192-4312-4B05-B34B-FE214B520CA5}" type="presParOf" srcId="{6EF74B49-AA99-4C86-BC6C-2BE17C885D9A}" destId="{E68BF03A-089C-4611-9366-8A192B32942C}" srcOrd="0" destOrd="0" presId="urn:microsoft.com/office/officeart/2005/8/layout/orgChart1"/>
    <dgm:cxn modelId="{0E699C75-4A59-4B4D-A73B-1BC0F8EAE96A}" type="presParOf" srcId="{6EF74B49-AA99-4C86-BC6C-2BE17C885D9A}" destId="{5B07C968-BB4B-475B-9A32-6EC23E351290}" srcOrd="1" destOrd="0" presId="urn:microsoft.com/office/officeart/2005/8/layout/orgChart1"/>
    <dgm:cxn modelId="{0E5F1486-D415-44DB-B159-9FDC8F5D81F5}" type="presParOf" srcId="{1C77B2D0-B1C1-4D4F-99E4-7BBA44CD2F8F}" destId="{41AFB11B-9CD9-4A2C-8D0E-6ECF216C9607}" srcOrd="1" destOrd="0" presId="urn:microsoft.com/office/officeart/2005/8/layout/orgChart1"/>
    <dgm:cxn modelId="{04B46D2E-030A-4BB9-9904-0CDF12EFDBA2}" type="presParOf" srcId="{1C77B2D0-B1C1-4D4F-99E4-7BBA44CD2F8F}" destId="{71A97D27-4106-4021-98BE-C0B180C64856}" srcOrd="2" destOrd="0" presId="urn:microsoft.com/office/officeart/2005/8/layout/orgChart1"/>
    <dgm:cxn modelId="{4A860CF0-919A-4DAD-9AE1-78B38BB91CB7}" type="presParOf" srcId="{5A255F4B-3902-41B5-835F-6D85102126A3}" destId="{698511BA-9DFD-4215-8739-930AD6BBC985}" srcOrd="2" destOrd="0" presId="urn:microsoft.com/office/officeart/2005/8/layout/orgChart1"/>
    <dgm:cxn modelId="{2A66C47D-99D9-45DC-B080-BE31B79561F4}" type="presParOf" srcId="{0314431F-42E9-4285-8D4F-446CA00680AB}" destId="{BD1FA5EE-84BA-4837-9644-72503303738F}" srcOrd="8" destOrd="0" presId="urn:microsoft.com/office/officeart/2005/8/layout/orgChart1"/>
    <dgm:cxn modelId="{8BD01CDB-679A-4673-803E-50C78E886011}" type="presParOf" srcId="{0314431F-42E9-4285-8D4F-446CA00680AB}" destId="{6A3846E1-3507-4E92-8D01-59E42AD2EB13}" srcOrd="9" destOrd="0" presId="urn:microsoft.com/office/officeart/2005/8/layout/orgChart1"/>
    <dgm:cxn modelId="{0609AFB2-2C0F-4ED7-B691-1B3A0672B3CB}" type="presParOf" srcId="{6A3846E1-3507-4E92-8D01-59E42AD2EB13}" destId="{A5B60E36-AD9C-40ED-BBA5-83A80BC131CD}" srcOrd="0" destOrd="0" presId="urn:microsoft.com/office/officeart/2005/8/layout/orgChart1"/>
    <dgm:cxn modelId="{75FA9ED5-DE85-4EED-A56C-20154CC0E488}" type="presParOf" srcId="{A5B60E36-AD9C-40ED-BBA5-83A80BC131CD}" destId="{A46895FD-7735-4AB9-BC4A-67BDDB0D2724}" srcOrd="0" destOrd="0" presId="urn:microsoft.com/office/officeart/2005/8/layout/orgChart1"/>
    <dgm:cxn modelId="{62DFE3C2-97ED-4CA5-89B7-209A6B69F590}" type="presParOf" srcId="{A5B60E36-AD9C-40ED-BBA5-83A80BC131CD}" destId="{2D0C1F71-7338-4CD3-A482-CC94DBFF87CB}" srcOrd="1" destOrd="0" presId="urn:microsoft.com/office/officeart/2005/8/layout/orgChart1"/>
    <dgm:cxn modelId="{FFBBC3FF-2853-466B-88D7-7F9969060E0C}" type="presParOf" srcId="{6A3846E1-3507-4E92-8D01-59E42AD2EB13}" destId="{065705DA-1952-450C-B9D4-D2C9C01EF779}" srcOrd="1" destOrd="0" presId="urn:microsoft.com/office/officeart/2005/8/layout/orgChart1"/>
    <dgm:cxn modelId="{609C8ED9-3386-4B6B-AED3-639E3871F9BD}" type="presParOf" srcId="{065705DA-1952-450C-B9D4-D2C9C01EF779}" destId="{BB8B6D62-D5F2-4A4D-9F88-7AC67F9BEA33}" srcOrd="0" destOrd="0" presId="urn:microsoft.com/office/officeart/2005/8/layout/orgChart1"/>
    <dgm:cxn modelId="{DF5C7830-6F98-42A8-8BF7-DB070E4F675D}" type="presParOf" srcId="{065705DA-1952-450C-B9D4-D2C9C01EF779}" destId="{798E60BB-C336-4B10-9379-459C406A2CD2}" srcOrd="1" destOrd="0" presId="urn:microsoft.com/office/officeart/2005/8/layout/orgChart1"/>
    <dgm:cxn modelId="{9DD05FA4-ECB0-4E92-9CCB-AAD71E908069}" type="presParOf" srcId="{798E60BB-C336-4B10-9379-459C406A2CD2}" destId="{7EE2F9CE-E05D-4E7C-B903-845EAAC74F11}" srcOrd="0" destOrd="0" presId="urn:microsoft.com/office/officeart/2005/8/layout/orgChart1"/>
    <dgm:cxn modelId="{764FA794-F008-4943-9B60-AD0E030553FB}" type="presParOf" srcId="{7EE2F9CE-E05D-4E7C-B903-845EAAC74F11}" destId="{BE4DE534-63FB-4C48-89C5-D66ADD00D3D7}" srcOrd="0" destOrd="0" presId="urn:microsoft.com/office/officeart/2005/8/layout/orgChart1"/>
    <dgm:cxn modelId="{AF9ED3F9-BF84-457B-B472-FD4584F11972}" type="presParOf" srcId="{7EE2F9CE-E05D-4E7C-B903-845EAAC74F11}" destId="{8DAD053B-860D-4D10-AD59-89DAF081DC01}" srcOrd="1" destOrd="0" presId="urn:microsoft.com/office/officeart/2005/8/layout/orgChart1"/>
    <dgm:cxn modelId="{BC9B4F92-46C5-4880-972B-20752E506E92}" type="presParOf" srcId="{798E60BB-C336-4B10-9379-459C406A2CD2}" destId="{348114B0-CFF2-4D16-9C72-971D76E583B5}" srcOrd="1" destOrd="0" presId="urn:microsoft.com/office/officeart/2005/8/layout/orgChart1"/>
    <dgm:cxn modelId="{D966B0D5-EF5F-4159-B1C6-CB041A156C9D}" type="presParOf" srcId="{798E60BB-C336-4B10-9379-459C406A2CD2}" destId="{EA3F9DB0-329E-4AE5-8435-2785FAF27D8E}" srcOrd="2" destOrd="0" presId="urn:microsoft.com/office/officeart/2005/8/layout/orgChart1"/>
    <dgm:cxn modelId="{9D739322-FCE1-4573-B262-A2BE848BE0D9}" type="presParOf" srcId="{065705DA-1952-450C-B9D4-D2C9C01EF779}" destId="{699AB204-55AC-4EAE-8D6E-44A868810933}" srcOrd="2" destOrd="0" presId="urn:microsoft.com/office/officeart/2005/8/layout/orgChart1"/>
    <dgm:cxn modelId="{0FAD5BED-CB4E-44F5-94D3-F07FE207D9B8}" type="presParOf" srcId="{065705DA-1952-450C-B9D4-D2C9C01EF779}" destId="{B4BE4205-26FF-4E22-9D05-1424F8035D9F}" srcOrd="3" destOrd="0" presId="urn:microsoft.com/office/officeart/2005/8/layout/orgChart1"/>
    <dgm:cxn modelId="{C77085FA-E1DF-4BC5-9939-0A0631A815A0}" type="presParOf" srcId="{B4BE4205-26FF-4E22-9D05-1424F8035D9F}" destId="{A643A9AA-0137-4CE0-B0DB-2B90E2FF2D9E}" srcOrd="0" destOrd="0" presId="urn:microsoft.com/office/officeart/2005/8/layout/orgChart1"/>
    <dgm:cxn modelId="{924EE70B-058F-4962-9D13-E7CE98C7BFB7}" type="presParOf" srcId="{A643A9AA-0137-4CE0-B0DB-2B90E2FF2D9E}" destId="{8FA42170-B7C8-474F-9BEC-B35166B12C37}" srcOrd="0" destOrd="0" presId="urn:microsoft.com/office/officeart/2005/8/layout/orgChart1"/>
    <dgm:cxn modelId="{539F789A-BF24-4B61-A6AF-35F8C4E894D8}" type="presParOf" srcId="{A643A9AA-0137-4CE0-B0DB-2B90E2FF2D9E}" destId="{DA3F73CD-B773-4897-BE73-0B14B444076D}" srcOrd="1" destOrd="0" presId="urn:microsoft.com/office/officeart/2005/8/layout/orgChart1"/>
    <dgm:cxn modelId="{589D8CB7-95AF-45F0-B04F-FE4415EB882C}" type="presParOf" srcId="{B4BE4205-26FF-4E22-9D05-1424F8035D9F}" destId="{D03AE71B-8490-46F1-9C20-1B6DFDA77956}" srcOrd="1" destOrd="0" presId="urn:microsoft.com/office/officeart/2005/8/layout/orgChart1"/>
    <dgm:cxn modelId="{3676AB37-DEFB-4E24-ACD0-3DE4C7850B8E}" type="presParOf" srcId="{B4BE4205-26FF-4E22-9D05-1424F8035D9F}" destId="{57242E50-C445-435E-9942-5103E65F4A31}" srcOrd="2" destOrd="0" presId="urn:microsoft.com/office/officeart/2005/8/layout/orgChart1"/>
    <dgm:cxn modelId="{9D0EB8EC-0BF5-46DC-A0B7-F73ADE49A9A7}" type="presParOf" srcId="{065705DA-1952-450C-B9D4-D2C9C01EF779}" destId="{D9941592-0B8F-4D8A-B88C-85A0AD4EB8CF}" srcOrd="4" destOrd="0" presId="urn:microsoft.com/office/officeart/2005/8/layout/orgChart1"/>
    <dgm:cxn modelId="{61103ADC-4469-4866-A867-147F10E044FD}" type="presParOf" srcId="{065705DA-1952-450C-B9D4-D2C9C01EF779}" destId="{1E220FD7-29F8-46A2-A8BA-20E0B576283D}" srcOrd="5" destOrd="0" presId="urn:microsoft.com/office/officeart/2005/8/layout/orgChart1"/>
    <dgm:cxn modelId="{A85479C3-5FB8-42E4-BA76-06A712E580D2}" type="presParOf" srcId="{1E220FD7-29F8-46A2-A8BA-20E0B576283D}" destId="{57D57335-196B-447C-AC28-F8362769E868}" srcOrd="0" destOrd="0" presId="urn:microsoft.com/office/officeart/2005/8/layout/orgChart1"/>
    <dgm:cxn modelId="{2D56DE92-1557-411E-9178-BC6A58C46E7B}" type="presParOf" srcId="{57D57335-196B-447C-AC28-F8362769E868}" destId="{7E953884-16D0-4318-BA72-84A974FCAF45}" srcOrd="0" destOrd="0" presId="urn:microsoft.com/office/officeart/2005/8/layout/orgChart1"/>
    <dgm:cxn modelId="{82850C0C-2CCA-4FD6-8145-BD2D9D7BD372}" type="presParOf" srcId="{57D57335-196B-447C-AC28-F8362769E868}" destId="{8F44427E-E6C7-49B4-A1AC-B8DA6DF66903}" srcOrd="1" destOrd="0" presId="urn:microsoft.com/office/officeart/2005/8/layout/orgChart1"/>
    <dgm:cxn modelId="{1377CEFA-B97A-404D-A0B3-68D99BB2F70A}" type="presParOf" srcId="{1E220FD7-29F8-46A2-A8BA-20E0B576283D}" destId="{16E91A20-FF89-4845-B22D-F6F1963F68B6}" srcOrd="1" destOrd="0" presId="urn:microsoft.com/office/officeart/2005/8/layout/orgChart1"/>
    <dgm:cxn modelId="{AF312E31-8476-4865-8747-23665BC5B503}" type="presParOf" srcId="{1E220FD7-29F8-46A2-A8BA-20E0B576283D}" destId="{527DD0BB-DF28-4B5C-9251-0FBC73293194}" srcOrd="2" destOrd="0" presId="urn:microsoft.com/office/officeart/2005/8/layout/orgChart1"/>
    <dgm:cxn modelId="{EE333FD0-0185-42FD-B9AB-2ACC4F083D83}" type="presParOf" srcId="{6A3846E1-3507-4E92-8D01-59E42AD2EB13}" destId="{798F2975-95D9-4E40-9A86-FA9D6E7C0347}" srcOrd="2" destOrd="0" presId="urn:microsoft.com/office/officeart/2005/8/layout/orgChart1"/>
    <dgm:cxn modelId="{1051DD48-364F-4723-A3C1-879E523CC244}" type="presParOf" srcId="{0314431F-42E9-4285-8D4F-446CA00680AB}" destId="{5E44337D-4D2A-48EC-AED5-D2CCF532F4A3}" srcOrd="10" destOrd="0" presId="urn:microsoft.com/office/officeart/2005/8/layout/orgChart1"/>
    <dgm:cxn modelId="{500DF30A-D022-45B7-B5D1-34C18AF62DBA}" type="presParOf" srcId="{0314431F-42E9-4285-8D4F-446CA00680AB}" destId="{0B0D7909-197E-4583-840F-25597EC7C671}" srcOrd="11" destOrd="0" presId="urn:microsoft.com/office/officeart/2005/8/layout/orgChart1"/>
    <dgm:cxn modelId="{E1ED9A83-C3E1-4ED9-93E7-EA0ED786D7D3}" type="presParOf" srcId="{0B0D7909-197E-4583-840F-25597EC7C671}" destId="{EBF01D8B-2CD9-4D20-A92F-70EE907BB0F2}" srcOrd="0" destOrd="0" presId="urn:microsoft.com/office/officeart/2005/8/layout/orgChart1"/>
    <dgm:cxn modelId="{3AA28B43-A11A-4E60-8C57-DF6E5DCB10B4}" type="presParOf" srcId="{EBF01D8B-2CD9-4D20-A92F-70EE907BB0F2}" destId="{66F1032F-91D7-4A2E-BFBB-E2CD09533087}" srcOrd="0" destOrd="0" presId="urn:microsoft.com/office/officeart/2005/8/layout/orgChart1"/>
    <dgm:cxn modelId="{C4E30C1E-EA0F-4BAA-B68E-67E7CAED35C9}" type="presParOf" srcId="{EBF01D8B-2CD9-4D20-A92F-70EE907BB0F2}" destId="{A4490D7E-6C56-4E80-830D-6FA885530B4F}" srcOrd="1" destOrd="0" presId="urn:microsoft.com/office/officeart/2005/8/layout/orgChart1"/>
    <dgm:cxn modelId="{9CBD41B8-8E79-4807-B9B5-5FDEC55B6EC2}" type="presParOf" srcId="{0B0D7909-197E-4583-840F-25597EC7C671}" destId="{18C361D3-EE7B-44B0-B100-42022B45ADC9}" srcOrd="1" destOrd="0" presId="urn:microsoft.com/office/officeart/2005/8/layout/orgChart1"/>
    <dgm:cxn modelId="{36E2CAEF-32E0-4DDE-B634-87CA8D9E89F2}" type="presParOf" srcId="{18C361D3-EE7B-44B0-B100-42022B45ADC9}" destId="{CDA674B3-58A3-4918-B164-C156EB7117C7}" srcOrd="0" destOrd="0" presId="urn:microsoft.com/office/officeart/2005/8/layout/orgChart1"/>
    <dgm:cxn modelId="{A3021ECD-1A90-420D-BE31-CFCEC7EA9D0B}" type="presParOf" srcId="{18C361D3-EE7B-44B0-B100-42022B45ADC9}" destId="{FED510A8-FC75-4749-B8D1-9BC901A73283}" srcOrd="1" destOrd="0" presId="urn:microsoft.com/office/officeart/2005/8/layout/orgChart1"/>
    <dgm:cxn modelId="{F5EB55FE-A763-476B-B547-771E33DEB92E}" type="presParOf" srcId="{FED510A8-FC75-4749-B8D1-9BC901A73283}" destId="{ABC100CF-CDB6-481C-90AC-0275F1DDE4E9}" srcOrd="0" destOrd="0" presId="urn:microsoft.com/office/officeart/2005/8/layout/orgChart1"/>
    <dgm:cxn modelId="{D69F96AF-A033-4B65-BEE9-400615C4584E}" type="presParOf" srcId="{ABC100CF-CDB6-481C-90AC-0275F1DDE4E9}" destId="{CF8801E0-DACA-47EE-A9B4-5913C771B110}" srcOrd="0" destOrd="0" presId="urn:microsoft.com/office/officeart/2005/8/layout/orgChart1"/>
    <dgm:cxn modelId="{18E68316-ADA4-45E6-8CBB-2B1130C0141B}" type="presParOf" srcId="{ABC100CF-CDB6-481C-90AC-0275F1DDE4E9}" destId="{66DA85E0-5A33-4ACD-8EEA-F0C4D6F40E96}" srcOrd="1" destOrd="0" presId="urn:microsoft.com/office/officeart/2005/8/layout/orgChart1"/>
    <dgm:cxn modelId="{C4F079AC-A1CC-484D-8663-6F857508A1D3}" type="presParOf" srcId="{FED510A8-FC75-4749-B8D1-9BC901A73283}" destId="{5244CA0B-B880-48D7-833D-77C47FCF8712}" srcOrd="1" destOrd="0" presId="urn:microsoft.com/office/officeart/2005/8/layout/orgChart1"/>
    <dgm:cxn modelId="{E160C2A3-CEAE-48B8-A87F-CE036CD13060}" type="presParOf" srcId="{FED510A8-FC75-4749-B8D1-9BC901A73283}" destId="{2E7B9CDF-30F3-43DF-A9AA-CCD4947215DC}" srcOrd="2" destOrd="0" presId="urn:microsoft.com/office/officeart/2005/8/layout/orgChart1"/>
    <dgm:cxn modelId="{FB8B2BAB-BF19-4D82-85C8-5F7457F00DD8}" type="presParOf" srcId="{0B0D7909-197E-4583-840F-25597EC7C671}" destId="{30CE80C5-235F-4DE1-B0C5-8D1D21CB57D0}" srcOrd="2" destOrd="0" presId="urn:microsoft.com/office/officeart/2005/8/layout/orgChart1"/>
    <dgm:cxn modelId="{E1A8F0D8-C533-44DA-959E-8CDD38F5BA9B}" type="presParOf" srcId="{0314431F-42E9-4285-8D4F-446CA00680AB}" destId="{07532FC7-5384-4F53-8C6F-7E4DF7BF41C1}" srcOrd="12" destOrd="0" presId="urn:microsoft.com/office/officeart/2005/8/layout/orgChart1"/>
    <dgm:cxn modelId="{8D6B07D5-3AB6-4290-A999-132478F32360}" type="presParOf" srcId="{0314431F-42E9-4285-8D4F-446CA00680AB}" destId="{780F2E5A-B28D-4AB0-8A67-56EF86F55B28}" srcOrd="13" destOrd="0" presId="urn:microsoft.com/office/officeart/2005/8/layout/orgChart1"/>
    <dgm:cxn modelId="{BED94CFE-3D8E-4A91-8F86-A14B147879E0}" type="presParOf" srcId="{780F2E5A-B28D-4AB0-8A67-56EF86F55B28}" destId="{A76CE923-6084-49DA-A5A5-3359A93B1994}" srcOrd="0" destOrd="0" presId="urn:microsoft.com/office/officeart/2005/8/layout/orgChart1"/>
    <dgm:cxn modelId="{AB9DCB69-AB49-4716-A88D-575B3461AAB7}" type="presParOf" srcId="{A76CE923-6084-49DA-A5A5-3359A93B1994}" destId="{C5743A16-2FC1-47B9-86C3-F4FFE4C95939}" srcOrd="0" destOrd="0" presId="urn:microsoft.com/office/officeart/2005/8/layout/orgChart1"/>
    <dgm:cxn modelId="{5EB6BBB5-7B10-4406-BF16-7782444C5373}" type="presParOf" srcId="{A76CE923-6084-49DA-A5A5-3359A93B1994}" destId="{8D170DE2-946C-4CCC-8CD6-010808B592A9}" srcOrd="1" destOrd="0" presId="urn:microsoft.com/office/officeart/2005/8/layout/orgChart1"/>
    <dgm:cxn modelId="{A8065EBF-5CCD-4720-9B1E-75D1186C002D}" type="presParOf" srcId="{780F2E5A-B28D-4AB0-8A67-56EF86F55B28}" destId="{535C7F1A-6F20-4C29-AA79-15866D356498}" srcOrd="1" destOrd="0" presId="urn:microsoft.com/office/officeart/2005/8/layout/orgChart1"/>
    <dgm:cxn modelId="{2E84EA4A-A96D-4174-9D96-D2DA2EFEEA22}" type="presParOf" srcId="{535C7F1A-6F20-4C29-AA79-15866D356498}" destId="{5CC32647-6B4E-4F9D-86AE-B59B3E123955}" srcOrd="0" destOrd="0" presId="urn:microsoft.com/office/officeart/2005/8/layout/orgChart1"/>
    <dgm:cxn modelId="{7CA569A7-9EBD-48C5-8B23-EC537F13B052}" type="presParOf" srcId="{535C7F1A-6F20-4C29-AA79-15866D356498}" destId="{58A8D3F2-BD1B-4FAE-A21B-319AC551584F}" srcOrd="1" destOrd="0" presId="urn:microsoft.com/office/officeart/2005/8/layout/orgChart1"/>
    <dgm:cxn modelId="{4B126D9D-B9C4-4AEF-94B2-D34F5E10A1D9}" type="presParOf" srcId="{58A8D3F2-BD1B-4FAE-A21B-319AC551584F}" destId="{9BF9D3EB-B09A-485E-8747-DE6DC58C6A21}" srcOrd="0" destOrd="0" presId="urn:microsoft.com/office/officeart/2005/8/layout/orgChart1"/>
    <dgm:cxn modelId="{09A4D610-1ACB-4F45-B2AA-704818137531}" type="presParOf" srcId="{9BF9D3EB-B09A-485E-8747-DE6DC58C6A21}" destId="{2062B4C3-E56C-429E-91E7-6C1BB3BD9B19}" srcOrd="0" destOrd="0" presId="urn:microsoft.com/office/officeart/2005/8/layout/orgChart1"/>
    <dgm:cxn modelId="{924ABCA0-8CF9-4229-8C70-BEBA2B55F524}" type="presParOf" srcId="{9BF9D3EB-B09A-485E-8747-DE6DC58C6A21}" destId="{B22011EA-4956-4E27-A1BE-FC165959267A}" srcOrd="1" destOrd="0" presId="urn:microsoft.com/office/officeart/2005/8/layout/orgChart1"/>
    <dgm:cxn modelId="{8A27B24F-5EEA-49EC-9AE3-3F3D6A5130AE}" type="presParOf" srcId="{58A8D3F2-BD1B-4FAE-A21B-319AC551584F}" destId="{2C858C57-BC7F-404C-88F0-5C7D39E270F3}" srcOrd="1" destOrd="0" presId="urn:microsoft.com/office/officeart/2005/8/layout/orgChart1"/>
    <dgm:cxn modelId="{CD74031D-6F4B-4459-95D7-738E269315BA}" type="presParOf" srcId="{58A8D3F2-BD1B-4FAE-A21B-319AC551584F}" destId="{1D58E02B-197D-450A-994A-FC424A5164C3}" srcOrd="2" destOrd="0" presId="urn:microsoft.com/office/officeart/2005/8/layout/orgChart1"/>
    <dgm:cxn modelId="{E3DB8EAA-0E2D-4178-A632-953E4A74DDF6}" type="presParOf" srcId="{780F2E5A-B28D-4AB0-8A67-56EF86F55B28}" destId="{E2F7322D-023B-4294-AF46-342200301F83}" srcOrd="2" destOrd="0" presId="urn:microsoft.com/office/officeart/2005/8/layout/orgChart1"/>
    <dgm:cxn modelId="{6B646766-9589-4E34-8E72-16CC0326731C}" type="presParOf" srcId="{2AB269AF-6F08-405A-8541-4BE55BD47D75}" destId="{37E74550-5A82-4058-B8AC-20D2925CD3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004EA-0BD2-464F-933C-FB9F92BA0161}">
      <dsp:nvSpPr>
        <dsp:cNvPr id="0" name=""/>
        <dsp:cNvSpPr/>
      </dsp:nvSpPr>
      <dsp:spPr>
        <a:xfrm>
          <a:off x="0" y="309002"/>
          <a:ext cx="3744416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608" tIns="249936" rIns="2906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代发信息查询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工资条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代发消息推送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银行账户查询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工资账户分级理财</a:t>
          </a:r>
          <a:endParaRPr lang="zh-CN" altLang="en-US" sz="1200" kern="1200" dirty="0"/>
        </a:p>
      </dsp:txBody>
      <dsp:txXfrm>
        <a:off x="0" y="309002"/>
        <a:ext cx="3744416" cy="1285200"/>
      </dsp:txXfrm>
    </dsp:sp>
    <dsp:sp modelId="{84389260-BF72-4C6C-8494-7C925F850BD3}">
      <dsp:nvSpPr>
        <dsp:cNvPr id="0" name=""/>
        <dsp:cNvSpPr/>
      </dsp:nvSpPr>
      <dsp:spPr>
        <a:xfrm>
          <a:off x="187220" y="131882"/>
          <a:ext cx="2621091" cy="3542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71" tIns="0" rIns="9907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客户端功能</a:t>
          </a:r>
          <a:endParaRPr lang="zh-CN" altLang="en-US" sz="1200" kern="1200" dirty="0"/>
        </a:p>
      </dsp:txBody>
      <dsp:txXfrm>
        <a:off x="204513" y="149175"/>
        <a:ext cx="2586505" cy="319654"/>
      </dsp:txXfrm>
    </dsp:sp>
    <dsp:sp modelId="{CA12B628-7602-4FD1-936E-A069085BC0C1}">
      <dsp:nvSpPr>
        <dsp:cNvPr id="0" name=""/>
        <dsp:cNvSpPr/>
      </dsp:nvSpPr>
      <dsp:spPr>
        <a:xfrm>
          <a:off x="0" y="1836122"/>
          <a:ext cx="374441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608" tIns="249936" rIns="2906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企业端提交工资明细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企业端直通银行代发处理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企业代发结果查询及统计</a:t>
          </a:r>
          <a:endParaRPr lang="zh-CN" altLang="en-US" sz="1200" kern="1200" dirty="0"/>
        </a:p>
      </dsp:txBody>
      <dsp:txXfrm>
        <a:off x="0" y="1836122"/>
        <a:ext cx="3744416" cy="907200"/>
      </dsp:txXfrm>
    </dsp:sp>
    <dsp:sp modelId="{3EB34881-82B6-4E0A-A2B6-911C125326E4}">
      <dsp:nvSpPr>
        <dsp:cNvPr id="0" name=""/>
        <dsp:cNvSpPr/>
      </dsp:nvSpPr>
      <dsp:spPr>
        <a:xfrm>
          <a:off x="187220" y="1659002"/>
          <a:ext cx="2621091" cy="3542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71" tIns="0" rIns="9907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企业管理端</a:t>
          </a:r>
          <a:endParaRPr lang="zh-CN" altLang="en-US" sz="1200" kern="1200" dirty="0"/>
        </a:p>
      </dsp:txBody>
      <dsp:txXfrm>
        <a:off x="204513" y="1676295"/>
        <a:ext cx="2586505" cy="319654"/>
      </dsp:txXfrm>
    </dsp:sp>
    <dsp:sp modelId="{3AD35A89-7BC3-4F5E-BC48-D6D918894AC6}">
      <dsp:nvSpPr>
        <dsp:cNvPr id="0" name=""/>
        <dsp:cNvSpPr/>
      </dsp:nvSpPr>
      <dsp:spPr>
        <a:xfrm>
          <a:off x="0" y="2985242"/>
          <a:ext cx="3744416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608" tIns="249936" rIns="2906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直联合作银行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完成直通式代发处理</a:t>
          </a:r>
          <a:endParaRPr lang="zh-CN" altLang="en-US" sz="1200" kern="1200" dirty="0"/>
        </a:p>
      </dsp:txBody>
      <dsp:txXfrm>
        <a:off x="0" y="2985242"/>
        <a:ext cx="3744416" cy="699300"/>
      </dsp:txXfrm>
    </dsp:sp>
    <dsp:sp modelId="{B726433B-87A5-49CF-ACAD-287784C53768}">
      <dsp:nvSpPr>
        <dsp:cNvPr id="0" name=""/>
        <dsp:cNvSpPr/>
      </dsp:nvSpPr>
      <dsp:spPr>
        <a:xfrm>
          <a:off x="187220" y="2808122"/>
          <a:ext cx="2621091" cy="3542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71" tIns="0" rIns="9907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后台</a:t>
          </a:r>
          <a:endParaRPr lang="zh-CN" altLang="en-US" sz="1200" kern="1200" dirty="0"/>
        </a:p>
      </dsp:txBody>
      <dsp:txXfrm>
        <a:off x="204513" y="2825415"/>
        <a:ext cx="2586505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32647-6B4E-4F9D-86AE-B59B3E123955}">
      <dsp:nvSpPr>
        <dsp:cNvPr id="0" name=""/>
        <dsp:cNvSpPr/>
      </dsp:nvSpPr>
      <dsp:spPr>
        <a:xfrm>
          <a:off x="6875844" y="1305763"/>
          <a:ext cx="136475" cy="41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24"/>
              </a:lnTo>
              <a:lnTo>
                <a:pt x="136475" y="418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32FC7-5384-4F53-8C6F-7E4DF7BF41C1}">
      <dsp:nvSpPr>
        <dsp:cNvPr id="0" name=""/>
        <dsp:cNvSpPr/>
      </dsp:nvSpPr>
      <dsp:spPr>
        <a:xfrm>
          <a:off x="3882714" y="659780"/>
          <a:ext cx="3357063" cy="19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2"/>
              </a:lnTo>
              <a:lnTo>
                <a:pt x="3357063" y="95532"/>
              </a:lnTo>
              <a:lnTo>
                <a:pt x="3357063" y="1910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674B3-58A3-4918-B164-C156EB7117C7}">
      <dsp:nvSpPr>
        <dsp:cNvPr id="0" name=""/>
        <dsp:cNvSpPr/>
      </dsp:nvSpPr>
      <dsp:spPr>
        <a:xfrm>
          <a:off x="5774943" y="1305763"/>
          <a:ext cx="136475" cy="41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24"/>
              </a:lnTo>
              <a:lnTo>
                <a:pt x="136475" y="418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4337D-4D2A-48EC-AED5-D2CCF532F4A3}">
      <dsp:nvSpPr>
        <dsp:cNvPr id="0" name=""/>
        <dsp:cNvSpPr/>
      </dsp:nvSpPr>
      <dsp:spPr>
        <a:xfrm>
          <a:off x="3882714" y="659780"/>
          <a:ext cx="2256163" cy="19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2"/>
              </a:lnTo>
              <a:lnTo>
                <a:pt x="2256163" y="95532"/>
              </a:lnTo>
              <a:lnTo>
                <a:pt x="2256163" y="1910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41592-0B8F-4D8A-B88C-85A0AD4EB8CF}">
      <dsp:nvSpPr>
        <dsp:cNvPr id="0" name=""/>
        <dsp:cNvSpPr/>
      </dsp:nvSpPr>
      <dsp:spPr>
        <a:xfrm>
          <a:off x="4674043" y="1305763"/>
          <a:ext cx="136475" cy="1710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489"/>
              </a:lnTo>
              <a:lnTo>
                <a:pt x="136475" y="17104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AB204-55AC-4EAE-8D6E-44A868810933}">
      <dsp:nvSpPr>
        <dsp:cNvPr id="0" name=""/>
        <dsp:cNvSpPr/>
      </dsp:nvSpPr>
      <dsp:spPr>
        <a:xfrm>
          <a:off x="4674043" y="1305763"/>
          <a:ext cx="136475" cy="1064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06"/>
              </a:lnTo>
              <a:lnTo>
                <a:pt x="136475" y="1064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B6D62-D5F2-4A4D-9F88-7AC67F9BEA33}">
      <dsp:nvSpPr>
        <dsp:cNvPr id="0" name=""/>
        <dsp:cNvSpPr/>
      </dsp:nvSpPr>
      <dsp:spPr>
        <a:xfrm>
          <a:off x="4674043" y="1305763"/>
          <a:ext cx="136475" cy="41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24"/>
              </a:lnTo>
              <a:lnTo>
                <a:pt x="136475" y="418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FA5EE-84BA-4837-9644-72503303738F}">
      <dsp:nvSpPr>
        <dsp:cNvPr id="0" name=""/>
        <dsp:cNvSpPr/>
      </dsp:nvSpPr>
      <dsp:spPr>
        <a:xfrm>
          <a:off x="3882714" y="659780"/>
          <a:ext cx="1155262" cy="19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2"/>
              </a:lnTo>
              <a:lnTo>
                <a:pt x="1155262" y="95532"/>
              </a:lnTo>
              <a:lnTo>
                <a:pt x="1155262" y="1910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1596E-2417-4815-B350-A5CF8FA9ED42}">
      <dsp:nvSpPr>
        <dsp:cNvPr id="0" name=""/>
        <dsp:cNvSpPr/>
      </dsp:nvSpPr>
      <dsp:spPr>
        <a:xfrm>
          <a:off x="3573143" y="1305763"/>
          <a:ext cx="136475" cy="41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24"/>
              </a:lnTo>
              <a:lnTo>
                <a:pt x="136475" y="418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978F6-4805-4482-90F8-DDCA56FCA365}">
      <dsp:nvSpPr>
        <dsp:cNvPr id="0" name=""/>
        <dsp:cNvSpPr/>
      </dsp:nvSpPr>
      <dsp:spPr>
        <a:xfrm>
          <a:off x="3836994" y="659780"/>
          <a:ext cx="91440" cy="1910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532"/>
              </a:lnTo>
              <a:lnTo>
                <a:pt x="100082" y="95532"/>
              </a:lnTo>
              <a:lnTo>
                <a:pt x="100082" y="1910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F665-3E5D-4C58-84E5-CEC7D9957270}">
      <dsp:nvSpPr>
        <dsp:cNvPr id="0" name=""/>
        <dsp:cNvSpPr/>
      </dsp:nvSpPr>
      <dsp:spPr>
        <a:xfrm>
          <a:off x="2472242" y="1305763"/>
          <a:ext cx="136475" cy="108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575"/>
              </a:lnTo>
              <a:lnTo>
                <a:pt x="136475" y="10895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5FC10-743C-457F-BF1D-6ABE3364EC50}">
      <dsp:nvSpPr>
        <dsp:cNvPr id="0" name=""/>
        <dsp:cNvSpPr/>
      </dsp:nvSpPr>
      <dsp:spPr>
        <a:xfrm>
          <a:off x="2836176" y="659780"/>
          <a:ext cx="1046537" cy="191065"/>
        </a:xfrm>
        <a:custGeom>
          <a:avLst/>
          <a:gdLst/>
          <a:ahLst/>
          <a:cxnLst/>
          <a:rect l="0" t="0" r="0" b="0"/>
          <a:pathLst>
            <a:path>
              <a:moveTo>
                <a:pt x="1046537" y="0"/>
              </a:moveTo>
              <a:lnTo>
                <a:pt x="1046537" y="95532"/>
              </a:lnTo>
              <a:lnTo>
                <a:pt x="0" y="95532"/>
              </a:lnTo>
              <a:lnTo>
                <a:pt x="0" y="1910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FB873-4638-43A4-8734-0AE9B8135B38}">
      <dsp:nvSpPr>
        <dsp:cNvPr id="0" name=""/>
        <dsp:cNvSpPr/>
      </dsp:nvSpPr>
      <dsp:spPr>
        <a:xfrm>
          <a:off x="1273489" y="1305763"/>
          <a:ext cx="152784" cy="783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702"/>
              </a:lnTo>
              <a:lnTo>
                <a:pt x="152784" y="7837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85C38-BEB4-46E9-81C6-DFBEF6DB6F0A}">
      <dsp:nvSpPr>
        <dsp:cNvPr id="0" name=""/>
        <dsp:cNvSpPr/>
      </dsp:nvSpPr>
      <dsp:spPr>
        <a:xfrm>
          <a:off x="1680914" y="659780"/>
          <a:ext cx="2201800" cy="191065"/>
        </a:xfrm>
        <a:custGeom>
          <a:avLst/>
          <a:gdLst/>
          <a:ahLst/>
          <a:cxnLst/>
          <a:rect l="0" t="0" r="0" b="0"/>
          <a:pathLst>
            <a:path>
              <a:moveTo>
                <a:pt x="2201800" y="0"/>
              </a:moveTo>
              <a:lnTo>
                <a:pt x="2201800" y="95532"/>
              </a:lnTo>
              <a:lnTo>
                <a:pt x="0" y="95532"/>
              </a:lnTo>
              <a:lnTo>
                <a:pt x="0" y="1910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5D87A-372F-45B6-85A3-48B891BA68AF}">
      <dsp:nvSpPr>
        <dsp:cNvPr id="0" name=""/>
        <dsp:cNvSpPr/>
      </dsp:nvSpPr>
      <dsp:spPr>
        <a:xfrm>
          <a:off x="161717" y="1305763"/>
          <a:ext cx="136475" cy="3648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438"/>
              </a:lnTo>
              <a:lnTo>
                <a:pt x="136475" y="3648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D6D7C-7E8D-4BA1-A656-30DAF3B137D3}">
      <dsp:nvSpPr>
        <dsp:cNvPr id="0" name=""/>
        <dsp:cNvSpPr/>
      </dsp:nvSpPr>
      <dsp:spPr>
        <a:xfrm>
          <a:off x="161717" y="1305763"/>
          <a:ext cx="136475" cy="3002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455"/>
              </a:lnTo>
              <a:lnTo>
                <a:pt x="136475" y="3002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C57C2-331F-4C27-836D-9A6687451565}">
      <dsp:nvSpPr>
        <dsp:cNvPr id="0" name=""/>
        <dsp:cNvSpPr/>
      </dsp:nvSpPr>
      <dsp:spPr>
        <a:xfrm>
          <a:off x="161717" y="1305763"/>
          <a:ext cx="136475" cy="2356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472"/>
              </a:lnTo>
              <a:lnTo>
                <a:pt x="136475" y="2356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E1AC-909A-4BA5-8DF5-0DDFDE0FA174}">
      <dsp:nvSpPr>
        <dsp:cNvPr id="0" name=""/>
        <dsp:cNvSpPr/>
      </dsp:nvSpPr>
      <dsp:spPr>
        <a:xfrm>
          <a:off x="161717" y="1305763"/>
          <a:ext cx="136475" cy="1710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489"/>
              </a:lnTo>
              <a:lnTo>
                <a:pt x="136475" y="17104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5B9E5-CBDC-4922-83F4-B06819F981EB}">
      <dsp:nvSpPr>
        <dsp:cNvPr id="0" name=""/>
        <dsp:cNvSpPr/>
      </dsp:nvSpPr>
      <dsp:spPr>
        <a:xfrm>
          <a:off x="161717" y="1305763"/>
          <a:ext cx="136475" cy="1064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06"/>
              </a:lnTo>
              <a:lnTo>
                <a:pt x="136475" y="1064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F49D5-91FB-4957-8FB8-8015FCC52CF4}">
      <dsp:nvSpPr>
        <dsp:cNvPr id="0" name=""/>
        <dsp:cNvSpPr/>
      </dsp:nvSpPr>
      <dsp:spPr>
        <a:xfrm>
          <a:off x="161717" y="1305763"/>
          <a:ext cx="136475" cy="41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24"/>
              </a:lnTo>
              <a:lnTo>
                <a:pt x="136475" y="418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D3B43-E6FE-4BB7-ABB2-DDD800233771}">
      <dsp:nvSpPr>
        <dsp:cNvPr id="0" name=""/>
        <dsp:cNvSpPr/>
      </dsp:nvSpPr>
      <dsp:spPr>
        <a:xfrm>
          <a:off x="525651" y="659780"/>
          <a:ext cx="3357063" cy="191065"/>
        </a:xfrm>
        <a:custGeom>
          <a:avLst/>
          <a:gdLst/>
          <a:ahLst/>
          <a:cxnLst/>
          <a:rect l="0" t="0" r="0" b="0"/>
          <a:pathLst>
            <a:path>
              <a:moveTo>
                <a:pt x="3357063" y="0"/>
              </a:moveTo>
              <a:lnTo>
                <a:pt x="3357063" y="95532"/>
              </a:lnTo>
              <a:lnTo>
                <a:pt x="0" y="95532"/>
              </a:lnTo>
              <a:lnTo>
                <a:pt x="0" y="1910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A098E-D760-4527-B0D9-368A700FFD1B}">
      <dsp:nvSpPr>
        <dsp:cNvPr id="0" name=""/>
        <dsp:cNvSpPr/>
      </dsp:nvSpPr>
      <dsp:spPr>
        <a:xfrm>
          <a:off x="2727451" y="2915"/>
          <a:ext cx="2310525" cy="656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/>
            <a:t>项目管理组</a:t>
          </a:r>
          <a:endParaRPr lang="en-US" altLang="zh-CN" sz="900" b="1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/>
            <a:t>总协调</a:t>
          </a:r>
          <a:r>
            <a:rPr lang="zh-CN" altLang="en-US" sz="900" kern="1200" dirty="0" smtClean="0"/>
            <a:t>：张秉尧    </a:t>
          </a:r>
          <a:r>
            <a:rPr lang="zh-CN" altLang="en-US" sz="900" b="1" kern="1200" dirty="0" smtClean="0"/>
            <a:t>项目总监</a:t>
          </a:r>
          <a:r>
            <a:rPr lang="zh-CN" altLang="en-US" sz="900" kern="1200" dirty="0" smtClean="0"/>
            <a:t>：刘志强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kern="1200" dirty="0" smtClean="0"/>
            <a:t>项目经理</a:t>
          </a:r>
          <a:r>
            <a:rPr lang="zh-CN" altLang="en-US" sz="900" kern="1200" dirty="0" smtClean="0"/>
            <a:t>：黄勇    </a:t>
          </a:r>
          <a:r>
            <a:rPr lang="zh-CN" altLang="en-US" sz="900" b="1" kern="1200" dirty="0" smtClean="0"/>
            <a:t>技术经理</a:t>
          </a:r>
          <a:r>
            <a:rPr lang="zh-CN" altLang="en-US" sz="900" kern="1200" dirty="0" smtClean="0"/>
            <a:t>：石佳霖</a:t>
          </a:r>
          <a:endParaRPr lang="zh-CN" altLang="en-US" sz="900" kern="1200" dirty="0"/>
        </a:p>
      </dsp:txBody>
      <dsp:txXfrm>
        <a:off x="2727451" y="2915"/>
        <a:ext cx="2310525" cy="656864"/>
      </dsp:txXfrm>
    </dsp:sp>
    <dsp:sp modelId="{29AB0DFC-61FD-457C-B24B-5D983C493E3E}">
      <dsp:nvSpPr>
        <dsp:cNvPr id="0" name=""/>
        <dsp:cNvSpPr/>
      </dsp:nvSpPr>
      <dsp:spPr>
        <a:xfrm>
          <a:off x="70733" y="850845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民生汇研发组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负责人：黄勇</a:t>
          </a:r>
          <a:endParaRPr lang="en-US" altLang="zh-CN" sz="900" kern="1200" dirty="0" smtClean="0"/>
        </a:p>
      </dsp:txBody>
      <dsp:txXfrm>
        <a:off x="70733" y="850845"/>
        <a:ext cx="909834" cy="454917"/>
      </dsp:txXfrm>
    </dsp:sp>
    <dsp:sp modelId="{4B9DD542-551F-4303-929D-E9B9CF94BB41}">
      <dsp:nvSpPr>
        <dsp:cNvPr id="0" name=""/>
        <dsp:cNvSpPr/>
      </dsp:nvSpPr>
      <dsp:spPr>
        <a:xfrm>
          <a:off x="298192" y="1496828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平台组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平台组长：杨明</a:t>
          </a:r>
          <a:endParaRPr lang="zh-CN" altLang="en-US" sz="900" kern="1200" dirty="0"/>
        </a:p>
      </dsp:txBody>
      <dsp:txXfrm>
        <a:off x="298192" y="1496828"/>
        <a:ext cx="909834" cy="454917"/>
      </dsp:txXfrm>
    </dsp:sp>
    <dsp:sp modelId="{3637EDED-47B4-4FC9-B893-B62E08D7E056}">
      <dsp:nvSpPr>
        <dsp:cNvPr id="0" name=""/>
        <dsp:cNvSpPr/>
      </dsp:nvSpPr>
      <dsp:spPr>
        <a:xfrm>
          <a:off x="298192" y="2142811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公共组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公共组长：</a:t>
          </a:r>
          <a:r>
            <a:rPr lang="en-US" altLang="zh-CN" sz="900" kern="1200" dirty="0" smtClean="0"/>
            <a:t>TBA</a:t>
          </a:r>
          <a:endParaRPr lang="zh-CN" altLang="en-US" sz="900" kern="1200" dirty="0"/>
        </a:p>
      </dsp:txBody>
      <dsp:txXfrm>
        <a:off x="298192" y="2142811"/>
        <a:ext cx="909834" cy="454917"/>
      </dsp:txXfrm>
    </dsp:sp>
    <dsp:sp modelId="{64D3BF5B-0675-4CB5-9F21-3D44A8343E55}">
      <dsp:nvSpPr>
        <dsp:cNvPr id="0" name=""/>
        <dsp:cNvSpPr/>
      </dsp:nvSpPr>
      <dsp:spPr>
        <a:xfrm>
          <a:off x="298192" y="2788794"/>
          <a:ext cx="1035255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薪金宝产品组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产品经理：张玉双</a:t>
          </a:r>
          <a:endParaRPr lang="zh-CN" altLang="en-US" sz="900" kern="1200" dirty="0"/>
        </a:p>
      </dsp:txBody>
      <dsp:txXfrm>
        <a:off x="298192" y="2788794"/>
        <a:ext cx="1035255" cy="454917"/>
      </dsp:txXfrm>
    </dsp:sp>
    <dsp:sp modelId="{72AE0E97-D4A2-4D8C-91B5-2342317B2189}">
      <dsp:nvSpPr>
        <dsp:cNvPr id="0" name=""/>
        <dsp:cNvSpPr/>
      </dsp:nvSpPr>
      <dsp:spPr>
        <a:xfrm>
          <a:off x="298192" y="3434776"/>
          <a:ext cx="101750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缴费宝产品组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产品经理：张玉双</a:t>
          </a:r>
          <a:endParaRPr lang="zh-CN" altLang="en-US" sz="900" kern="1200" dirty="0"/>
        </a:p>
      </dsp:txBody>
      <dsp:txXfrm>
        <a:off x="298192" y="3434776"/>
        <a:ext cx="1017504" cy="454917"/>
      </dsp:txXfrm>
    </dsp:sp>
    <dsp:sp modelId="{32E13CCD-5AA3-4296-B12F-160D1B88758E}">
      <dsp:nvSpPr>
        <dsp:cNvPr id="0" name=""/>
        <dsp:cNvSpPr/>
      </dsp:nvSpPr>
      <dsp:spPr>
        <a:xfrm>
          <a:off x="298192" y="4080759"/>
          <a:ext cx="10646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健康宝产品组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产品经理：夏纬一</a:t>
          </a:r>
          <a:endParaRPr lang="zh-CN" altLang="en-US" sz="900" kern="1200" dirty="0"/>
        </a:p>
      </dsp:txBody>
      <dsp:txXfrm>
        <a:off x="298192" y="4080759"/>
        <a:ext cx="1064634" cy="454917"/>
      </dsp:txXfrm>
    </dsp:sp>
    <dsp:sp modelId="{5426A28A-A27F-4B94-8E0F-D2729D481863}">
      <dsp:nvSpPr>
        <dsp:cNvPr id="0" name=""/>
        <dsp:cNvSpPr/>
      </dsp:nvSpPr>
      <dsp:spPr>
        <a:xfrm>
          <a:off x="298192" y="4726742"/>
          <a:ext cx="107411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账务支撑平台</a:t>
          </a:r>
          <a:r>
            <a:rPr lang="en-US" altLang="zh-CN" sz="900" kern="1200" dirty="0" smtClean="0"/>
            <a:t/>
          </a:r>
          <a:br>
            <a:rPr lang="en-US" altLang="zh-CN" sz="900" kern="1200" dirty="0" smtClean="0"/>
          </a:br>
          <a:r>
            <a:rPr lang="zh-CN" altLang="en-US" sz="900" kern="1200" dirty="0" smtClean="0"/>
            <a:t>账务组长：刘文彬</a:t>
          </a:r>
          <a:endParaRPr lang="zh-CN" altLang="en-US" sz="900" kern="1200" dirty="0"/>
        </a:p>
      </dsp:txBody>
      <dsp:txXfrm>
        <a:off x="298192" y="4726742"/>
        <a:ext cx="1074114" cy="454917"/>
      </dsp:txXfrm>
    </dsp:sp>
    <dsp:sp modelId="{99C6F0F1-C3D4-4479-8624-8FA11226B928}">
      <dsp:nvSpPr>
        <dsp:cNvPr id="0" name=""/>
        <dsp:cNvSpPr/>
      </dsp:nvSpPr>
      <dsp:spPr>
        <a:xfrm>
          <a:off x="1171633" y="850845"/>
          <a:ext cx="1018560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异地就医组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项目经理：石佳 霖</a:t>
          </a:r>
          <a:endParaRPr lang="zh-CN" altLang="en-US" sz="900" kern="1200" dirty="0"/>
        </a:p>
      </dsp:txBody>
      <dsp:txXfrm>
        <a:off x="1171633" y="850845"/>
        <a:ext cx="1018560" cy="454917"/>
      </dsp:txXfrm>
    </dsp:sp>
    <dsp:sp modelId="{258911F4-DA0A-4AEB-A1DC-5770BC00E1EF}">
      <dsp:nvSpPr>
        <dsp:cNvPr id="0" name=""/>
        <dsp:cNvSpPr/>
      </dsp:nvSpPr>
      <dsp:spPr>
        <a:xfrm>
          <a:off x="1426273" y="1496828"/>
          <a:ext cx="909834" cy="118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优化升级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运行维护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协同民生汇</a:t>
          </a:r>
          <a:endParaRPr lang="en-US" altLang="zh-CN" sz="900" kern="1200" dirty="0" smtClean="0"/>
        </a:p>
      </dsp:txBody>
      <dsp:txXfrm>
        <a:off x="1426273" y="1496828"/>
        <a:ext cx="909834" cy="1185273"/>
      </dsp:txXfrm>
    </dsp:sp>
    <dsp:sp modelId="{ED1C6259-EB78-4815-BF38-EFC7BB7B3B97}">
      <dsp:nvSpPr>
        <dsp:cNvPr id="0" name=""/>
        <dsp:cNvSpPr/>
      </dsp:nvSpPr>
      <dsp:spPr>
        <a:xfrm>
          <a:off x="2381259" y="850845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业务协调组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负责人：石佳霖</a:t>
          </a:r>
          <a:endParaRPr lang="zh-CN" altLang="en-US" sz="900" kern="1200" dirty="0"/>
        </a:p>
      </dsp:txBody>
      <dsp:txXfrm>
        <a:off x="2381259" y="850845"/>
        <a:ext cx="909834" cy="454917"/>
      </dsp:txXfrm>
    </dsp:sp>
    <dsp:sp modelId="{6B7BBA54-CE15-456F-8416-C417AE095EBE}">
      <dsp:nvSpPr>
        <dsp:cNvPr id="0" name=""/>
        <dsp:cNvSpPr/>
      </dsp:nvSpPr>
      <dsp:spPr>
        <a:xfrm>
          <a:off x="2608718" y="1496828"/>
          <a:ext cx="909834" cy="1797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kern="1200" dirty="0" smtClean="0"/>
            <a:t>TBA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人社医保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人社信息中心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试点医院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银联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合作银行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卫计部门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 dirty="0"/>
        </a:p>
      </dsp:txBody>
      <dsp:txXfrm>
        <a:off x="2608718" y="1496828"/>
        <a:ext cx="909834" cy="1797019"/>
      </dsp:txXfrm>
    </dsp:sp>
    <dsp:sp modelId="{52E773BB-D897-47E2-9CCB-6FFECDEACB0B}">
      <dsp:nvSpPr>
        <dsp:cNvPr id="0" name=""/>
        <dsp:cNvSpPr/>
      </dsp:nvSpPr>
      <dsp:spPr>
        <a:xfrm>
          <a:off x="3482159" y="850845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安全组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负责人：</a:t>
          </a:r>
          <a:r>
            <a:rPr lang="en-US" altLang="zh-CN" sz="900" kern="1200" dirty="0" smtClean="0"/>
            <a:t>TBA</a:t>
          </a:r>
          <a:endParaRPr lang="zh-CN" altLang="en-US" sz="900" kern="1200" dirty="0"/>
        </a:p>
      </dsp:txBody>
      <dsp:txXfrm>
        <a:off x="3482159" y="850845"/>
        <a:ext cx="909834" cy="454917"/>
      </dsp:txXfrm>
    </dsp:sp>
    <dsp:sp modelId="{E68BF03A-089C-4611-9366-8A192B32942C}">
      <dsp:nvSpPr>
        <dsp:cNvPr id="0" name=""/>
        <dsp:cNvSpPr/>
      </dsp:nvSpPr>
      <dsp:spPr>
        <a:xfrm>
          <a:off x="3709618" y="1496828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kern="1200" dirty="0" smtClean="0"/>
            <a:t>1 TBA</a:t>
          </a:r>
          <a:endParaRPr lang="zh-CN" altLang="en-US" sz="900" b="1" kern="1200" dirty="0"/>
        </a:p>
      </dsp:txBody>
      <dsp:txXfrm>
        <a:off x="3709618" y="1496828"/>
        <a:ext cx="909834" cy="454917"/>
      </dsp:txXfrm>
    </dsp:sp>
    <dsp:sp modelId="{A46895FD-7735-4AB9-BC4A-67BDDB0D2724}">
      <dsp:nvSpPr>
        <dsp:cNvPr id="0" name=""/>
        <dsp:cNvSpPr/>
      </dsp:nvSpPr>
      <dsp:spPr>
        <a:xfrm>
          <a:off x="4583060" y="850845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质量组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负责人：周朝峰</a:t>
          </a:r>
          <a:endParaRPr lang="zh-CN" altLang="en-US" sz="900" kern="1200" dirty="0"/>
        </a:p>
      </dsp:txBody>
      <dsp:txXfrm>
        <a:off x="4583060" y="850845"/>
        <a:ext cx="909834" cy="454917"/>
      </dsp:txXfrm>
    </dsp:sp>
    <dsp:sp modelId="{BE4DE534-63FB-4C48-89C5-D66ADD00D3D7}">
      <dsp:nvSpPr>
        <dsp:cNvPr id="0" name=""/>
        <dsp:cNvSpPr/>
      </dsp:nvSpPr>
      <dsp:spPr>
        <a:xfrm>
          <a:off x="4810518" y="1496828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测试组：周朝峰     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kern="1200" dirty="0" smtClean="0"/>
            <a:t>               3 TBA</a:t>
          </a:r>
          <a:endParaRPr lang="zh-CN" altLang="en-US" sz="900" b="1" kern="1200" dirty="0"/>
        </a:p>
      </dsp:txBody>
      <dsp:txXfrm>
        <a:off x="4810518" y="1496828"/>
        <a:ext cx="909834" cy="454917"/>
      </dsp:txXfrm>
    </dsp:sp>
    <dsp:sp modelId="{8FA42170-B7C8-474F-9BEC-B35166B12C37}">
      <dsp:nvSpPr>
        <dsp:cNvPr id="0" name=""/>
        <dsp:cNvSpPr/>
      </dsp:nvSpPr>
      <dsp:spPr>
        <a:xfrm>
          <a:off x="4810518" y="2142811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QA</a:t>
          </a:r>
          <a:r>
            <a:rPr lang="zh-CN" altLang="en-US" sz="900" kern="1200" dirty="0" smtClean="0"/>
            <a:t>：公司统一管理</a:t>
          </a:r>
          <a:endParaRPr lang="zh-CN" altLang="en-US" sz="900" kern="1200" dirty="0"/>
        </a:p>
      </dsp:txBody>
      <dsp:txXfrm>
        <a:off x="4810518" y="2142811"/>
        <a:ext cx="909834" cy="454917"/>
      </dsp:txXfrm>
    </dsp:sp>
    <dsp:sp modelId="{7E953884-16D0-4318-BA72-84A974FCAF45}">
      <dsp:nvSpPr>
        <dsp:cNvPr id="0" name=""/>
        <dsp:cNvSpPr/>
      </dsp:nvSpPr>
      <dsp:spPr>
        <a:xfrm>
          <a:off x="4810518" y="2788794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配置管理：公司统一管理</a:t>
          </a:r>
          <a:endParaRPr lang="zh-CN" altLang="en-US" sz="900" kern="1200" dirty="0"/>
        </a:p>
      </dsp:txBody>
      <dsp:txXfrm>
        <a:off x="4810518" y="2788794"/>
        <a:ext cx="909834" cy="454917"/>
      </dsp:txXfrm>
    </dsp:sp>
    <dsp:sp modelId="{66F1032F-91D7-4A2E-BFBB-E2CD09533087}">
      <dsp:nvSpPr>
        <dsp:cNvPr id="0" name=""/>
        <dsp:cNvSpPr/>
      </dsp:nvSpPr>
      <dsp:spPr>
        <a:xfrm>
          <a:off x="5683960" y="850845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美工组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负责人：</a:t>
          </a:r>
          <a:r>
            <a:rPr lang="en-US" altLang="zh-CN" sz="900" kern="1200" dirty="0" smtClean="0"/>
            <a:t>TBA</a:t>
          </a:r>
        </a:p>
      </dsp:txBody>
      <dsp:txXfrm>
        <a:off x="5683960" y="850845"/>
        <a:ext cx="909834" cy="454917"/>
      </dsp:txXfrm>
    </dsp:sp>
    <dsp:sp modelId="{CF8801E0-DACA-47EE-A9B4-5913C771B110}">
      <dsp:nvSpPr>
        <dsp:cNvPr id="0" name=""/>
        <dsp:cNvSpPr/>
      </dsp:nvSpPr>
      <dsp:spPr>
        <a:xfrm>
          <a:off x="5911419" y="1496828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专人</a:t>
          </a:r>
          <a:r>
            <a:rPr lang="en-US" altLang="zh-CN" sz="900" b="1" kern="1200" dirty="0" smtClean="0"/>
            <a:t>1 TBA</a:t>
          </a:r>
        </a:p>
      </dsp:txBody>
      <dsp:txXfrm>
        <a:off x="5911419" y="1496828"/>
        <a:ext cx="909834" cy="454917"/>
      </dsp:txXfrm>
    </dsp:sp>
    <dsp:sp modelId="{C5743A16-2FC1-47B9-86C3-F4FFE4C95939}">
      <dsp:nvSpPr>
        <dsp:cNvPr id="0" name=""/>
        <dsp:cNvSpPr/>
      </dsp:nvSpPr>
      <dsp:spPr>
        <a:xfrm>
          <a:off x="6784860" y="850845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项目后勤组</a:t>
          </a:r>
          <a:endParaRPr lang="en-US" altLang="zh-CN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负责人：张秉尧</a:t>
          </a:r>
          <a:endParaRPr lang="zh-CN" altLang="en-US" sz="900" kern="1200" dirty="0"/>
        </a:p>
      </dsp:txBody>
      <dsp:txXfrm>
        <a:off x="6784860" y="850845"/>
        <a:ext cx="909834" cy="454917"/>
      </dsp:txXfrm>
    </dsp:sp>
    <dsp:sp modelId="{2062B4C3-E56C-429E-91E7-6C1BB3BD9B19}">
      <dsp:nvSpPr>
        <dsp:cNvPr id="0" name=""/>
        <dsp:cNvSpPr/>
      </dsp:nvSpPr>
      <dsp:spPr>
        <a:xfrm>
          <a:off x="7012319" y="1496828"/>
          <a:ext cx="909834" cy="4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公司统筹：</a:t>
          </a:r>
          <a:r>
            <a:rPr lang="en-US" altLang="zh-CN" sz="900" b="1" kern="1200" dirty="0" smtClean="0"/>
            <a:t>TBA</a:t>
          </a:r>
          <a:endParaRPr lang="zh-CN" altLang="en-US" sz="900" b="1" kern="1200" dirty="0"/>
        </a:p>
      </dsp:txBody>
      <dsp:txXfrm>
        <a:off x="7012319" y="1496828"/>
        <a:ext cx="909834" cy="454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6DDB-2CD6-9A4C-8ECA-310E41E32BD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589FE-CCFD-5148-A37B-1BBBAB45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15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5BBFD159-C304-4847-B54F-E7AC7CC03776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BCA484B0-A9E6-CF48-BD78-D9C46575F0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98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320675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2pPr>
    <a:lvl3pPr marL="641350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3pPr>
    <a:lvl4pPr marL="963613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4pPr>
    <a:lvl5pPr marL="1284288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5pPr>
    <a:lvl6pPr marL="1607287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0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 dirty="0">
              <a:latin typeface="Calibri" charset="0"/>
            </a:endParaRPr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fld id="{57AF1637-948F-314A-AA9F-D49749CE0865}" type="slidenum">
              <a:rPr lang="zh-CN" altLang="en-US" sz="1200"/>
              <a:pPr eaLnBrk="1" hangingPunct="1"/>
              <a:t>17</a:t>
            </a:fld>
            <a:endParaRPr lang="zh-CN" altLang="en-US" sz="12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2768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84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5289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10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4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28575"/>
            <a:ext cx="5410200" cy="504000"/>
          </a:xfrm>
          <a:prstGeom prst="rect">
            <a:avLst/>
          </a:prstGeom>
        </p:spPr>
        <p:txBody>
          <a:bodyPr anchor="ctr"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309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9747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935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microsoft.com/office/2007/relationships/hdphoto" Target="../media/hdphoto1.wdp"/><Relationship Id="rId4" Type="http://schemas.openxmlformats.org/officeDocument/2006/relationships/theme" Target="../theme/theme3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1700808"/>
            <a:ext cx="9144000" cy="36004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0669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164685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308701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442589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20669" y="299983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6" name="矩形 15"/>
          <p:cNvSpPr/>
          <p:nvPr userDrawn="1"/>
        </p:nvSpPr>
        <p:spPr bwMode="auto">
          <a:xfrm>
            <a:off x="586605" y="18842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26" name="Picture 8" descr="http://www.infohold.com.cn/userfiles/image/123/d9fe5292-36f7-483d-9aa2-4cdeede45d7c.jpg"/>
          <p:cNvPicPr>
            <a:picLocks noChangeAspect="1" noChangeArrowheads="1"/>
          </p:cNvPicPr>
          <p:nvPr userDrawn="1"/>
        </p:nvPicPr>
        <p:blipFill>
          <a:blip r:embed="rId5" cstate="print"/>
          <a:srcRect l="6947" t="1046" b="5075"/>
          <a:stretch>
            <a:fillRect/>
          </a:stretch>
        </p:blipFill>
        <p:spPr bwMode="auto">
          <a:xfrm>
            <a:off x="7938879" y="4052354"/>
            <a:ext cx="1066801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 l="22218"/>
          <a:stretch>
            <a:fillRect/>
          </a:stretch>
        </p:blipFill>
        <p:spPr bwMode="auto">
          <a:xfrm>
            <a:off x="7897441" y="1890859"/>
            <a:ext cx="1067047" cy="1011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7"/>
          <p:cNvPicPr>
            <a:picLocks noChangeAspect="1" noChangeArrowheads="1"/>
          </p:cNvPicPr>
          <p:nvPr userDrawn="1"/>
        </p:nvPicPr>
        <p:blipFill>
          <a:blip r:embed="rId7" cstate="print"/>
          <a:srcRect r="26178"/>
          <a:stretch>
            <a:fillRect/>
          </a:stretch>
        </p:blipFill>
        <p:spPr bwMode="auto">
          <a:xfrm>
            <a:off x="6790238" y="2996952"/>
            <a:ext cx="1074440" cy="1080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6" descr="http://www.infohold.com.cn/userfiles/image/123/1440dc28-dbf6-4354-966d-512f6f36199b.jpg"/>
          <p:cNvPicPr>
            <a:picLocks noChangeAspect="1" noChangeArrowheads="1"/>
          </p:cNvPicPr>
          <p:nvPr userDrawn="1"/>
        </p:nvPicPr>
        <p:blipFill>
          <a:blip r:embed="rId8" cstate="print"/>
          <a:srcRect r="6290"/>
          <a:stretch>
            <a:fillRect/>
          </a:stretch>
        </p:blipFill>
        <p:spPr bwMode="auto">
          <a:xfrm>
            <a:off x="5639916" y="1819585"/>
            <a:ext cx="1092324" cy="11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2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0" y="0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 bwMode="auto">
          <a:xfrm>
            <a:off x="395536" y="1124744"/>
            <a:ext cx="8208912" cy="0"/>
          </a:xfrm>
          <a:prstGeom prst="lin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 userDrawn="1"/>
        </p:nvSpPr>
        <p:spPr>
          <a:xfrm>
            <a:off x="93038" y="6381328"/>
            <a:ext cx="1824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医付通项目规划</a:t>
            </a:r>
            <a:r>
              <a:rPr lang="zh-CN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|</a:t>
            </a:r>
            <a:r>
              <a:rPr lang="en-US" altLang="zh-CN" sz="1200" dirty="0" smtClean="0">
                <a:solidFill>
                  <a:schemeClr val="bg1"/>
                </a:solidFill>
              </a:rPr>
              <a:t>  EBP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5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1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E8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1700808"/>
            <a:ext cx="9144000" cy="36004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0669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164685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08701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42589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0669" y="299983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586605" y="18842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7" name="Picture 8" descr="http://www.infohold.com.cn/userfiles/image/123/d9fe5292-36f7-483d-9aa2-4cdeede45d7c.jpg"/>
          <p:cNvPicPr>
            <a:picLocks noChangeAspect="1" noChangeArrowheads="1"/>
          </p:cNvPicPr>
          <p:nvPr userDrawn="1"/>
        </p:nvPicPr>
        <p:blipFill>
          <a:blip r:embed="rId5" cstate="print"/>
          <a:srcRect l="6947" t="1046" b="5075"/>
          <a:stretch>
            <a:fillRect/>
          </a:stretch>
        </p:blipFill>
        <p:spPr bwMode="auto">
          <a:xfrm>
            <a:off x="7938879" y="4052354"/>
            <a:ext cx="1066801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 l="22218"/>
          <a:stretch>
            <a:fillRect/>
          </a:stretch>
        </p:blipFill>
        <p:spPr bwMode="auto">
          <a:xfrm>
            <a:off x="7897441" y="1890859"/>
            <a:ext cx="1067047" cy="1011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7"/>
          <p:cNvPicPr>
            <a:picLocks noChangeAspect="1" noChangeArrowheads="1"/>
          </p:cNvPicPr>
          <p:nvPr userDrawn="1"/>
        </p:nvPicPr>
        <p:blipFill>
          <a:blip r:embed="rId7" cstate="print"/>
          <a:srcRect r="26178"/>
          <a:stretch>
            <a:fillRect/>
          </a:stretch>
        </p:blipFill>
        <p:spPr bwMode="auto">
          <a:xfrm>
            <a:off x="6790238" y="2996952"/>
            <a:ext cx="1074440" cy="1080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6" descr="http://www.infohold.com.cn/userfiles/image/123/1440dc28-dbf6-4354-966d-512f6f36199b.jpg"/>
          <p:cNvPicPr>
            <a:picLocks noChangeAspect="1" noChangeArrowheads="1"/>
          </p:cNvPicPr>
          <p:nvPr userDrawn="1"/>
        </p:nvPicPr>
        <p:blipFill>
          <a:blip r:embed="rId8" cstate="print"/>
          <a:srcRect r="6290"/>
          <a:stretch>
            <a:fillRect/>
          </a:stretch>
        </p:blipFill>
        <p:spPr bwMode="auto">
          <a:xfrm>
            <a:off x="5661776" y="1819585"/>
            <a:ext cx="1092324" cy="11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548780" y="3078534"/>
            <a:ext cx="1655068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algn="l"/>
            <a:r>
              <a:rPr lang="zh-CN" altLang="en-US" sz="38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细黑" charset="0"/>
              </a:rPr>
              <a:t>谢谢！</a:t>
            </a:r>
            <a:endParaRPr lang="zh-CN" altLang="en-US" sz="38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</p:txBody>
      </p:sp>
      <p:sp>
        <p:nvSpPr>
          <p:cNvPr id="22" name="矩形 1"/>
          <p:cNvSpPr>
            <a:spLocks noChangeArrowheads="1"/>
          </p:cNvSpPr>
          <p:nvPr userDrawn="1"/>
        </p:nvSpPr>
        <p:spPr bwMode="auto">
          <a:xfrm>
            <a:off x="1475656" y="4765618"/>
            <a:ext cx="4032448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©</a:t>
            </a:r>
            <a:r>
              <a:rPr lang="zh-CN" altLang="en-US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内蒙人社 </a:t>
            </a:r>
            <a:r>
              <a:rPr lang="en-US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| </a:t>
            </a:r>
            <a:r>
              <a:rPr lang="pl-PL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www.</a:t>
            </a:r>
            <a:r>
              <a:rPr lang="en-US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nm12333</a:t>
            </a:r>
            <a:r>
              <a:rPr lang="pl-PL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.cn</a:t>
            </a:r>
            <a:endParaRPr lang="en-US" altLang="zh-CN" sz="1800" dirty="0" smtClean="0">
              <a:solidFill>
                <a:srgbClr val="7E87FF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l" defTabSz="457200">
              <a:spcBef>
                <a:spcPct val="20000"/>
              </a:spcBef>
            </a:pPr>
            <a:endParaRPr lang="en-US" altLang="zh-CN" sz="1800" dirty="0" smtClean="0">
              <a:solidFill>
                <a:srgbClr val="7E87FF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l" defTabSz="457200">
              <a:spcBef>
                <a:spcPct val="20000"/>
              </a:spcBef>
            </a:pPr>
            <a:endParaRPr lang="pl-PL" sz="1050" dirty="0">
              <a:solidFill>
                <a:srgbClr val="7E87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9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07" y="5733256"/>
            <a:ext cx="1007624" cy="67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3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%E5%8C%BB%E4%BB%98%E9%80%9A%E5%8A%9F%E8%83%BD.mmap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99592" y="2996952"/>
            <a:ext cx="44644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algn="l"/>
            <a:r>
              <a:rPr lang="zh-CN" altLang="en-US" sz="3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细黑" charset="0"/>
              </a:rPr>
              <a:t>内蒙民生汇</a:t>
            </a:r>
            <a:endParaRPr lang="en-US" altLang="zh-CN" sz="36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  <a:p>
            <a:pPr algn="l"/>
            <a:r>
              <a:rPr lang="zh-CN" altLang="en-US" sz="3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细黑" charset="0"/>
              </a:rPr>
              <a:t>项目规划</a:t>
            </a:r>
            <a:endParaRPr lang="en-US" altLang="zh-CN" sz="36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  <a:p>
            <a:pPr algn="l"/>
            <a:endParaRPr lang="zh-CN" altLang="en-US" sz="3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996952"/>
            <a:ext cx="611559" cy="108012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7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62099"/>
              </p:ext>
            </p:extLst>
          </p:nvPr>
        </p:nvGraphicFramePr>
        <p:xfrm>
          <a:off x="755576" y="1340770"/>
          <a:ext cx="7236296" cy="4759298"/>
        </p:xfrm>
        <a:graphic>
          <a:graphicData uri="http://schemas.openxmlformats.org/drawingml/2006/table">
            <a:tbl>
              <a:tblPr/>
              <a:tblGrid>
                <a:gridCol w="2040467"/>
                <a:gridCol w="2040467"/>
                <a:gridCol w="3155362"/>
              </a:tblGrid>
              <a:tr h="329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产品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黑体"/>
                      </a:endParaRPr>
                    </a:p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/>
                      </a:endParaRP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类别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功能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模块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平台组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总体架构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Web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端平台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移动端平台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薪金宝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前端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工资代打信息推送、查询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工资条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工资分级理财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管理端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企业管理端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管理代发、查询结果等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管理工资条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后台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代发中间业务平台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直连合作银行接口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缴费通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前端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公共事业费种缴费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自助注册费种缴费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管理端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运营管理平台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5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自助注册费种企业端管理平台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5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后台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第三方公共事业缴费外联平台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自营公共事业缴费外联平台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65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 dirty="0">
                          <a:solidFill>
                            <a:srgbClr val="BFBFBF"/>
                          </a:solidFill>
                          <a:effectLst/>
                          <a:latin typeface="黑体"/>
                        </a:rPr>
                        <a:t>开放缴费平台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663079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项目工作模块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14279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77212"/>
              </p:ext>
            </p:extLst>
          </p:nvPr>
        </p:nvGraphicFramePr>
        <p:xfrm>
          <a:off x="755575" y="1412776"/>
          <a:ext cx="7488833" cy="4623216"/>
        </p:xfrm>
        <a:graphic>
          <a:graphicData uri="http://schemas.openxmlformats.org/drawingml/2006/table">
            <a:tbl>
              <a:tblPr/>
              <a:tblGrid>
                <a:gridCol w="2173482"/>
                <a:gridCol w="2087405"/>
                <a:gridCol w="3227946"/>
              </a:tblGrid>
              <a:tr h="433222">
                <a:tc>
                  <a:txBody>
                    <a:bodyPr/>
                    <a:lstStyle/>
                    <a:p>
                      <a:pPr marL="0" algn="ctr" defTabSz="321457" rtl="0" eaLnBrk="1" fontAlgn="t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产品</a:t>
                      </a:r>
                      <a:endParaRPr lang="en-US" altLang="zh-CN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黑体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类别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457" rtl="0" eaLnBrk="1" fontAlgn="t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功能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模块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健康宝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前端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ja-JP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独立</a:t>
                      </a:r>
                      <a:r>
                        <a:rPr lang="en-US" altLang="ja-JP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APP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医院门户</a:t>
                      </a:r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APP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微信公众号</a:t>
                      </a:r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支付宝服务窗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管理端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运营管理平台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医院管理端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药店管理端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医保管理端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后台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健康宝核心业务后台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医院端接入平台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医保端接入平台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支付结算平台（含收银台）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账务支撑平台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账务平台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账单平台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公共功能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个人中心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社保卡绑定、查询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26"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21457" rtl="0" eaLnBrk="1" fontAlgn="t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黑体"/>
                          <a:ea typeface="+mn-ea"/>
                          <a:cs typeface="+mn-cs"/>
                        </a:rPr>
                        <a:t>银行卡绑定、查询</a:t>
                      </a:r>
                    </a:p>
                  </a:txBody>
                  <a:tcPr marL="6733" marR="6733" marT="67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663079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项目工作模块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54599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63079"/>
            <a:ext cx="3759362" cy="461665"/>
          </a:xfrm>
        </p:spPr>
        <p:txBody>
          <a:bodyPr wrap="none">
            <a:spAutoFit/>
          </a:bodyPr>
          <a:lstStyle/>
          <a:p>
            <a:r>
              <a:rPr lang="zh-CN" altLang="en-US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第一版（</a:t>
            </a:r>
            <a:r>
              <a:rPr lang="en-US" altLang="zh-CN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6</a:t>
            </a:r>
            <a:r>
              <a:rPr lang="zh-CN" altLang="en-US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月底）上线内容</a:t>
            </a:r>
            <a:endParaRPr lang="zh-CN" altLang="en-US" sz="2400" b="1" kern="1200" dirty="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1600" y="2348880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个人中心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：实现绑定社保卡及银行卡身份认证流程、注册流程。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薪金宝：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实现工资代发、查询、推送、工资条及企业管理端。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健康宝：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实现医院门户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APP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、信息、挂号、导诊、诊间支付、医保报销结算。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3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研发项目组织</a:t>
            </a:r>
            <a:endParaRPr lang="zh-CN" altLang="en-US" sz="2400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52360108"/>
              </p:ext>
            </p:extLst>
          </p:nvPr>
        </p:nvGraphicFramePr>
        <p:xfrm>
          <a:off x="683568" y="1196752"/>
          <a:ext cx="799288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23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项目人力需求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7808" y="2060848"/>
            <a:ext cx="876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研发组北京人员</a:t>
            </a:r>
            <a:r>
              <a:rPr lang="zh-CN" altLang="en-US" dirty="0" smtClean="0"/>
              <a:t>：刘志强、黄勇、杨明、刘文彬、杨海明、孙扬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zh-CN" altLang="en-US" dirty="0" smtClean="0"/>
              <a:t>张玉双、夏纬一、刘伟民、张晓、邓金磊、董培培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7808" y="2924944"/>
            <a:ext cx="87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研发组内蒙人员</a:t>
            </a:r>
            <a:r>
              <a:rPr lang="zh-CN" altLang="en-US" dirty="0" smtClean="0"/>
              <a:t>：石佳霖、</a:t>
            </a:r>
            <a:r>
              <a:rPr lang="en-US" altLang="zh-CN" dirty="0" smtClean="0"/>
              <a:t>4TBA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7808" y="3501008"/>
            <a:ext cx="87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质量测试</a:t>
            </a:r>
            <a:r>
              <a:rPr lang="zh-CN" altLang="en-US" dirty="0" smtClean="0"/>
              <a:t>：周朝峰、</a:t>
            </a:r>
            <a:r>
              <a:rPr lang="en-US" altLang="zh-CN" dirty="0" smtClean="0"/>
              <a:t>3TBA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7808" y="4109010"/>
            <a:ext cx="87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安全组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1TBA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7808" y="4685074"/>
            <a:ext cx="87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美工组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1TBA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00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项目环境需求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7808" y="2060848"/>
            <a:ext cx="667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办公环境</a:t>
            </a:r>
            <a:r>
              <a:rPr lang="zh-CN" altLang="en-US" dirty="0" smtClean="0"/>
              <a:t>：和林基地内蒙小付办公区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7808" y="2740858"/>
            <a:ext cx="624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餐宿环境</a:t>
            </a:r>
            <a:r>
              <a:rPr lang="zh-CN" altLang="en-US" dirty="0" smtClean="0"/>
              <a:t>：和林基地酒店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808" y="3388930"/>
            <a:ext cx="87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硬件环境</a:t>
            </a:r>
            <a:r>
              <a:rPr lang="zh-CN" altLang="en-US" dirty="0" smtClean="0"/>
              <a:t>：</a:t>
            </a:r>
            <a:r>
              <a:rPr lang="en-US" altLang="zh-CN" dirty="0"/>
              <a:t>4</a:t>
            </a:r>
            <a:r>
              <a:rPr lang="zh-CN" altLang="en-US" dirty="0" smtClean="0"/>
              <a:t>服务器   </a:t>
            </a:r>
            <a:r>
              <a:rPr lang="en-US" altLang="zh-CN" dirty="0" smtClean="0"/>
              <a:t>2G/8G/500G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808" y="4005064"/>
            <a:ext cx="876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开发机</a:t>
            </a:r>
            <a:r>
              <a:rPr lang="zh-CN" altLang="en-US" dirty="0" smtClean="0"/>
              <a:t>：北京人员自带工作笔记本、内蒙人员配备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台工作电脑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两台苹果笔记本（</a:t>
            </a:r>
            <a:r>
              <a:rPr lang="en-US" altLang="zh-CN" dirty="0" smtClean="0"/>
              <a:t>IOS</a:t>
            </a:r>
            <a:r>
              <a:rPr lang="zh-CN" altLang="en-US" dirty="0" smtClean="0"/>
              <a:t>版研发及外部演示）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808" y="4809346"/>
            <a:ext cx="7974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b="1" dirty="0" smtClean="0"/>
              <a:t>测试终端</a:t>
            </a:r>
            <a:r>
              <a:rPr lang="zh-CN" altLang="en-US" dirty="0" smtClean="0"/>
              <a:t>：</a:t>
            </a:r>
            <a:r>
              <a:rPr lang="en-US" altLang="zh-CN" dirty="0"/>
              <a:t>apple iPad Air 2</a:t>
            </a:r>
            <a:r>
              <a:rPr lang="zh-CN" altLang="en-US" dirty="0"/>
              <a:t>、华为 </a:t>
            </a:r>
            <a:r>
              <a:rPr lang="en-US" altLang="zh-CN" dirty="0" err="1"/>
              <a:t>MediaPad</a:t>
            </a:r>
            <a:r>
              <a:rPr lang="en-US" altLang="zh-CN" dirty="0"/>
              <a:t> M2</a:t>
            </a:r>
            <a:r>
              <a:rPr lang="zh-CN" altLang="en-US" dirty="0"/>
              <a:t>、小米</a:t>
            </a:r>
            <a:r>
              <a:rPr lang="zh-CN" altLang="en-US" dirty="0" smtClean="0"/>
              <a:t>平板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                 苹果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、华为</a:t>
            </a:r>
            <a:r>
              <a:rPr lang="en-US" altLang="zh-CN" dirty="0" smtClean="0"/>
              <a:t>P9</a:t>
            </a:r>
            <a:r>
              <a:rPr lang="zh-CN" altLang="en-US" dirty="0"/>
              <a:t>、华为荣耀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、小米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、小米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、小米</a:t>
            </a:r>
            <a:r>
              <a:rPr lang="en-US" altLang="zh-CN" dirty="0" smtClean="0"/>
              <a:t>3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以上终端各一台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964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业务、商务及推广等研发前置工作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2177927" y="2204864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人社及信息中心工作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9322" y="3140968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银联合作谈判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9178" y="4005064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代发合作银行谈判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9547" y="4797152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试点医院确定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819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158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5" name="Freeform 3"/>
          <p:cNvSpPr>
            <a:spLocks/>
          </p:cNvSpPr>
          <p:nvPr/>
        </p:nvSpPr>
        <p:spPr bwMode="gray">
          <a:xfrm>
            <a:off x="2336800" y="3588172"/>
            <a:ext cx="1900238" cy="1376362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0196" name="Freeform 4"/>
          <p:cNvSpPr>
            <a:spLocks/>
          </p:cNvSpPr>
          <p:nvPr/>
        </p:nvSpPr>
        <p:spPr bwMode="gray">
          <a:xfrm>
            <a:off x="4256088" y="3523084"/>
            <a:ext cx="366712" cy="15621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0197" name="Freeform 5"/>
          <p:cNvSpPr>
            <a:spLocks/>
          </p:cNvSpPr>
          <p:nvPr/>
        </p:nvSpPr>
        <p:spPr bwMode="gray">
          <a:xfrm flipH="1">
            <a:off x="4656138" y="3588172"/>
            <a:ext cx="1900237" cy="1376362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0198" name="Group 6"/>
          <p:cNvGrpSpPr>
            <a:grpSpLocks/>
          </p:cNvGrpSpPr>
          <p:nvPr/>
        </p:nvGrpSpPr>
        <p:grpSpPr bwMode="auto">
          <a:xfrm>
            <a:off x="1974850" y="2361034"/>
            <a:ext cx="1362075" cy="1322388"/>
            <a:chOff x="4320" y="1152"/>
            <a:chExt cx="414" cy="402"/>
          </a:xfrm>
        </p:grpSpPr>
        <p:sp>
          <p:nvSpPr>
            <p:cNvPr id="1160199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0200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0201" name="Rectangle 9"/>
          <p:cNvSpPr>
            <a:spLocks noChangeArrowheads="1"/>
          </p:cNvSpPr>
          <p:nvPr/>
        </p:nvSpPr>
        <p:spPr bwMode="gray">
          <a:xfrm>
            <a:off x="2174527" y="2510780"/>
            <a:ext cx="957313" cy="1015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72549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flatTx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薪金</a:t>
            </a:r>
            <a:endParaRPr lang="en-US" altLang="zh-CN" b="1" dirty="0" smtClean="0">
              <a:solidFill>
                <a:srgbClr val="FFFFFF"/>
              </a:solidFill>
              <a:latin typeface="Arial" charset="0"/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宝</a:t>
            </a:r>
            <a:endParaRPr lang="en-US" altLang="zh-CN" b="1" dirty="0" smtClean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160202" name="Group 10"/>
          <p:cNvGrpSpPr>
            <a:grpSpLocks/>
          </p:cNvGrpSpPr>
          <p:nvPr/>
        </p:nvGrpSpPr>
        <p:grpSpPr bwMode="auto">
          <a:xfrm>
            <a:off x="3754438" y="2361034"/>
            <a:ext cx="1362075" cy="1322388"/>
            <a:chOff x="4320" y="1152"/>
            <a:chExt cx="414" cy="402"/>
          </a:xfrm>
        </p:grpSpPr>
        <p:sp>
          <p:nvSpPr>
            <p:cNvPr id="1160203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0204" name="Freeform 1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0205" name="Group 13"/>
          <p:cNvGrpSpPr>
            <a:grpSpLocks/>
          </p:cNvGrpSpPr>
          <p:nvPr/>
        </p:nvGrpSpPr>
        <p:grpSpPr bwMode="auto">
          <a:xfrm>
            <a:off x="5541963" y="2370559"/>
            <a:ext cx="1362075" cy="1322388"/>
            <a:chOff x="4320" y="1152"/>
            <a:chExt cx="414" cy="402"/>
          </a:xfrm>
        </p:grpSpPr>
        <p:sp>
          <p:nvSpPr>
            <p:cNvPr id="1160206" name="AutoShape 14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0207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0208" name="Rectangle 16"/>
          <p:cNvSpPr>
            <a:spLocks noChangeArrowheads="1"/>
          </p:cNvSpPr>
          <p:nvPr/>
        </p:nvSpPr>
        <p:spPr bwMode="gray">
          <a:xfrm>
            <a:off x="4002475" y="2510780"/>
            <a:ext cx="957313" cy="1015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72549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flatTx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缴费</a:t>
            </a:r>
            <a:endParaRPr lang="en-US" altLang="zh-CN" b="1" dirty="0" smtClean="0">
              <a:solidFill>
                <a:srgbClr val="FFFFFF"/>
              </a:solidFill>
              <a:latin typeface="Arial" charset="0"/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宝</a:t>
            </a:r>
            <a:endParaRPr lang="en-US" altLang="zh-CN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60209" name="Rectangle 17"/>
          <p:cNvSpPr>
            <a:spLocks noChangeArrowheads="1"/>
          </p:cNvSpPr>
          <p:nvPr/>
        </p:nvSpPr>
        <p:spPr bwMode="gray">
          <a:xfrm>
            <a:off x="5774927" y="2510780"/>
            <a:ext cx="957313" cy="1015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72549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flatTx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健康</a:t>
            </a:r>
            <a:endParaRPr lang="en-US" altLang="zh-CN" b="1" dirty="0" smtClean="0">
              <a:solidFill>
                <a:srgbClr val="FFFFFF"/>
              </a:solidFill>
              <a:latin typeface="Arial" charset="0"/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宝</a:t>
            </a:r>
            <a:endParaRPr lang="en-US" altLang="zh-CN" b="1" dirty="0" smtClean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60211" name="AutoShape 19"/>
          <p:cNvSpPr>
            <a:spLocks noChangeArrowheads="1"/>
          </p:cNvSpPr>
          <p:nvPr/>
        </p:nvSpPr>
        <p:spPr bwMode="ltGray">
          <a:xfrm>
            <a:off x="1325563" y="5157788"/>
            <a:ext cx="6238875" cy="976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0212" name="Rectangle 20"/>
          <p:cNvSpPr>
            <a:spLocks noChangeArrowheads="1"/>
          </p:cNvSpPr>
          <p:nvPr/>
        </p:nvSpPr>
        <p:spPr bwMode="auto">
          <a:xfrm>
            <a:off x="1475656" y="5229200"/>
            <a:ext cx="59766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Arial" charset="0"/>
                <a:ea typeface="宋体" charset="-122"/>
              </a:rPr>
              <a:t>内蒙民生汇</a:t>
            </a:r>
            <a:endParaRPr lang="en-US" altLang="zh-CN" sz="2400" b="1" dirty="0" smtClean="0">
              <a:latin typeface="Arial" charset="0"/>
              <a:ea typeface="宋体" charset="-122"/>
            </a:endParaRPr>
          </a:p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sz="2400" dirty="0" smtClean="0">
                <a:latin typeface="Arial" charset="0"/>
                <a:ea typeface="宋体" charset="-122"/>
              </a:rPr>
              <a:t>（内蒙生活汇、内蒙民生易、蒙易民生）</a:t>
            </a:r>
            <a:endParaRPr lang="en-US" altLang="zh-CN" sz="2400" dirty="0" smtClean="0">
              <a:latin typeface="Arial" charset="0"/>
              <a:ea typeface="宋体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7544" y="663079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产品主题</a:t>
            </a:r>
            <a:endParaRPr lang="zh-CN" altLang="en-US" sz="2400" b="1" dirty="0"/>
          </a:p>
        </p:txBody>
      </p:sp>
      <p:sp>
        <p:nvSpPr>
          <p:cNvPr id="24" name="矩形 61"/>
          <p:cNvSpPr>
            <a:spLocks noChangeArrowheads="1"/>
          </p:cNvSpPr>
          <p:nvPr/>
        </p:nvSpPr>
        <p:spPr bwMode="auto">
          <a:xfrm>
            <a:off x="5767700" y="522920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命名选择</a:t>
            </a:r>
            <a:endParaRPr lang="en-US" altLang="zh-CN" sz="2400" dirty="0">
              <a:solidFill>
                <a:srgbClr val="3674BE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282528"/>
            <a:ext cx="331604" cy="38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539552" y="1455167"/>
            <a:ext cx="818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</a:rPr>
              <a:t>为体现最大应用价值，需将多方面内容整合，确定产品主题</a:t>
            </a:r>
            <a:endParaRPr lang="zh-CN" altLang="en-US" sz="2400" dirty="0">
              <a:solidFill>
                <a:srgbClr val="3674B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80535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内蒙民生汇目标、定位、策略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187624" y="1455167"/>
            <a:ext cx="6955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</a:rPr>
              <a:t>民生汇定位为自主运营的内蒙古区域民生服务门户</a:t>
            </a:r>
            <a:endParaRPr lang="zh-CN" altLang="en-US" sz="2400" dirty="0">
              <a:solidFill>
                <a:srgbClr val="3674B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487" y="2132856"/>
            <a:ext cx="79609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以民生汇的主题涵盖个人生活服务：初期包含薪金宝、缴费宝、健康宝三个大的模块。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853" y="3140968"/>
            <a:ext cx="73305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民生汇以二代社会卡的参保人群为基础，以城市人群为重点，涵盖所有区域注册服务人群，以发展用户为目标，以支撑各方面应用。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薪金宝配合二代社保卡代发工资推广重点，缴费宝以自助注册费种推广为重点，健康宝以医院药店移动服务及支付为重点</a:t>
            </a:r>
            <a:r>
              <a:rPr lang="zh-CN" altLang="en-US" sz="1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未来定位替代民生钱包的解决方案，初期不设虚拟账户，与银联合作支付处理，但框架后台设账户管理子系统，满足未来需求</a:t>
            </a:r>
            <a:r>
              <a:rPr lang="zh-CN" altLang="en-US" sz="1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11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66307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民生汇内容规划</a:t>
            </a:r>
            <a:endParaRPr lang="zh-CN" alt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840760" cy="516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1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5360" l="0" r="94801">
                        <a14:foregroundMark x1="62045" y1="24130" x2="62045" y2="24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96" y="2958792"/>
            <a:ext cx="1786296" cy="133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5" y="66307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薪金宝产品概要</a:t>
            </a:r>
            <a:endParaRPr lang="zh-CN" altLang="en-US" sz="2400" b="1" dirty="0"/>
          </a:p>
        </p:txBody>
      </p:sp>
      <p:graphicFrame>
        <p:nvGraphicFramePr>
          <p:cNvPr id="4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183718"/>
              </p:ext>
            </p:extLst>
          </p:nvPr>
        </p:nvGraphicFramePr>
        <p:xfrm>
          <a:off x="3563888" y="1340768"/>
          <a:ext cx="374441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矩形 5"/>
          <p:cNvSpPr/>
          <p:nvPr/>
        </p:nvSpPr>
        <p:spPr>
          <a:xfrm>
            <a:off x="3491880" y="5301208"/>
            <a:ext cx="3877985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</a:rPr>
              <a:t>初期运营：代发推广，银行合作收费</a:t>
            </a:r>
            <a:endParaRPr lang="en-US" altLang="zh-CN" sz="1800" dirty="0" smtClean="0">
              <a:solidFill>
                <a:srgbClr val="3674BE"/>
              </a:solidFill>
              <a:latin typeface="微软雅黑"/>
              <a:ea typeface="微软雅黑"/>
              <a:cs typeface="微软雅黑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</a:rPr>
              <a:t>未来扩展：基于工资账户分级理财</a:t>
            </a:r>
            <a:endParaRPr lang="zh-CN" altLang="en-US" sz="1800" dirty="0">
              <a:solidFill>
                <a:srgbClr val="3674B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0648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5" y="66307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缴费宝产品概要</a:t>
            </a:r>
            <a:endParaRPr lang="zh-CN" alt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42" y="1340768"/>
            <a:ext cx="3919862" cy="23762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42" y="3876199"/>
            <a:ext cx="3919862" cy="240589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/>
          <p:cNvSpPr/>
          <p:nvPr/>
        </p:nvSpPr>
        <p:spPr>
          <a:xfrm>
            <a:off x="596712" y="3645024"/>
            <a:ext cx="3262432" cy="83099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white"/>
              </a:buClr>
            </a:pP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基础业务：银联合作公共事业费种</a:t>
            </a:r>
            <a:endParaRPr lang="en-US" altLang="zh-CN" sz="1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  <a:p>
            <a:pPr>
              <a:buClr>
                <a:prstClr val="white"/>
              </a:buClr>
            </a:pPr>
            <a:r>
              <a:rPr lang="en-US" altLang="zh-CN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银行合作公共事业费种</a:t>
            </a:r>
            <a:endParaRPr lang="en-US" altLang="zh-CN" sz="1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  <a:p>
            <a:pPr>
              <a:buClr>
                <a:prstClr val="white"/>
              </a:buClr>
            </a:pPr>
            <a:r>
              <a:rPr lang="en-US" altLang="zh-CN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自主推广公共事业费种</a:t>
            </a:r>
            <a:endParaRPr lang="en-US" altLang="zh-CN" sz="1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7896" y="4649361"/>
            <a:ext cx="3262432" cy="584775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white"/>
              </a:buClr>
            </a:pPr>
            <a:r>
              <a:rPr lang="zh-CN" altLang="en-US" sz="1600" dirty="0" smtClean="0">
                <a:solidFill>
                  <a:srgbClr val="7030A0"/>
                </a:solidFill>
              </a:rPr>
              <a:t>运营</a:t>
            </a:r>
            <a:r>
              <a:rPr lang="zh-CN" altLang="en-US" sz="16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推广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：社会推广开放注册费种</a:t>
            </a:r>
            <a:endParaRPr lang="en-US" altLang="zh-CN" sz="1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  <a:p>
            <a:pPr>
              <a:buClr>
                <a:prstClr val="white"/>
              </a:buClr>
            </a:pPr>
            <a:r>
              <a:rPr lang="en-US" altLang="zh-CN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培训、教育、物业等</a:t>
            </a:r>
            <a:endParaRPr lang="en-US" altLang="zh-CN" sz="1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8320" y="5445224"/>
            <a:ext cx="3467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</a:rPr>
              <a:t>运营收益：收费方合作银行运营分成</a:t>
            </a:r>
            <a:endParaRPr lang="en-US" altLang="zh-CN" sz="1600" dirty="0" smtClean="0">
              <a:solidFill>
                <a:srgbClr val="3674BE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7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1296144" cy="124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54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87686"/>
            <a:ext cx="3802847" cy="28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26756"/>
            <a:ext cx="1152128" cy="119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5" y="66307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键康宝产品概要</a:t>
            </a:r>
            <a:endParaRPr lang="zh-CN" alt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00" y="3964875"/>
            <a:ext cx="4702472" cy="241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1340768"/>
            <a:ext cx="3384377" cy="79208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>
                <a:prstClr val="white"/>
              </a:buClr>
            </a:pPr>
            <a:r>
              <a:rPr lang="zh-CN" altLang="en-US" sz="16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医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付通与医保报销结算相结合，绑定医院后可按东软服务模式收取接入费及运维费用</a:t>
            </a:r>
            <a:endParaRPr lang="en-US" altLang="zh-CN" sz="1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545" y="2237963"/>
            <a:ext cx="3384376" cy="83099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>
                <a:prstClr val="white"/>
              </a:buClr>
            </a:pPr>
            <a:r>
              <a:rPr lang="zh-CN" altLang="en-US" sz="16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盟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市平台推广后，逐步推进控制医院药店医保报销结算账户开户到合作银行，合作银行承担系统费用。</a:t>
            </a:r>
            <a:endParaRPr lang="en-US" altLang="zh-CN" sz="1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7546" y="3174067"/>
            <a:ext cx="3384375" cy="83099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>
                <a:prstClr val="white"/>
              </a:buClr>
            </a:pPr>
            <a:r>
              <a:rPr lang="zh-CN" altLang="en-US" sz="16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银行合作推广医院，可将医院结算资金沉淀在合作银行，银行负担部分医付通建设及运行费用</a:t>
            </a:r>
            <a:endParaRPr lang="en-US" altLang="zh-CN" sz="1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4" y="4899983"/>
            <a:ext cx="2745858" cy="126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323528" y="4140369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未来利益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基于个人客户的健康方面运营扩展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89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3207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12333</a:t>
            </a:r>
            <a:r>
              <a:rPr lang="zh-CN" altLang="en-US" sz="2400" b="1" dirty="0" smtClean="0"/>
              <a:t>客户端集成关系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00200"/>
            <a:ext cx="2333858" cy="41490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976371" y="4509120"/>
            <a:ext cx="648072" cy="79208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768459" y="4509120"/>
            <a:ext cx="648072" cy="79208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8619" y="2132856"/>
            <a:ext cx="4176464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保留民生商城及我的中的民生钱包不变动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08619" y="4387170"/>
            <a:ext cx="4176464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缴费通变更为民生</a:t>
            </a:r>
            <a:r>
              <a:rPr lang="zh-CN" altLang="en-US" dirty="0"/>
              <a:t>服务</a:t>
            </a:r>
          </a:p>
        </p:txBody>
      </p:sp>
      <p:cxnSp>
        <p:nvCxnSpPr>
          <p:cNvPr id="11" name="曲线连接符 10"/>
          <p:cNvCxnSpPr>
            <a:stCxn id="25" idx="3"/>
            <a:endCxn id="26" idx="1"/>
          </p:cNvCxnSpPr>
          <p:nvPr/>
        </p:nvCxnSpPr>
        <p:spPr bwMode="auto">
          <a:xfrm flipV="1">
            <a:off x="3416531" y="4664169"/>
            <a:ext cx="792088" cy="240995"/>
          </a:xfrm>
          <a:prstGeom prst="curvedConnector3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曲线连接符 26"/>
          <p:cNvCxnSpPr>
            <a:stCxn id="5" idx="0"/>
          </p:cNvCxnSpPr>
          <p:nvPr/>
        </p:nvCxnSpPr>
        <p:spPr bwMode="auto">
          <a:xfrm rot="5400000" flipH="1" flipV="1">
            <a:off x="2282405" y="2582906"/>
            <a:ext cx="1944216" cy="1908212"/>
          </a:xfrm>
          <a:prstGeom prst="curvedConnector3">
            <a:avLst>
              <a:gd name="adj1" fmla="val 50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697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与银联合作关系</a:t>
            </a:r>
            <a:endParaRPr lang="zh-CN" altLang="en-US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1187624" y="2204864"/>
            <a:ext cx="73305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支付调用银联支付网关。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社保卡及银行卡绑定，身份认证调用银联身份认证接口中。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与银联多渠道接入平台合作公共事业缴费业务，丰富缴费宝业务费种，增加用户粘性。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682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首页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页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结束页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16811</TotalTime>
  <Pages>0</Pages>
  <Words>1127</Words>
  <Characters>0</Characters>
  <Application>Microsoft Office PowerPoint</Application>
  <PresentationFormat>全屏显示(4:3)</PresentationFormat>
  <Lines>0</Lines>
  <Paragraphs>283</Paragraphs>
  <Slides>17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首页</vt:lpstr>
      <vt:lpstr>内容页</vt:lpstr>
      <vt:lpstr>结束页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第一版（6月底）上线内容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智控金融服务产品介绍</dc:title>
  <dc:creator>LIU</dc:creator>
  <cp:lastModifiedBy>pc</cp:lastModifiedBy>
  <cp:revision>1702</cp:revision>
  <dcterms:modified xsi:type="dcterms:W3CDTF">2016-04-27T04:11:39Z</dcterms:modified>
</cp:coreProperties>
</file>