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3CA9-F2DE-4D21-830C-7CB8D3E55AED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0EED-00DF-4BEB-8EAA-F06B5395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1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3CA9-F2DE-4D21-830C-7CB8D3E55AED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0EED-00DF-4BEB-8EAA-F06B5395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59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3CA9-F2DE-4D21-830C-7CB8D3E55AED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0EED-00DF-4BEB-8EAA-F06B5395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17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3CA9-F2DE-4D21-830C-7CB8D3E55AED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0EED-00DF-4BEB-8EAA-F06B5395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6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3CA9-F2DE-4D21-830C-7CB8D3E55AED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0EED-00DF-4BEB-8EAA-F06B5395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6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3CA9-F2DE-4D21-830C-7CB8D3E55AED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0EED-00DF-4BEB-8EAA-F06B5395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85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3CA9-F2DE-4D21-830C-7CB8D3E55AED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0EED-00DF-4BEB-8EAA-F06B5395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2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3CA9-F2DE-4D21-830C-7CB8D3E55AED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0EED-00DF-4BEB-8EAA-F06B5395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2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3CA9-F2DE-4D21-830C-7CB8D3E55AED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0EED-00DF-4BEB-8EAA-F06B5395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66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3CA9-F2DE-4D21-830C-7CB8D3E55AED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0EED-00DF-4BEB-8EAA-F06B5395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73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3CA9-F2DE-4D21-830C-7CB8D3E55AED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0EED-00DF-4BEB-8EAA-F06B5395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87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D3CA9-F2DE-4D21-830C-7CB8D3E55AED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20EED-00DF-4BEB-8EAA-F06B53954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5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zh-CN" altLang="en-US" dirty="0" smtClean="0"/>
              <a:t>“易民生”安全接口调用时序图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4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92696"/>
            <a:ext cx="77343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0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登录流程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09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0"/>
            <a:ext cx="404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用户通过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注册、重置口令</a:t>
            </a:r>
            <a:endParaRPr lang="zh-CN" altLang="en-US" sz="24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09625"/>
            <a:ext cx="70104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61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用户修改口令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823913"/>
            <a:ext cx="686752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53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</Words>
  <Application>Microsoft Office PowerPoint</Application>
  <PresentationFormat>全屏显示(4:3)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“易民生”安全接口调用时序图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</dc:creator>
  <cp:lastModifiedBy>liuy</cp:lastModifiedBy>
  <cp:revision>4</cp:revision>
  <dcterms:created xsi:type="dcterms:W3CDTF">2016-06-06T06:05:40Z</dcterms:created>
  <dcterms:modified xsi:type="dcterms:W3CDTF">2016-06-06T07:04:16Z</dcterms:modified>
</cp:coreProperties>
</file>