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70" r:id="rId7"/>
    <p:sldId id="273" r:id="rId8"/>
    <p:sldId id="265" r:id="rId9"/>
    <p:sldId id="269" r:id="rId10"/>
    <p:sldId id="258" r:id="rId11"/>
    <p:sldId id="259" r:id="rId12"/>
    <p:sldId id="260" r:id="rId13"/>
    <p:sldId id="261" r:id="rId14"/>
    <p:sldId id="262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7" autoAdjust="0"/>
    <p:restoredTop sz="94660"/>
  </p:normalViewPr>
  <p:slideViewPr>
    <p:cSldViewPr>
      <p:cViewPr varScale="1">
        <p:scale>
          <a:sx n="36" d="100"/>
          <a:sy n="36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43E0-DEAD-4B2A-853C-CC8500722F9F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1A89-4171-44F5-AC85-3AC018CBC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bos.github.io/react-ui/0.6/" TargetMode="External"/><Relationship Id="rId2" Type="http://schemas.openxmlformats.org/officeDocument/2006/relationships/hyperlink" Target="https://github.com/Lobos/react-u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ss.io/" TargetMode="External"/><Relationship Id="rId2" Type="http://schemas.openxmlformats.org/officeDocument/2006/relationships/hyperlink" Target="http://www.purecs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易</a:t>
            </a:r>
            <a:r>
              <a:rPr lang="zh-CN" altLang="en-US"/>
              <a:t>民生</a:t>
            </a:r>
            <a:r>
              <a:rPr lang="en-US" altLang="zh-CN" smtClean="0"/>
              <a:t>web</a:t>
            </a:r>
            <a:r>
              <a:rPr lang="zh-CN" altLang="en-US" dirty="0" smtClean="0"/>
              <a:t>框架培训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开发工具选择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Eclipse/sublime</a:t>
            </a:r>
          </a:p>
          <a:p>
            <a:r>
              <a:rPr lang="en-US" altLang="zh-CN" dirty="0" err="1" smtClean="0"/>
              <a:t>Cmd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/shell</a:t>
            </a:r>
          </a:p>
          <a:p>
            <a:r>
              <a:rPr lang="en-US" altLang="zh-CN" dirty="0" err="1" smtClean="0"/>
              <a:t>Firfox+firebug</a:t>
            </a:r>
            <a:r>
              <a:rPr lang="en-US" altLang="zh-CN" dirty="0" smtClean="0"/>
              <a:t>/chrome</a:t>
            </a:r>
          </a:p>
        </p:txBody>
      </p:sp>
    </p:spTree>
    <p:extLst>
      <p:ext uri="{BB962C8B-B14F-4D97-AF65-F5344CB8AC3E}">
        <p14:creationId xmlns:p14="http://schemas.microsoft.com/office/powerpoint/2010/main" val="13564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3672408" cy="5649860"/>
          </a:xfrm>
        </p:spPr>
      </p:pic>
    </p:spTree>
    <p:extLst>
      <p:ext uri="{BB962C8B-B14F-4D97-AF65-F5344CB8AC3E}">
        <p14:creationId xmlns:p14="http://schemas.microsoft.com/office/powerpoint/2010/main" val="37938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Reactui</a:t>
            </a:r>
            <a:endParaRPr lang="en-US" altLang="zh-CN" dirty="0" smtClean="0"/>
          </a:p>
          <a:p>
            <a:r>
              <a:rPr lang="en-US" altLang="zh-CN" dirty="0" smtClean="0"/>
              <a:t>Pure-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React-router</a:t>
            </a:r>
          </a:p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smtClean="0"/>
              <a:t>babel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Rect-ui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github.com/Lobos/react-ui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lobos.github.io/react-ui/0.6/#/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Pure.css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http://www.purecss.org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国内网站 基于</a:t>
            </a:r>
            <a:r>
              <a:rPr lang="en-US" altLang="zh-CN" dirty="0" smtClean="0"/>
              <a:t>pure0.5</a:t>
            </a:r>
          </a:p>
          <a:p>
            <a:r>
              <a:rPr lang="en-US" altLang="zh-CN" dirty="0">
                <a:hlinkClick r:id="rId3"/>
              </a:rPr>
              <a:t>http://purecss.io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国外官方网站 </a:t>
            </a:r>
            <a:r>
              <a:rPr lang="zh-CN" altLang="en-US" dirty="0"/>
              <a:t>基于</a:t>
            </a:r>
            <a:r>
              <a:rPr lang="en-US" altLang="zh-CN" dirty="0" smtClean="0"/>
              <a:t>pure0.6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" y="116632"/>
            <a:ext cx="8850199" cy="4248472"/>
          </a:xfrm>
        </p:spPr>
      </p:pic>
    </p:spTree>
    <p:extLst>
      <p:ext uri="{BB962C8B-B14F-4D97-AF65-F5344CB8AC3E}">
        <p14:creationId xmlns:p14="http://schemas.microsoft.com/office/powerpoint/2010/main" val="34918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React-router</a:t>
            </a:r>
          </a:p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9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新建一个人员列表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地址指向</a:t>
            </a:r>
            <a:r>
              <a:rPr lang="en-US" altLang="zh-CN" dirty="0" err="1" smtClean="0"/>
              <a:t>jsx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写示例代码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怎样在工程中使用</a:t>
            </a:r>
            <a:r>
              <a:rPr lang="en-US" altLang="zh-CN" dirty="0" smtClean="0"/>
              <a:t>pure</a:t>
            </a:r>
          </a:p>
          <a:p>
            <a:pPr lvl="1"/>
            <a:r>
              <a:rPr lang="zh-CN" altLang="en-US" dirty="0" smtClean="0"/>
              <a:t>怎样在工程中使用</a:t>
            </a:r>
            <a:r>
              <a:rPr lang="en-US" altLang="zh-CN" smtClean="0"/>
              <a:t>rctui</a:t>
            </a:r>
            <a:endParaRPr lang="en-US" altLang="zh-CN" dirty="0" smtClean="0"/>
          </a:p>
          <a:p>
            <a:r>
              <a:rPr lang="zh-CN" altLang="en-US" dirty="0" smtClean="0"/>
              <a:t>刷新重现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1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工程搭建知识回顾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环境搭建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Nrm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进行安装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工程目录结构回顾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Node-modules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Sails </a:t>
            </a:r>
            <a:r>
              <a:rPr lang="zh-CN" altLang="en-US" sz="3200" dirty="0"/>
              <a:t>典型目录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271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3240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环境搭建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Nrm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5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工程目录结构回顾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Node-modules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4536504" cy="3413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72634"/>
            <a:ext cx="3627747" cy="36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1" y="476672"/>
            <a:ext cx="7402558" cy="6120680"/>
          </a:xfrm>
        </p:spPr>
      </p:pic>
    </p:spTree>
    <p:extLst>
      <p:ext uri="{BB962C8B-B14F-4D97-AF65-F5344CB8AC3E}">
        <p14:creationId xmlns:p14="http://schemas.microsoft.com/office/powerpoint/2010/main" val="42503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健康工程下载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4464496" cy="5067366"/>
          </a:xfrm>
        </p:spPr>
      </p:pic>
    </p:spTree>
    <p:extLst>
      <p:ext uri="{BB962C8B-B14F-4D97-AF65-F5344CB8AC3E}">
        <p14:creationId xmlns:p14="http://schemas.microsoft.com/office/powerpoint/2010/main" val="18391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易健康</a:t>
            </a:r>
            <a:r>
              <a:rPr lang="zh-CN" altLang="en-US" dirty="0" smtClean="0"/>
              <a:t>工程安装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r>
              <a:rPr lang="en-US" altLang="zh-CN" dirty="0" smtClean="0"/>
              <a:t>Sail lift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4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易健康目录结构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6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587804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145</Words>
  <Application>Microsoft Office PowerPoint</Application>
  <PresentationFormat>全屏显示(4:3)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WEB</vt:lpstr>
      <vt:lpstr>工程搭建知识回顾</vt:lpstr>
      <vt:lpstr>Node环境</vt:lpstr>
      <vt:lpstr>Node目录结构</vt:lpstr>
      <vt:lpstr>PowerPoint 演示文稿</vt:lpstr>
      <vt:lpstr>易健康工程下载</vt:lpstr>
      <vt:lpstr>易健康工程安装</vt:lpstr>
      <vt:lpstr>易健康目录结构</vt:lpstr>
      <vt:lpstr>PowerPoint 演示文稿</vt:lpstr>
      <vt:lpstr>开发工具选择</vt:lpstr>
      <vt:lpstr>页面目录结构</vt:lpstr>
      <vt:lpstr>所用技术</vt:lpstr>
      <vt:lpstr>Rect-ui</vt:lpstr>
      <vt:lpstr>Pure.css</vt:lpstr>
      <vt:lpstr>PowerPoint 演示文稿</vt:lpstr>
      <vt:lpstr>其他</vt:lpstr>
      <vt:lpstr>新建一个人员列表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xia</dc:creator>
  <cp:lastModifiedBy>xia</cp:lastModifiedBy>
  <cp:revision>41</cp:revision>
  <dcterms:created xsi:type="dcterms:W3CDTF">2016-05-23T01:48:46Z</dcterms:created>
  <dcterms:modified xsi:type="dcterms:W3CDTF">2016-05-23T12:46:22Z</dcterms:modified>
</cp:coreProperties>
</file>