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3" r:id="rId5"/>
    <p:sldId id="266" r:id="rId6"/>
    <p:sldId id="265" r:id="rId7"/>
    <p:sldId id="267" r:id="rId8"/>
    <p:sldId id="264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D145"/>
    <a:srgbClr val="6CD343"/>
    <a:srgbClr val="70D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r>
              <a:t>–Johnny Appleseed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2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14"/>
        </a:buBlip>
        <a:tabLst/>
        <a:defRPr sz="3800" b="0" i="0" u="none" strike="noStrike" cap="none" spc="0" baseline="0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 smtClean="0"/>
              <a:t>一起来</a:t>
            </a:r>
            <a:r>
              <a:rPr lang="zh-CN" altLang="en-US" dirty="0"/>
              <a:t>开发</a:t>
            </a:r>
            <a:endParaRPr dirty="0"/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187950"/>
            <a:ext cx="10464800" cy="14605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技术整体介绍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1447800" y="5696148"/>
            <a:ext cx="10464800" cy="18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endParaRPr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/>
          <p:cNvSpPr>
            <a:spLocks noGrp="1"/>
          </p:cNvSpPr>
          <p:nvPr>
            <p:ph type="pic" idx="13"/>
          </p:nvPr>
        </p:nvSpPr>
        <p:spPr/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89" y="618186"/>
            <a:ext cx="11436441" cy="85644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全栈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50" y="929861"/>
            <a:ext cx="10787602" cy="763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891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工欲善其事必先利其器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0291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/>
          <p:cNvGrpSpPr/>
          <p:nvPr/>
        </p:nvGrpSpPr>
        <p:grpSpPr>
          <a:xfrm>
            <a:off x="1955450" y="1197738"/>
            <a:ext cx="5447770" cy="3451538"/>
            <a:chOff x="1955450" y="1197738"/>
            <a:chExt cx="5447770" cy="3451538"/>
          </a:xfrm>
          <a:solidFill>
            <a:schemeClr val="bg1">
              <a:lumMod val="50000"/>
              <a:lumOff val="50000"/>
              <a:alpha val="10000"/>
            </a:schemeClr>
          </a:solidFill>
        </p:grpSpPr>
        <p:sp>
          <p:nvSpPr>
            <p:cNvPr id="3" name="文本框 2"/>
            <p:cNvSpPr txBox="1"/>
            <p:nvPr/>
          </p:nvSpPr>
          <p:spPr>
            <a:xfrm>
              <a:off x="2125025" y="1304423"/>
              <a:ext cx="1635618" cy="65659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maven central </a:t>
              </a:r>
              <a:endPara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repository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Papyru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955450" y="2612751"/>
              <a:ext cx="1635618" cy="3795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</a:t>
              </a:r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pm.org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Papyru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223760" y="3846979"/>
              <a:ext cx="1635618" cy="3795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</a:t>
              </a:r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ower.io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Papyrus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116954" y="2536499"/>
              <a:ext cx="1635618" cy="65659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Nexus</a:t>
              </a:r>
            </a:p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10.10.69.17</a:t>
              </a:r>
              <a:endPara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3580340" y="1909501"/>
              <a:ext cx="721214" cy="586983"/>
            </a:xfrm>
            <a:prstGeom prst="straightConnector1">
              <a:avLst/>
            </a:prstGeom>
            <a:grpFill/>
            <a:ln w="38100" cap="flat">
              <a:solidFill>
                <a:srgbClr val="3E231A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3606095" y="3193089"/>
              <a:ext cx="695459" cy="548706"/>
            </a:xfrm>
            <a:prstGeom prst="straightConnector1">
              <a:avLst/>
            </a:prstGeom>
            <a:grpFill/>
            <a:ln w="38100" cap="flat">
              <a:solidFill>
                <a:srgbClr val="3E231A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3416666" y="2816024"/>
              <a:ext cx="868788" cy="6964"/>
            </a:xfrm>
            <a:prstGeom prst="straightConnector1">
              <a:avLst/>
            </a:prstGeom>
            <a:grpFill/>
            <a:ln w="38100" cap="flat">
              <a:solidFill>
                <a:srgbClr val="3E231A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3" name="文本框 22"/>
            <p:cNvSpPr txBox="1"/>
            <p:nvPr/>
          </p:nvSpPr>
          <p:spPr>
            <a:xfrm>
              <a:off x="6372906" y="1724105"/>
              <a:ext cx="852150" cy="3795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</a:t>
              </a:r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aven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Papyrus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551069" y="2674999"/>
              <a:ext cx="852150" cy="3795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npm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Papyrus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357881" y="3447729"/>
              <a:ext cx="852150" cy="37959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bower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Papyrus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H="1">
              <a:off x="5752572" y="2103696"/>
              <a:ext cx="620334" cy="291777"/>
            </a:xfrm>
            <a:prstGeom prst="straightConnector1">
              <a:avLst/>
            </a:prstGeom>
            <a:grpFill/>
            <a:ln w="38100" cap="flat">
              <a:solidFill>
                <a:srgbClr val="3E231A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直接箭头连接符 28"/>
            <p:cNvCxnSpPr>
              <a:stCxn id="24" idx="1"/>
              <a:endCxn id="6" idx="3"/>
            </p:cNvCxnSpPr>
            <p:nvPr/>
          </p:nvCxnSpPr>
          <p:spPr>
            <a:xfrm flipH="1" flipV="1">
              <a:off x="5752572" y="2864794"/>
              <a:ext cx="798497" cy="1"/>
            </a:xfrm>
            <a:prstGeom prst="straightConnector1">
              <a:avLst/>
            </a:prstGeom>
            <a:grpFill/>
            <a:ln w="38100" cap="flat">
              <a:solidFill>
                <a:srgbClr val="3E231A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5694619" y="3297003"/>
              <a:ext cx="678287" cy="328890"/>
            </a:xfrm>
            <a:prstGeom prst="straightConnector1">
              <a:avLst/>
            </a:prstGeom>
            <a:grpFill/>
            <a:ln w="38100" cap="flat">
              <a:solidFill>
                <a:srgbClr val="3E231A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" name="矩形 40"/>
            <p:cNvSpPr/>
            <p:nvPr/>
          </p:nvSpPr>
          <p:spPr>
            <a:xfrm>
              <a:off x="2125026" y="1197738"/>
              <a:ext cx="5278194" cy="3451538"/>
            </a:xfrm>
            <a:prstGeom prst="rect">
              <a:avLst/>
            </a:prstGeom>
            <a:grpFill/>
            <a:ln w="12700" cap="flat" cmpd="dbl">
              <a:solidFill>
                <a:srgbClr val="3E231A"/>
              </a:solidFill>
              <a:prstDash val="sysDot"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</p:grpSp>
      <p:sp>
        <p:nvSpPr>
          <p:cNvPr id="78" name="流程图: 磁盘 77"/>
          <p:cNvSpPr/>
          <p:nvPr/>
        </p:nvSpPr>
        <p:spPr>
          <a:xfrm>
            <a:off x="7818551" y="6428291"/>
            <a:ext cx="1154800" cy="1854537"/>
          </a:xfrm>
          <a:prstGeom prst="flowChartMagneticDisk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88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2000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 w="12700" cap="flat">
            <a:solidFill>
              <a:srgbClr val="3E231A"/>
            </a:solidFill>
            <a:miter lim="400000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zh-CN" sz="18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SVN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0" name="上下箭头 79"/>
          <p:cNvSpPr/>
          <p:nvPr/>
        </p:nvSpPr>
        <p:spPr>
          <a:xfrm>
            <a:off x="8245694" y="5243991"/>
            <a:ext cx="300514" cy="1107594"/>
          </a:xfrm>
          <a:prstGeom prst="upDownArrow">
            <a:avLst/>
          </a:prstGeom>
          <a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762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175418" y="898990"/>
            <a:ext cx="4441066" cy="4264721"/>
            <a:chOff x="6175418" y="898990"/>
            <a:chExt cx="4441066" cy="4264721"/>
          </a:xfrm>
        </p:grpSpPr>
        <p:sp>
          <p:nvSpPr>
            <p:cNvPr id="61" name="矩形 60"/>
            <p:cNvSpPr/>
            <p:nvPr/>
          </p:nvSpPr>
          <p:spPr>
            <a:xfrm>
              <a:off x="6175418" y="904944"/>
              <a:ext cx="4441066" cy="4245888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 cmpd="dbl">
              <a:solidFill>
                <a:srgbClr val="3E231A"/>
              </a:solidFill>
              <a:prstDash val="sysDot"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909765" y="1287500"/>
              <a:ext cx="933723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Eclipse</a:t>
              </a: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7860511" y="3758984"/>
              <a:ext cx="1029507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Sublime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8057875" y="2558219"/>
              <a:ext cx="648501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CMD</a:t>
              </a:r>
            </a:p>
          </p:txBody>
        </p:sp>
        <p:sp>
          <p:nvSpPr>
            <p:cNvPr id="47" name="左大括号 46"/>
            <p:cNvSpPr/>
            <p:nvPr/>
          </p:nvSpPr>
          <p:spPr>
            <a:xfrm>
              <a:off x="9038814" y="1066265"/>
              <a:ext cx="358465" cy="879655"/>
            </a:xfrm>
            <a:prstGeom prst="leftBrace">
              <a:avLst>
                <a:gd name="adj1" fmla="val 19111"/>
                <a:gd name="adj2" fmla="val 50000"/>
              </a:avLst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38100" cap="flat">
              <a:solidFill>
                <a:srgbClr val="3E231A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48" name="加号 47"/>
            <p:cNvSpPr/>
            <p:nvPr/>
          </p:nvSpPr>
          <p:spPr>
            <a:xfrm flipV="1">
              <a:off x="8032121" y="1781674"/>
              <a:ext cx="682579" cy="632244"/>
            </a:xfrm>
            <a:prstGeom prst="mathPlus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610066" y="4784120"/>
              <a:ext cx="1518096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TortoiseSVN</a:t>
              </a:r>
              <a:endPara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1" name="加号 50"/>
            <p:cNvSpPr/>
            <p:nvPr/>
          </p:nvSpPr>
          <p:spPr>
            <a:xfrm flipV="1">
              <a:off x="8027825" y="4121338"/>
              <a:ext cx="682579" cy="632244"/>
            </a:xfrm>
            <a:prstGeom prst="mathPlus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  <p:sp>
          <p:nvSpPr>
            <p:cNvPr id="52" name="加号 51"/>
            <p:cNvSpPr/>
            <p:nvPr/>
          </p:nvSpPr>
          <p:spPr>
            <a:xfrm flipV="1">
              <a:off x="8029973" y="2990143"/>
              <a:ext cx="682579" cy="632244"/>
            </a:xfrm>
            <a:prstGeom prst="mathPlus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9375809" y="898990"/>
              <a:ext cx="1240674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err="1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Sub</a:t>
              </a:r>
              <a:r>
                <a:rPr lang="en-US" altLang="zh-CN" sz="18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clipse</a:t>
              </a:r>
              <a:endPara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9476692" y="1270330"/>
              <a:ext cx="931582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maven</a:t>
              </a:r>
              <a:endPara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9592607" y="1757584"/>
              <a:ext cx="590284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junit</a:t>
              </a:r>
              <a:endPara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374699" y="3278931"/>
              <a:ext cx="637517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err="1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svn</a:t>
              </a:r>
              <a:endPara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279217" y="3741747"/>
              <a:ext cx="931582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pretty</a:t>
              </a:r>
              <a:endPara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421936" y="4204563"/>
              <a:ext cx="669706" cy="379591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r>
                <a:rPr lang="en-US" altLang="zh-CN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utf8</a:t>
              </a:r>
              <a:endParaRPr lang="en-US" altLang="zh-CN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62" name="左大括号 61"/>
            <p:cNvSpPr/>
            <p:nvPr/>
          </p:nvSpPr>
          <p:spPr>
            <a:xfrm>
              <a:off x="9034518" y="3508953"/>
              <a:ext cx="358465" cy="879655"/>
            </a:xfrm>
            <a:prstGeom prst="leftBrace">
              <a:avLst>
                <a:gd name="adj1" fmla="val 19111"/>
                <a:gd name="adj2" fmla="val 50000"/>
              </a:avLst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38100" cap="flat">
              <a:solidFill>
                <a:srgbClr val="3E231A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71" name="右大括号 70"/>
            <p:cNvSpPr/>
            <p:nvPr/>
          </p:nvSpPr>
          <p:spPr>
            <a:xfrm>
              <a:off x="7474045" y="1909501"/>
              <a:ext cx="452911" cy="1712886"/>
            </a:xfrm>
            <a:prstGeom prst="rightBrace">
              <a:avLst/>
            </a:prstGeom>
            <a:solidFill>
              <a:schemeClr val="bg1">
                <a:lumMod val="50000"/>
                <a:lumOff val="50000"/>
                <a:alpha val="25000"/>
              </a:schemeClr>
            </a:solidFill>
            <a:ln w="38100" cap="flat">
              <a:solidFill>
                <a:srgbClr val="3E231A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2301896" y="4724223"/>
            <a:ext cx="1805692" cy="1771200"/>
            <a:chOff x="2301896" y="4724223"/>
            <a:chExt cx="1805692" cy="1771200"/>
          </a:xfrm>
        </p:grpSpPr>
        <p:sp>
          <p:nvSpPr>
            <p:cNvPr id="88" name="上箭头 87"/>
            <p:cNvSpPr/>
            <p:nvPr/>
          </p:nvSpPr>
          <p:spPr>
            <a:xfrm rot="1574062">
              <a:off x="3682573" y="4724223"/>
              <a:ext cx="425015" cy="1771200"/>
            </a:xfrm>
            <a:prstGeom prst="upArrow">
              <a:avLst>
                <a:gd name="adj1" fmla="val 44563"/>
                <a:gd name="adj2" fmla="val 50078"/>
              </a:avLst>
            </a:prstGeom>
            <a:blipFill rotWithShape="1">
              <a:blip r:embed="rId4">
                <a:grayscl/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 rot="1579721">
              <a:off x="2301896" y="5149448"/>
              <a:ext cx="130076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600" b="0" i="0" u="none" strike="noStrike" cap="none" spc="0" normalizeH="0" baseline="0" dirty="0" smtClean="0">
                  <a:ln>
                    <a:noFill/>
                  </a:ln>
                  <a:solidFill>
                    <a:srgbClr val="3E231A"/>
                  </a:solidFill>
                  <a:effectLst/>
                  <a:uFillTx/>
                  <a:latin typeface="+mn-lt"/>
                  <a:ea typeface="+mn-ea"/>
                  <a:cs typeface="+mn-cs"/>
                  <a:sym typeface="Papyrus"/>
                </a:rPr>
                <a:t>发布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2144336" y="6986005"/>
            <a:ext cx="2376139" cy="1879999"/>
            <a:chOff x="2144336" y="6986005"/>
            <a:chExt cx="2376139" cy="1879999"/>
          </a:xfrm>
        </p:grpSpPr>
        <p:sp>
          <p:nvSpPr>
            <p:cNvPr id="91" name="流程图: 多文档 90"/>
            <p:cNvSpPr/>
            <p:nvPr/>
          </p:nvSpPr>
          <p:spPr>
            <a:xfrm>
              <a:off x="2266672" y="8159864"/>
              <a:ext cx="2253803" cy="706140"/>
            </a:xfrm>
            <a:prstGeom prst="flowChartMultidocument">
              <a:avLst/>
            </a:prstGeom>
            <a:blipFill rotWithShape="1">
              <a:blip r:embed="rId5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astelsSmooth/>
                        </a14:imgEffect>
                        <a14:imgEffect>
                          <a14:sharpenSoften amount="1000"/>
                        </a14:imgEffect>
                        <a14:imgEffect>
                          <a14:saturation sat="400000"/>
                        </a14:imgEffect>
                        <a14:imgEffect>
                          <a14:brightnessContrast bright="2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50800" dist="25400" dir="5400000" rotWithShape="0">
                <a:schemeClr val="accent1">
                  <a:lumMod val="20000"/>
                  <a:lumOff val="80000"/>
                  <a:alpha val="25000"/>
                </a:schemeClr>
              </a:outerShdw>
              <a:softEdge rad="12700"/>
            </a:effectLst>
            <a:scene3d>
              <a:camera prst="isometricOffAxis2Left"/>
              <a:lightRig rig="morning" dir="t"/>
            </a:scene3d>
            <a:sp3d prstMaterial="powder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000" b="0" i="0" u="none" strike="noStrike" cap="none" spc="0" normalizeH="0" baseline="0" dirty="0" smtClean="0">
                  <a:ln>
                    <a:noFill/>
                  </a:ln>
                  <a:solidFill>
                    <a:srgbClr val="FFFFFF"/>
                  </a:solidFill>
                  <a:effectLst>
                    <a:outerShdw blurRad="762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Papyrus"/>
                </a:rPr>
                <a:t>运行环境</a:t>
              </a: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  <p:grpSp>
          <p:nvGrpSpPr>
            <p:cNvPr id="105" name="组合 104"/>
            <p:cNvGrpSpPr/>
            <p:nvPr/>
          </p:nvGrpSpPr>
          <p:grpSpPr>
            <a:xfrm>
              <a:off x="2144336" y="6986005"/>
              <a:ext cx="1471430" cy="1049377"/>
              <a:chOff x="2144336" y="6986005"/>
              <a:chExt cx="1471430" cy="1049377"/>
            </a:xfrm>
          </p:grpSpPr>
          <p:sp>
            <p:nvSpPr>
              <p:cNvPr id="87" name="上箭头 86"/>
              <p:cNvSpPr/>
              <p:nvPr/>
            </p:nvSpPr>
            <p:spPr>
              <a:xfrm rot="10800000">
                <a:off x="3190752" y="6986005"/>
                <a:ext cx="425014" cy="1049377"/>
              </a:xfrm>
              <a:prstGeom prst="upArrow">
                <a:avLst/>
              </a:prstGeom>
              <a:blipFill rotWithShape="1">
                <a:blip r:embed="rId4">
                  <a:grayscl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50800" dist="25400" dir="5400000" rotWithShape="0">
                  <a:srgbClr val="000000">
                    <a:alpha val="25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762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Papyrus"/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2144336" y="7182399"/>
                <a:ext cx="1104908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3600" b="0" i="0" u="none" strike="noStrike" cap="none" spc="0" normalizeH="0" baseline="0" dirty="0" smtClean="0">
                    <a:ln>
                      <a:noFill/>
                    </a:ln>
                    <a:solidFill>
                      <a:srgbClr val="3E231A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Papyrus"/>
                  </a:rPr>
                  <a:t>部署</a:t>
                </a:r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3E231A"/>
                  </a:solidFill>
                  <a:effectLst/>
                  <a:uFillTx/>
                  <a:latin typeface="+mn-lt"/>
                  <a:ea typeface="+mn-ea"/>
                  <a:cs typeface="+mn-cs"/>
                  <a:sym typeface="Papyrus"/>
                </a:endParaRPr>
              </a:p>
            </p:txBody>
          </p:sp>
        </p:grpSp>
      </p:grpSp>
      <p:sp>
        <p:nvSpPr>
          <p:cNvPr id="95" name="圆角矩形 94"/>
          <p:cNvSpPr/>
          <p:nvPr/>
        </p:nvSpPr>
        <p:spPr>
          <a:xfrm>
            <a:off x="4880033" y="5763464"/>
            <a:ext cx="1413471" cy="419973"/>
          </a:xfrm>
          <a:prstGeom prst="roundRect">
            <a:avLst/>
          </a:prstGeom>
          <a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任务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4853030" y="6925263"/>
            <a:ext cx="1413471" cy="419973"/>
          </a:xfrm>
          <a:prstGeom prst="roundRect">
            <a:avLst/>
          </a:prstGeom>
          <a:blipFill rotWithShape="1"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检查</a:t>
            </a:r>
            <a:endParaRPr lang="zh-CN" altLang="en-US" sz="1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5444880" y="6977736"/>
            <a:ext cx="2232024" cy="728760"/>
            <a:chOff x="5444880" y="6977736"/>
            <a:chExt cx="2232024" cy="728760"/>
          </a:xfrm>
        </p:grpSpPr>
        <p:sp>
          <p:nvSpPr>
            <p:cNvPr id="97" name="圆角右箭头 96"/>
            <p:cNvSpPr/>
            <p:nvPr/>
          </p:nvSpPr>
          <p:spPr>
            <a:xfrm rot="16200000">
              <a:off x="6362017" y="6458447"/>
              <a:ext cx="330912" cy="2165186"/>
            </a:xfrm>
            <a:prstGeom prst="bentArrow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  <p:sp>
          <p:nvSpPr>
            <p:cNvPr id="98" name="右箭头 97"/>
            <p:cNvSpPr/>
            <p:nvPr/>
          </p:nvSpPr>
          <p:spPr>
            <a:xfrm>
              <a:off x="6527473" y="6977736"/>
              <a:ext cx="1149431" cy="209987"/>
            </a:xfrm>
            <a:prstGeom prst="rightArrow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</p:grpSp>
      <p:sp>
        <p:nvSpPr>
          <p:cNvPr id="99" name="下箭头 98"/>
          <p:cNvSpPr/>
          <p:nvPr/>
        </p:nvSpPr>
        <p:spPr>
          <a:xfrm>
            <a:off x="5470858" y="6273590"/>
            <a:ext cx="223761" cy="541603"/>
          </a:xfrm>
          <a:prstGeom prst="downArrow">
            <a:avLst/>
          </a:prstGeom>
          <a:blipFill rotWithShape="1">
            <a:blip r:embed="rId4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762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2692752" y="6515054"/>
            <a:ext cx="2069194" cy="511170"/>
            <a:chOff x="2692752" y="6515054"/>
            <a:chExt cx="2069194" cy="511170"/>
          </a:xfrm>
        </p:grpSpPr>
        <p:sp>
          <p:nvSpPr>
            <p:cNvPr id="82" name="圆角矩形 81"/>
            <p:cNvSpPr/>
            <p:nvPr/>
          </p:nvSpPr>
          <p:spPr>
            <a:xfrm>
              <a:off x="2692752" y="6515054"/>
              <a:ext cx="1413471" cy="419973"/>
            </a:xfrm>
            <a:prstGeom prst="roundRect">
              <a:avLst/>
            </a:prstGeom>
            <a:blipFill rotWithShape="1"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33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  <a:reflection blurRad="6350" stA="50000" endA="300" endPos="38500" dist="50800" dir="5400000" sy="-100000" algn="bl" rotWithShape="0"/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800" dirty="0" smtClean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编译</a:t>
              </a:r>
              <a:endParaRPr lang="zh-CN" altLang="en-US" sz="18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00" name="左箭头 99"/>
            <p:cNvSpPr/>
            <p:nvPr/>
          </p:nvSpPr>
          <p:spPr>
            <a:xfrm rot="1320610">
              <a:off x="4165232" y="6829830"/>
              <a:ext cx="596714" cy="196394"/>
            </a:xfrm>
            <a:prstGeom prst="leftArrow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23897" y="5207913"/>
            <a:ext cx="5975084" cy="3800191"/>
            <a:chOff x="1139070" y="4895046"/>
            <a:chExt cx="5764014" cy="4081529"/>
          </a:xfrm>
        </p:grpSpPr>
        <p:sp>
          <p:nvSpPr>
            <p:cNvPr id="101" name="矩形 100"/>
            <p:cNvSpPr/>
            <p:nvPr/>
          </p:nvSpPr>
          <p:spPr>
            <a:xfrm>
              <a:off x="1159098" y="4895046"/>
              <a:ext cx="5743986" cy="4081529"/>
            </a:xfrm>
            <a:prstGeom prst="rect">
              <a:avLst/>
            </a:prstGeom>
            <a:solidFill>
              <a:schemeClr val="bg1">
                <a:lumMod val="50000"/>
                <a:lumOff val="50000"/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2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762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139070" y="5830342"/>
              <a:ext cx="1766516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3600" b="0" i="0" u="none" strike="noStrike" cap="none" spc="0" normalizeH="0" baseline="0" dirty="0" smtClean="0">
                  <a:ln>
                    <a:noFill/>
                  </a:ln>
                  <a:solidFill>
                    <a:srgbClr val="3E231A"/>
                  </a:solidFill>
                  <a:effectLst/>
                  <a:uFillTx/>
                  <a:latin typeface="+mn-lt"/>
                  <a:ea typeface="+mn-ea"/>
                  <a:cs typeface="+mn-cs"/>
                  <a:sym typeface="Papyrus"/>
                </a:rPr>
                <a:t>Jenkins</a:t>
              </a:r>
              <a:endParaRPr kumimoji="0" lang="zh-CN" altLang="en-US" sz="3600" b="0" i="0" u="none" strike="noStrike" cap="none" spc="0" normalizeH="0" baseline="0" dirty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820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95" grpId="0" animBg="1"/>
      <p:bldP spid="96" grpId="0" animBg="1"/>
      <p:bldP spid="9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/>
          <a:lstStyle/>
          <a:p>
            <a:r>
              <a:t>谢谢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打完收工，有问题请百度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44</Words>
  <Application>Microsoft Office PowerPoint</Application>
  <PresentationFormat>自定义</PresentationFormat>
  <Paragraphs>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Helvetica Neue</vt:lpstr>
      <vt:lpstr>微软雅黑 Light</vt:lpstr>
      <vt:lpstr>Papyrus</vt:lpstr>
      <vt:lpstr>Parchment</vt:lpstr>
      <vt:lpstr>一起来开发</vt:lpstr>
      <vt:lpstr>WE</vt:lpstr>
      <vt:lpstr>PowerPoint 演示文稿</vt:lpstr>
      <vt:lpstr>全栈</vt:lpstr>
      <vt:lpstr>PowerPoint 演示文稿</vt:lpstr>
      <vt:lpstr>工欲善其事必先利其器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一起来开发</dc:title>
  <cp:lastModifiedBy>杨明</cp:lastModifiedBy>
  <cp:revision>53</cp:revision>
  <dcterms:modified xsi:type="dcterms:W3CDTF">2016-05-20T07:44:43Z</dcterms:modified>
</cp:coreProperties>
</file>