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.69.17:8081/repository/npm-group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一起来Node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3204"/>
            </a:pPr>
            <a:r>
              <a:t>Node.js开发环境入门</a:t>
            </a:r>
          </a:p>
          <a:p>
            <a:pPr defTabSz="519937">
              <a:defRPr sz="3204"/>
            </a:pPr>
            <a:r>
              <a:t>Windows篇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270000" y="1295400"/>
            <a:ext cx="10464800" cy="3175000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https://nodejs.org/</a:t>
            </a:r>
          </a:p>
        </p:txBody>
      </p:sp>
      <p:sp>
        <p:nvSpPr>
          <p:cNvPr id="123" name="Shape 123"/>
          <p:cNvSpPr/>
          <p:nvPr/>
        </p:nvSpPr>
        <p:spPr>
          <a:xfrm>
            <a:off x="1447800" y="5696148"/>
            <a:ext cx="10464800" cy="18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61518">
              <a:defRPr sz="2844"/>
            </a:pPr>
            <a:r>
              <a:t>这是官网首页</a:t>
            </a:r>
          </a:p>
          <a:p>
            <a:pPr defTabSz="461518">
              <a:defRPr sz="2844"/>
            </a:pPr>
            <a:r>
              <a:t>要下载，进入DOWNLOADS</a:t>
            </a:r>
          </a:p>
          <a:p>
            <a:pPr defTabSz="461518">
              <a:defRPr sz="2844"/>
            </a:pPr>
            <a:r>
              <a:t>要看文档，进入DOCS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屏幕快照 2015-09-18 下午2.12.07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97" r="97"/>
          <a:stretch>
            <a:fillRect/>
          </a:stretch>
        </p:blipFill>
        <p:spPr>
          <a:xfrm>
            <a:off x="1723429" y="1994989"/>
            <a:ext cx="9557963" cy="448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1270000" y="6737350"/>
            <a:ext cx="10464800" cy="1460500"/>
          </a:xfrm>
          <a:prstGeom prst="rect">
            <a:avLst/>
          </a:prstGeom>
        </p:spPr>
        <p:txBody>
          <a:bodyPr/>
          <a:lstStyle/>
          <a:p>
            <a:pPr defTabSz="519937">
              <a:defRPr sz="3204"/>
            </a:pPr>
            <a:r>
              <a:t>下载对应操作系统版本MSI安装文件安装</a:t>
            </a:r>
          </a:p>
          <a:p>
            <a:pPr defTabSz="519937">
              <a:defRPr sz="3204">
                <a:solidFill>
                  <a:schemeClr val="accent5"/>
                </a:solidFill>
              </a:defRPr>
            </a:pPr>
            <a:r>
              <a:t>新手不要下载【Windows Binary (.exe)】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秘籍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双击安装</a:t>
            </a:r>
          </a:p>
          <a:p>
            <a:pPr>
              <a:buBlip>
                <a:blip r:embed="rId2"/>
              </a:buBlip>
            </a:pPr>
            <a:r>
              <a:t>要你同意你就选选同意</a:t>
            </a:r>
          </a:p>
          <a:p>
            <a:pPr>
              <a:buBlip>
                <a:blip r:embed="rId2"/>
              </a:buBlip>
            </a:pPr>
            <a:r>
              <a:t>然后一路继续</a:t>
            </a:r>
          </a:p>
          <a:p>
            <a:pPr>
              <a:buBlip>
                <a:blip r:embed="rId2"/>
              </a:buBlip>
            </a:pPr>
            <a:r>
              <a:t>一直到结束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占位符 130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352550" y="1473199"/>
            <a:ext cx="4787900" cy="4436068"/>
          </a:xfrm>
          <a:prstGeom prst="rect">
            <a:avLst/>
          </a:prstGeom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6318250" y="1485900"/>
            <a:ext cx="5600700" cy="4038600"/>
          </a:xfrm>
          <a:prstGeom prst="rect">
            <a:avLst/>
          </a:prstGeom>
        </p:spPr>
        <p:txBody>
          <a:bodyPr anchor="t"/>
          <a:lstStyle/>
          <a:p>
            <a:pPr marL="469900" indent="-469900" algn="l">
              <a:spcBef>
                <a:spcPts val="3000"/>
              </a:spcBef>
              <a:buSzPct val="125000"/>
              <a:buChar char="•"/>
              <a:defRPr sz="3800"/>
            </a:pPr>
            <a:r>
              <a:t>打开cmd</a:t>
            </a:r>
          </a:p>
          <a:p>
            <a:pPr marL="469900" indent="-469900" algn="l">
              <a:spcBef>
                <a:spcPts val="3000"/>
              </a:spcBef>
              <a:buSzPct val="125000"/>
              <a:defRPr sz="3800"/>
            </a:pPr>
            <a:r>
              <a:t>执行node  -v</a:t>
            </a:r>
          </a:p>
          <a:p>
            <a:pPr marL="469900" indent="-469900" algn="l">
              <a:spcBef>
                <a:spcPts val="3000"/>
              </a:spcBef>
              <a:buSzPct val="125000"/>
              <a:defRPr sz="3800"/>
            </a:pPr>
            <a:r>
              <a:t>得到版本号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片占位符 133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38075" y="1182400"/>
            <a:ext cx="5416849" cy="5017667"/>
          </a:xfrm>
          <a:prstGeom prst="rect">
            <a:avLst/>
          </a:prstGeom>
        </p:spPr>
      </p:pic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6318250" y="1485900"/>
            <a:ext cx="5600700" cy="4410667"/>
          </a:xfrm>
          <a:prstGeom prst="rect">
            <a:avLst/>
          </a:prstGeom>
        </p:spPr>
        <p:txBody>
          <a:bodyPr anchor="t"/>
          <a:lstStyle/>
          <a:p>
            <a:pPr marL="469900" indent="-469900" algn="l">
              <a:spcBef>
                <a:spcPts val="3000"/>
              </a:spcBef>
              <a:buSzPct val="125000"/>
              <a:buChar char="•"/>
              <a:defRPr sz="3800"/>
            </a:pPr>
            <a:r>
              <a:rPr dirty="0" err="1"/>
              <a:t>执行npm</a:t>
            </a:r>
            <a:r>
              <a:rPr dirty="0"/>
              <a:t> install </a:t>
            </a:r>
            <a:r>
              <a:rPr dirty="0" err="1"/>
              <a:t>nrm</a:t>
            </a:r>
            <a:r>
              <a:rPr dirty="0"/>
              <a:t> -g</a:t>
            </a:r>
          </a:p>
          <a:p>
            <a:pPr marL="469900" indent="-469900" algn="l">
              <a:spcBef>
                <a:spcPts val="3000"/>
              </a:spcBef>
              <a:buSzPct val="125000"/>
              <a:defRPr sz="3800"/>
            </a:pPr>
            <a:r>
              <a:rPr dirty="0" err="1"/>
              <a:t>等到安装完成</a:t>
            </a:r>
            <a:endParaRPr dirty="0"/>
          </a:p>
          <a:p>
            <a:pPr marL="469900" indent="-469900" algn="l">
              <a:spcBef>
                <a:spcPts val="3000"/>
              </a:spcBef>
              <a:buSzPct val="125000"/>
              <a:defRPr sz="3800"/>
            </a:pPr>
            <a:r>
              <a:rPr dirty="0" err="1"/>
              <a:t>执行nrm</a:t>
            </a:r>
            <a:r>
              <a:rPr dirty="0"/>
              <a:t> test</a:t>
            </a:r>
          </a:p>
          <a:p>
            <a:pPr marL="469900" indent="-469900" algn="l">
              <a:spcBef>
                <a:spcPts val="3000"/>
              </a:spcBef>
              <a:buSzPct val="125000"/>
              <a:defRPr sz="3800"/>
            </a:pPr>
            <a:r>
              <a:rPr dirty="0" err="1"/>
              <a:t>切换nrm</a:t>
            </a:r>
            <a:r>
              <a:rPr dirty="0"/>
              <a:t> use </a:t>
            </a:r>
            <a:r>
              <a:rPr dirty="0" err="1"/>
              <a:t>taobao</a:t>
            </a:r>
            <a:endParaRPr dirty="0"/>
          </a:p>
        </p:txBody>
      </p:sp>
      <p:sp>
        <p:nvSpPr>
          <p:cNvPr id="136" name="Shape 136"/>
          <p:cNvSpPr/>
          <p:nvPr/>
        </p:nvSpPr>
        <p:spPr>
          <a:xfrm>
            <a:off x="1149350" y="6681886"/>
            <a:ext cx="10706101" cy="218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05434" indent="-305434" algn="l" defTabSz="379729">
              <a:spcBef>
                <a:spcPts val="1900"/>
              </a:spcBef>
              <a:buSzPct val="125000"/>
              <a:buChar char="•"/>
              <a:defRPr sz="2470"/>
            </a:pPr>
            <a:r>
              <a:rPr dirty="0" err="1">
                <a:solidFill>
                  <a:schemeClr val="accent5"/>
                </a:solidFill>
              </a:rPr>
              <a:t>npm是</a:t>
            </a:r>
            <a:r>
              <a:rPr dirty="0">
                <a:solidFill>
                  <a:schemeClr val="accent5"/>
                </a:solidFill>
              </a:rPr>
              <a:t>....</a:t>
            </a:r>
            <a:r>
              <a:rPr dirty="0" err="1">
                <a:solidFill>
                  <a:schemeClr val="accent5"/>
                </a:solidFill>
              </a:rPr>
              <a:t>请百度</a:t>
            </a:r>
            <a:endParaRPr dirty="0">
              <a:solidFill>
                <a:schemeClr val="accent5"/>
              </a:solidFill>
            </a:endParaRPr>
          </a:p>
          <a:p>
            <a:pPr marL="305434" indent="-305434" algn="l" defTabSz="379729">
              <a:spcBef>
                <a:spcPts val="1900"/>
              </a:spcBef>
              <a:buSzPct val="125000"/>
              <a:buChar char="•"/>
              <a:defRPr sz="2470"/>
            </a:pPr>
            <a:r>
              <a:rPr dirty="0" err="1">
                <a:solidFill>
                  <a:schemeClr val="accent5"/>
                </a:solidFill>
              </a:rPr>
              <a:t>nrm用于切换Node仓库的代理，</a:t>
            </a:r>
            <a:r>
              <a:rPr dirty="0" err="1" smtClean="0">
                <a:solidFill>
                  <a:schemeClr val="accent5"/>
                </a:solidFill>
              </a:rPr>
              <a:t>国内淘宝代理速度不错</a:t>
            </a:r>
            <a:r>
              <a:rPr lang="en-US" dirty="0" smtClean="0">
                <a:solidFill>
                  <a:schemeClr val="accent5"/>
                </a:solidFill>
              </a:rPr>
              <a:t>,</a:t>
            </a:r>
            <a:r>
              <a:rPr lang="zh-CN" altLang="en-US" dirty="0" smtClean="0">
                <a:solidFill>
                  <a:schemeClr val="accent5"/>
                </a:solidFill>
              </a:rPr>
              <a:t>我们自己也有</a:t>
            </a:r>
            <a:endParaRPr dirty="0">
              <a:solidFill>
                <a:schemeClr val="accent5"/>
              </a:solidFill>
            </a:endParaRPr>
          </a:p>
          <a:p>
            <a:pPr marL="305434" indent="-305434" algn="l" defTabSz="379729">
              <a:spcBef>
                <a:spcPts val="1900"/>
              </a:spcBef>
              <a:buSzPct val="125000"/>
              <a:buChar char="•"/>
              <a:defRPr sz="2470"/>
            </a:pPr>
            <a:r>
              <a:rPr dirty="0" err="1">
                <a:solidFill>
                  <a:schemeClr val="accent5"/>
                </a:solidFill>
              </a:rPr>
              <a:t>以后安装包还是要用npm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NRM</a:t>
            </a:r>
            <a:r>
              <a:rPr lang="zh-CN" altLang="en-US" dirty="0" smtClean="0"/>
              <a:t>私有代理设置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代理</a:t>
            </a:r>
            <a:r>
              <a:rPr lang="zh-CN" altLang="en-US" sz="2800" dirty="0" smtClean="0"/>
              <a:t>库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hlinkClick r:id="rId2"/>
              </a:rPr>
              <a:t> http</a:t>
            </a:r>
            <a:r>
              <a:rPr lang="en-US" altLang="zh-CN" sz="2800" dirty="0">
                <a:hlinkClick r:id="rId2"/>
              </a:rPr>
              <a:t>://10.10.69.17:8081/repository/npm-group</a:t>
            </a:r>
            <a:r>
              <a:rPr lang="en-US" altLang="zh-CN" sz="2800" dirty="0" smtClean="0">
                <a:hlinkClick r:id="rId2"/>
              </a:rPr>
              <a:t>/</a:t>
            </a:r>
            <a:endParaRPr lang="en-US" altLang="zh-CN" sz="2800" dirty="0" smtClean="0"/>
          </a:p>
          <a:p>
            <a:r>
              <a:rPr lang="en-US" altLang="zh-CN" sz="2800" dirty="0" err="1"/>
              <a:t>nrm</a:t>
            </a:r>
            <a:r>
              <a:rPr lang="en-US" altLang="zh-CN" sz="2800" dirty="0"/>
              <a:t> add </a:t>
            </a:r>
            <a:r>
              <a:rPr lang="en-US" altLang="zh-CN" sz="2800" dirty="0" err="1"/>
              <a:t>ieds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http://10.10.69.17:8081/repository/npm-group</a:t>
            </a:r>
            <a:r>
              <a:rPr lang="en-US" altLang="zh-CN" sz="2800" dirty="0" smtClean="0">
                <a:hlinkClick r:id="rId2"/>
              </a:rPr>
              <a:t>/</a:t>
            </a:r>
            <a:endParaRPr lang="en-US" altLang="zh-CN" sz="2800" dirty="0" smtClean="0"/>
          </a:p>
          <a:p>
            <a:r>
              <a:rPr lang="en-US" altLang="zh-CN" dirty="0" err="1"/>
              <a:t>nrm</a:t>
            </a:r>
            <a:r>
              <a:rPr lang="en-US" altLang="zh-CN" dirty="0"/>
              <a:t> use </a:t>
            </a:r>
            <a:r>
              <a:rPr lang="en-US" altLang="zh-CN" dirty="0" err="1"/>
              <a:t>ieds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5613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1477135"/>
          </a:xfrm>
        </p:spPr>
        <p:txBody>
          <a:bodyPr/>
          <a:lstStyle/>
          <a:p>
            <a:r>
              <a:rPr lang="en-US" altLang="zh-CN" dirty="0" smtClean="0"/>
              <a:t>Bower</a:t>
            </a:r>
            <a:r>
              <a:rPr lang="zh-CN" altLang="en-US" dirty="0" smtClean="0"/>
              <a:t>私有代理设置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00" y="1944710"/>
            <a:ext cx="10464800" cy="6716690"/>
          </a:xfrm>
          <a:noFill/>
        </p:spPr>
        <p:txBody>
          <a:bodyPr>
            <a:normAutofit lnSpcReduction="1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bower </a:t>
            </a:r>
            <a:r>
              <a:rPr lang="en-US" altLang="zh-CN" dirty="0" err="1"/>
              <a:t>npm</a:t>
            </a:r>
            <a:r>
              <a:rPr lang="en-US" altLang="zh-CN" dirty="0"/>
              <a:t> install -g </a:t>
            </a:r>
            <a:r>
              <a:rPr lang="en-US" altLang="zh-CN" dirty="0" smtClean="0"/>
              <a:t>bower</a:t>
            </a:r>
          </a:p>
          <a:p>
            <a:r>
              <a:rPr lang="zh-CN" altLang="en-US" sz="3000" dirty="0"/>
              <a:t>安装</a:t>
            </a:r>
            <a:r>
              <a:rPr lang="en-US" altLang="zh-CN" sz="3000" dirty="0"/>
              <a:t>Bower Nexus</a:t>
            </a:r>
            <a:r>
              <a:rPr lang="zh-CN" altLang="en-US" sz="3000" dirty="0"/>
              <a:t>支持  </a:t>
            </a:r>
            <a:r>
              <a:rPr lang="en-US" altLang="zh-CN" sz="3000" dirty="0" err="1"/>
              <a:t>npm</a:t>
            </a:r>
            <a:r>
              <a:rPr lang="en-US" altLang="zh-CN" sz="3000" dirty="0"/>
              <a:t> install -g </a:t>
            </a:r>
            <a:r>
              <a:rPr lang="en-US" altLang="zh-CN" sz="3000" dirty="0" smtClean="0"/>
              <a:t>bower-nexus3-resolver</a:t>
            </a:r>
          </a:p>
          <a:p>
            <a:r>
              <a:rPr lang="zh-CN" altLang="en-US" dirty="0"/>
              <a:t>修改 </a:t>
            </a:r>
            <a:r>
              <a:rPr lang="en-US" altLang="zh-CN" dirty="0"/>
              <a:t>.</a:t>
            </a:r>
            <a:r>
              <a:rPr lang="en-US" altLang="zh-CN" dirty="0" err="1"/>
              <a:t>bowerrc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939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500" dirty="0"/>
              <a:t>{</a:t>
            </a:r>
          </a:p>
          <a:p>
            <a:pPr marL="939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"registry" : {</a:t>
            </a:r>
          </a:p>
          <a:p>
            <a:pPr marL="939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    "search" : [ "http://10.10.69.17:8081/repository/bower-group" ]</a:t>
            </a:r>
          </a:p>
          <a:p>
            <a:pPr marL="939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},</a:t>
            </a:r>
          </a:p>
          <a:p>
            <a:pPr marL="939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"resolvers" : [ "bower-nexus3-resolver" ]</a:t>
            </a:r>
          </a:p>
          <a:p>
            <a:pPr marL="939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500" dirty="0" smtClean="0"/>
              <a:t>}</a:t>
            </a:r>
          </a:p>
          <a:p>
            <a:pPr marL="939800" lvl="2" indent="0">
              <a:buNone/>
            </a:pPr>
            <a:r>
              <a:rPr lang="zh-CN" altLang="en-US" sz="2600" dirty="0" smtClean="0">
                <a:solidFill>
                  <a:srgbClr val="FF0000"/>
                </a:solidFill>
              </a:rPr>
              <a:t>* </a:t>
            </a:r>
            <a:r>
              <a:rPr lang="en-US" altLang="zh-CN" sz="2600" dirty="0" smtClean="0"/>
              <a:t>.</a:t>
            </a:r>
            <a:r>
              <a:rPr lang="en-US" altLang="zh-CN" sz="2600" dirty="0" err="1"/>
              <a:t>bowerrc</a:t>
            </a:r>
            <a:r>
              <a:rPr lang="zh-CN" altLang="en-US" sz="2600" dirty="0"/>
              <a:t>文件的</a:t>
            </a:r>
            <a:r>
              <a:rPr lang="zh-CN" altLang="en-US" sz="2600" dirty="0" smtClean="0"/>
              <a:t>位置 ：可以</a:t>
            </a:r>
            <a:r>
              <a:rPr lang="zh-CN" altLang="en-US" sz="2600" dirty="0"/>
              <a:t>在工程</a:t>
            </a:r>
            <a:r>
              <a:rPr lang="zh-CN" altLang="en-US" sz="2600" dirty="0" smtClean="0"/>
              <a:t>目录 </a:t>
            </a:r>
            <a:r>
              <a:rPr lang="zh-CN" altLang="en-US" sz="2600" dirty="0"/>
              <a:t>或</a:t>
            </a:r>
            <a:r>
              <a:rPr lang="zh-CN" altLang="en-US" sz="2600" dirty="0" smtClean="0"/>
              <a:t>可以</a:t>
            </a:r>
            <a:r>
              <a:rPr lang="zh-CN" altLang="en-US" sz="2600" dirty="0"/>
              <a:t>在用户根目录下</a:t>
            </a:r>
            <a:endParaRPr lang="en-US" altLang="zh-CN" sz="2600" dirty="0" smtClean="0"/>
          </a:p>
          <a:p>
            <a:r>
              <a:rPr lang="en-US" altLang="zh-CN" dirty="0"/>
              <a:t>bower</a:t>
            </a:r>
            <a:r>
              <a:rPr lang="zh-CN" altLang="en-US" dirty="0"/>
              <a:t>安装前端库 </a:t>
            </a:r>
            <a:r>
              <a:rPr lang="en-US" altLang="zh-CN" dirty="0"/>
              <a:t>bower install </a:t>
            </a:r>
            <a:r>
              <a:rPr lang="en-US" altLang="zh-CN" dirty="0" err="1"/>
              <a:t>jquery</a:t>
            </a:r>
            <a:r>
              <a:rPr lang="en-US" altLang="zh-CN" dirty="0"/>
              <a:t> --save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158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/>
          <a:lstStyle/>
          <a:p>
            <a:r>
              <a:t>谢谢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打完收工，有问题请百度。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180</Words>
  <Application>Microsoft Office PowerPoint</Application>
  <PresentationFormat>自定义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Helvetica Neue</vt:lpstr>
      <vt:lpstr>Arial</vt:lpstr>
      <vt:lpstr>Papyrus</vt:lpstr>
      <vt:lpstr>Parchment</vt:lpstr>
      <vt:lpstr>一起来Node</vt:lpstr>
      <vt:lpstr>https://nodejs.org/</vt:lpstr>
      <vt:lpstr>PowerPoint 演示文稿</vt:lpstr>
      <vt:lpstr>秘籍</vt:lpstr>
      <vt:lpstr>打开cmd 执行node  -v 得到版本号</vt:lpstr>
      <vt:lpstr>执行npm install nrm -g 等到安装完成 执行nrm test 切换nrm use taobao</vt:lpstr>
      <vt:lpstr>NRM私有代理设置</vt:lpstr>
      <vt:lpstr>Bower私有代理设置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一起来Node</dc:title>
  <cp:lastModifiedBy>杨明</cp:lastModifiedBy>
  <cp:revision>10</cp:revision>
  <dcterms:modified xsi:type="dcterms:W3CDTF">2016-05-20T07:59:26Z</dcterms:modified>
</cp:coreProperties>
</file>