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EBD2">
              <a:alpha val="48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254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lastRow>
    <a:fir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254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D6A96F">
              <a:alpha val="48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3E231A"/>
              </a:solidFill>
              <a:prstDash val="solid"/>
              <a:miter lim="400000"/>
            </a:ln>
          </a:insideV>
        </a:tcBdr>
        <a:fill>
          <a:solidFill>
            <a:srgbClr val="9BA7B4">
              <a:alpha val="9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F8B9E">
              <a:alpha val="90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1A596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3D231A"/>
              </a:solidFill>
              <a:prstDash val="solid"/>
              <a:miter lim="400000"/>
            </a:ln>
          </a:left>
          <a:right>
            <a:ln w="12700" cap="flat">
              <a:solidFill>
                <a:srgbClr val="3D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BCA581">
              <a:alpha val="50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D231A"/>
              </a:solidFill>
              <a:prstDash val="solid"/>
              <a:miter lim="400000"/>
            </a:ln>
          </a:top>
          <a:bottom>
            <a:ln w="12700" cap="flat">
              <a:solidFill>
                <a:srgbClr val="3D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D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56333">
              <a:alpha val="75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solidFill>
                <a:srgbClr val="3E231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19B68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C09B6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3E231A"/>
              </a:solidFill>
              <a:prstDash val="solid"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45C39">
              <a:alpha val="8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77A48">
              <a:alpha val="8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3E29">
              <a:alpha val="85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solidFill>
                <a:srgbClr val="828D8E"/>
              </a:solidFill>
              <a:prstDash val="solid"/>
              <a:miter lim="400000"/>
            </a:ln>
          </a:left>
          <a:right>
            <a:ln w="12700" cap="flat">
              <a:solidFill>
                <a:srgbClr val="828D8E"/>
              </a:solidFill>
              <a:prstDash val="solid"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solidFill>
                <a:srgbClr val="828D8E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firstCol>
    <a:lastRow>
      <a:tcTxStyle b="off" i="off">
        <a:fontRef idx="minor">
          <a:srgbClr val="3E231A"/>
        </a:fontRef>
        <a:srgbClr val="3E23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DFD8">
              <a:alpha val="61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28D8E"/>
              </a:solidFill>
              <a:prstDash val="solid"/>
              <a:miter lim="400000"/>
            </a:ln>
          </a:top>
          <a:bottom>
            <a:ln w="12700" cap="flat">
              <a:solidFill>
                <a:srgbClr val="828D8E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E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83867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54F">
              <a:alpha val="20000"/>
            </a:srgbClr>
          </a:solidFill>
        </a:fill>
      </a:tcStyle>
    </a:band2H>
    <a:firstCol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3E231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E231A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232323"/>
        </a:fontRef>
        <a:srgbClr val="232323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3E231A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89100"/>
            <a:ext cx="10464800" cy="34671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1816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4241831"/>
            <a:ext cx="10464800" cy="90163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6362700"/>
            <a:ext cx="10464800" cy="6477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573807" y="1421425"/>
            <a:ext cx="9855201" cy="5143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680200"/>
            <a:ext cx="10464800" cy="12700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7835900"/>
            <a:ext cx="10464800" cy="146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89300"/>
            <a:ext cx="10464800" cy="31750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75450" y="1408083"/>
            <a:ext cx="4673600" cy="69723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65200" y="1397000"/>
            <a:ext cx="5600700" cy="4038600"/>
          </a:xfrm>
          <a:prstGeom prst="rect">
            <a:avLst/>
          </a:prstGeom>
        </p:spPr>
        <p:txBody>
          <a:bodyPr anchor="b"/>
          <a:lstStyle>
            <a:lvl1pPr algn="ctr">
              <a:defRPr sz="6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65200" y="5448300"/>
            <a:ext cx="5600700" cy="2933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600"/>
            </a:lvl1pPr>
            <a:lvl2pPr marL="0" indent="228600" algn="ctr">
              <a:spcBef>
                <a:spcPts val="0"/>
              </a:spcBef>
              <a:buSzTx/>
              <a:buNone/>
              <a:defRPr sz="3600"/>
            </a:lvl2pPr>
            <a:lvl3pPr marL="0" indent="457200" algn="ctr">
              <a:spcBef>
                <a:spcPts val="0"/>
              </a:spcBef>
              <a:buSzTx/>
              <a:buNone/>
              <a:defRPr sz="3600"/>
            </a:lvl3pPr>
            <a:lvl4pPr marL="0" indent="685800" algn="ctr">
              <a:spcBef>
                <a:spcPts val="0"/>
              </a:spcBef>
              <a:buSzTx/>
              <a:buNone/>
              <a:defRPr sz="3600"/>
            </a:lvl4pPr>
            <a:lvl5pPr marL="0" indent="914400" algn="ctr">
              <a:spcBef>
                <a:spcPts val="0"/>
              </a:spcBef>
              <a:buSzTx/>
              <a:buNone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1270000" y="2819400"/>
            <a:ext cx="10464800" cy="5842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31000" y="2857500"/>
            <a:ext cx="5003800" cy="5588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1270000" y="2819400"/>
            <a:ext cx="5016500" cy="5651500"/>
          </a:xfrm>
          <a:prstGeom prst="rect">
            <a:avLst/>
          </a:prstGeom>
        </p:spPr>
        <p:txBody>
          <a:bodyPr/>
          <a:lstStyle>
            <a:lvl1pPr marL="368300" indent="-368300">
              <a:spcBef>
                <a:spcPts val="2800"/>
              </a:spcBef>
              <a:buBlip>
                <a:blip r:embed="rId2"/>
              </a:buBlip>
              <a:defRPr sz="3000"/>
            </a:lvl1pPr>
            <a:lvl2pPr marL="736600" indent="-368300">
              <a:spcBef>
                <a:spcPts val="2800"/>
              </a:spcBef>
              <a:buBlip>
                <a:blip r:embed="rId2"/>
              </a:buBlip>
              <a:defRPr sz="3000"/>
            </a:lvl2pPr>
            <a:lvl3pPr marL="1104900" indent="-368300">
              <a:spcBef>
                <a:spcPts val="2800"/>
              </a:spcBef>
              <a:buBlip>
                <a:blip r:embed="rId2"/>
              </a:buBlip>
              <a:defRPr sz="3000"/>
            </a:lvl3pPr>
            <a:lvl4pPr marL="1473200" indent="-368300">
              <a:spcBef>
                <a:spcPts val="2800"/>
              </a:spcBef>
              <a:buBlip>
                <a:blip r:embed="rId2"/>
              </a:buBlip>
              <a:defRPr sz="3000"/>
            </a:lvl4pPr>
            <a:lvl5pPr marL="1841500" indent="-368300">
              <a:spcBef>
                <a:spcPts val="2800"/>
              </a:spcBef>
              <a:buBlip>
                <a:blip r:embed="rId2"/>
              </a:buBlip>
              <a:defRPr sz="3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7396540" y="812918"/>
            <a:ext cx="4660901" cy="29845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7396540" y="4038718"/>
            <a:ext cx="4660901" cy="4864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25500"/>
            <a:ext cx="6197600" cy="80899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1270000" y="1168400"/>
            <a:ext cx="10464800" cy="741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270000" y="635000"/>
            <a:ext cx="10464800" cy="210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37299" y="9296400"/>
            <a:ext cx="323479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9398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4097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18796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23495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28194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32893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37592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4229100" marR="0" indent="-469900" algn="l" defTabSz="584200" rtl="0" latinLnBrk="0">
        <a:lnSpc>
          <a:spcPct val="100000"/>
        </a:lnSpc>
        <a:spcBef>
          <a:spcPts val="3000"/>
        </a:spcBef>
        <a:spcAft>
          <a:spcPts val="0"/>
        </a:spcAft>
        <a:buClrTx/>
        <a:buSzPct val="25000"/>
        <a:buFontTx/>
        <a:buBlip>
          <a:blip r:embed="rId3"/>
        </a:buBlip>
        <a:tabLst/>
        <a:defRPr b="0" baseline="0" cap="none" i="0" spc="0" strike="noStrike" sz="3800" u="none">
          <a:ln>
            <a:noFill/>
          </a:ln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ailsjs.org" TargetMode="Externa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hyperlink" Target="http://localhost:1337" TargetMode="External"/><Relationship Id="rId4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hyperlink" Target="http://localhost:1337" TargetMode="Externa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hyperlink" Target="http://localhost:1337/user/hello?p=sails" TargetMode="Externa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一起来Sails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270000" y="5187950"/>
            <a:ext cx="10464800" cy="1460500"/>
          </a:xfrm>
          <a:prstGeom prst="rect">
            <a:avLst/>
          </a:prstGeom>
        </p:spPr>
        <p:txBody>
          <a:bodyPr/>
          <a:lstStyle/>
          <a:p>
            <a:pPr/>
            <a:r>
              <a:t>Sails.js开发入门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1270000" y="1295400"/>
            <a:ext cx="10464800" cy="3175000"/>
          </a:xfrm>
          <a:prstGeom prst="rect">
            <a:avLst/>
          </a:prstGeom>
        </p:spPr>
        <p:txBody>
          <a:bodyPr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http://www.sailsjs.org</a:t>
            </a:r>
          </a:p>
        </p:txBody>
      </p:sp>
      <p:sp>
        <p:nvSpPr>
          <p:cNvPr id="123" name="Shape 123"/>
          <p:cNvSpPr/>
          <p:nvPr/>
        </p:nvSpPr>
        <p:spPr>
          <a:xfrm>
            <a:off x="1447800" y="5696148"/>
            <a:ext cx="10464800" cy="1817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这是官网首页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屏幕快照 2015-09-18 下午4.35.48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1298" r="0" b="11298"/>
          <a:stretch>
            <a:fillRect/>
          </a:stretch>
        </p:blipFill>
        <p:spPr>
          <a:xfrm>
            <a:off x="6163270" y="1515300"/>
            <a:ext cx="5910660" cy="5465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>
            <p:ph type="title"/>
          </p:nvPr>
        </p:nvSpPr>
        <p:spPr>
          <a:xfrm>
            <a:off x="946150" y="1397000"/>
            <a:ext cx="5600700" cy="4038600"/>
          </a:xfrm>
          <a:prstGeom prst="rect">
            <a:avLst/>
          </a:prstGeom>
        </p:spPr>
        <p:txBody>
          <a:bodyPr anchor="t"/>
          <a:lstStyle/>
          <a:p>
            <a:pPr marL="469900" indent="-469900" algn="l">
              <a:spcBef>
                <a:spcPts val="3000"/>
              </a:spcBef>
              <a:buSzPct val="125000"/>
              <a:buChar char="•"/>
              <a:defRPr sz="3800"/>
            </a:pPr>
            <a:r>
              <a:t>npm install sails -g</a:t>
            </a:r>
          </a:p>
          <a:p>
            <a:pPr marL="469900" indent="-469900" algn="l">
              <a:spcBef>
                <a:spcPts val="3000"/>
              </a:spcBef>
              <a:buSzPct val="125000"/>
              <a:defRPr sz="3800"/>
            </a:pPr>
            <a:r>
              <a:t>sails -v</a:t>
            </a:r>
          </a:p>
          <a:p>
            <a:pPr marL="469900" indent="-469900" algn="l">
              <a:spcBef>
                <a:spcPts val="3000"/>
              </a:spcBef>
              <a:buSzPct val="125000"/>
              <a:defRPr sz="3800"/>
            </a:pPr>
            <a:r>
              <a:t>得到版本号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屏幕快照 2015-09-18 下午4.35.48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1298" r="0" b="11298"/>
          <a:stretch>
            <a:fillRect/>
          </a:stretch>
        </p:blipFill>
        <p:spPr>
          <a:xfrm>
            <a:off x="6981676" y="958266"/>
            <a:ext cx="5302548" cy="4903368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>
            <p:ph type="title"/>
          </p:nvPr>
        </p:nvSpPr>
        <p:spPr>
          <a:xfrm>
            <a:off x="946150" y="1210967"/>
            <a:ext cx="5600700" cy="4410667"/>
          </a:xfrm>
          <a:prstGeom prst="rect">
            <a:avLst/>
          </a:prstGeom>
        </p:spPr>
        <p:txBody>
          <a:bodyPr anchor="t"/>
          <a:lstStyle/>
          <a:p>
            <a:pPr marL="291338" indent="-291338" algn="l" defTabSz="362204">
              <a:spcBef>
                <a:spcPts val="1800"/>
              </a:spcBef>
              <a:buSzPct val="125000"/>
              <a:buChar char="•"/>
              <a:defRPr sz="2356"/>
            </a:pPr>
            <a:r>
              <a:t>cd 到你的目录</a:t>
            </a:r>
          </a:p>
          <a:p>
            <a:pPr marL="291338" indent="-291338" algn="l" defTabSz="362204">
              <a:spcBef>
                <a:spcPts val="1800"/>
              </a:spcBef>
              <a:buSzPct val="125000"/>
              <a:defRPr sz="2356"/>
            </a:pPr>
            <a:r>
              <a:t>sails new myweb</a:t>
            </a:r>
          </a:p>
          <a:p>
            <a:pPr marL="291338" indent="-291338" algn="l" defTabSz="362204">
              <a:spcBef>
                <a:spcPts val="1800"/>
              </a:spcBef>
              <a:buSzPct val="125000"/>
              <a:defRPr sz="2356"/>
            </a:pPr>
            <a:r>
              <a:t>cd myweb</a:t>
            </a:r>
          </a:p>
          <a:p>
            <a:pPr marL="291338" indent="-291338" algn="l" defTabSz="362204">
              <a:spcBef>
                <a:spcPts val="1800"/>
              </a:spcBef>
              <a:buSzPct val="125000"/>
              <a:defRPr sz="2356"/>
            </a:pPr>
            <a:r>
              <a:t>npm install</a:t>
            </a:r>
          </a:p>
          <a:p>
            <a:pPr marL="291338" indent="-291338" algn="l" defTabSz="362204">
              <a:spcBef>
                <a:spcPts val="1800"/>
              </a:spcBef>
              <a:buSzPct val="125000"/>
              <a:defRPr sz="2356"/>
            </a:pPr>
            <a:r>
              <a:t>sails lift</a:t>
            </a:r>
          </a:p>
          <a:p>
            <a:pPr marL="291338" indent="-291338" algn="l" defTabSz="362204">
              <a:spcBef>
                <a:spcPts val="1800"/>
              </a:spcBef>
              <a:buSzPct val="125000"/>
              <a:defRPr sz="2356"/>
            </a:pPr>
            <a:r>
              <a:t>打开浏览器访问：</a:t>
            </a:r>
            <a:r>
              <a:rPr u="sng">
                <a:hlinkClick r:id="rId3" invalidUrl="" action="" tgtFrame="" tooltip="" history="1" highlightClick="0" endSnd="0"/>
              </a:rPr>
              <a:t>http://localhost:1337</a:t>
            </a:r>
          </a:p>
        </p:txBody>
      </p:sp>
      <p:sp>
        <p:nvSpPr>
          <p:cNvPr id="130" name="Shape 130"/>
          <p:cNvSpPr/>
          <p:nvPr/>
        </p:nvSpPr>
        <p:spPr>
          <a:xfrm>
            <a:off x="1149350" y="6681886"/>
            <a:ext cx="10706101" cy="2182714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 fontScale="100000" lnSpcReduction="0"/>
          </a:bodyPr>
          <a:lstStyle/>
          <a:p>
            <a:pPr marL="469900" indent="-469900" algn="l">
              <a:spcBef>
                <a:spcPts val="3000"/>
              </a:spcBef>
              <a:buSzPct val="125000"/>
              <a:buChar char="•"/>
              <a:defRPr sz="3800"/>
            </a:pPr>
          </a:p>
        </p:txBody>
      </p:sp>
      <p:pic>
        <p:nvPicPr>
          <p:cNvPr id="131" name="屏幕快照 2015-09-18 下午4.36.56.png"/>
          <p:cNvPicPr>
            <a:picLocks noChangeAspect="1"/>
          </p:cNvPicPr>
          <p:nvPr/>
        </p:nvPicPr>
        <p:blipFill>
          <a:blip r:embed="rId4">
            <a:extLst/>
          </a:blip>
          <a:srcRect l="8813" t="0" r="8813" b="0"/>
          <a:stretch>
            <a:fillRect/>
          </a:stretch>
        </p:blipFill>
        <p:spPr>
          <a:xfrm>
            <a:off x="6981676" y="958266"/>
            <a:ext cx="5302548" cy="49033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屏幕快照 2015-09-18 下午4.16.25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13092" t="0" r="13092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屏幕快照 2015-09-18 下午4.41.54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726" r="0" b="2726"/>
          <a:stretch>
            <a:fillRect/>
          </a:stretch>
        </p:blipFill>
        <p:spPr>
          <a:xfrm>
            <a:off x="6981676" y="958266"/>
            <a:ext cx="5302548" cy="4903368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Shape 136"/>
          <p:cNvSpPr/>
          <p:nvPr>
            <p:ph type="title"/>
          </p:nvPr>
        </p:nvSpPr>
        <p:spPr>
          <a:xfrm>
            <a:off x="946150" y="1210967"/>
            <a:ext cx="5600700" cy="4410667"/>
          </a:xfrm>
          <a:prstGeom prst="rect">
            <a:avLst/>
          </a:prstGeom>
        </p:spPr>
        <p:txBody>
          <a:bodyPr anchor="t"/>
          <a:lstStyle/>
          <a:p>
            <a:pPr marL="460502" indent="-460502" algn="l" defTabSz="572516">
              <a:spcBef>
                <a:spcPts val="2900"/>
              </a:spcBef>
              <a:buSzPct val="125000"/>
              <a:buChar char="•"/>
              <a:defRPr sz="3724"/>
            </a:pPr>
            <a:r>
              <a:t>sails generate api User</a:t>
            </a:r>
          </a:p>
          <a:p>
            <a:pPr marL="460502" indent="-460502" algn="l" defTabSz="572516">
              <a:spcBef>
                <a:spcPts val="2900"/>
              </a:spcBef>
              <a:buSzPct val="125000"/>
              <a:defRPr sz="3724"/>
            </a:pPr>
            <a:r>
              <a:t>sails lift</a:t>
            </a:r>
          </a:p>
          <a:p>
            <a:pPr marL="460502" indent="-460502" algn="l" defTabSz="572516">
              <a:spcBef>
                <a:spcPts val="2900"/>
              </a:spcBef>
              <a:buSzPct val="125000"/>
              <a:defRPr sz="3724"/>
            </a:pPr>
            <a:r>
              <a:t>打开浏览器访问：</a:t>
            </a:r>
            <a:r>
              <a:rPr u="sng">
                <a:hlinkClick r:id="rId3" invalidUrl="" action="" tgtFrame="" tooltip="" history="1" highlightClick="0" endSnd="0"/>
              </a:rPr>
              <a:t>http://localhost:1337</a:t>
            </a:r>
            <a:r>
              <a:t>/user</a:t>
            </a:r>
          </a:p>
        </p:txBody>
      </p:sp>
      <p:sp>
        <p:nvSpPr>
          <p:cNvPr id="137" name="Shape 137"/>
          <p:cNvSpPr/>
          <p:nvPr/>
        </p:nvSpPr>
        <p:spPr>
          <a:xfrm>
            <a:off x="1149350" y="6681886"/>
            <a:ext cx="10706101" cy="218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343027" indent="-343027" algn="l" defTabSz="426466">
              <a:spcBef>
                <a:spcPts val="2100"/>
              </a:spcBef>
              <a:buSzPct val="125000"/>
              <a:buChar char="•"/>
              <a:defRPr sz="2774"/>
            </a:pPr>
            <a:r>
              <a:t>退出是Crtl +c</a:t>
            </a:r>
          </a:p>
          <a:p>
            <a:pPr marL="343027" indent="-343027" algn="l" defTabSz="426466">
              <a:spcBef>
                <a:spcPts val="2100"/>
              </a:spcBef>
              <a:buSzPct val="125000"/>
              <a:buChar char="•"/>
              <a:defRPr sz="2774"/>
            </a:pPr>
            <a:r>
              <a:t>执行generate后会在api目录下的controller和model目录中分别生成UserController.js和User.js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屏幕快照 2015-09-18 下午4.51.15.pn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6981676" y="926329"/>
            <a:ext cx="5302548" cy="379884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>
            <p:ph type="title"/>
          </p:nvPr>
        </p:nvSpPr>
        <p:spPr>
          <a:xfrm>
            <a:off x="946150" y="1210967"/>
            <a:ext cx="5600700" cy="4410667"/>
          </a:xfrm>
          <a:prstGeom prst="rect">
            <a:avLst/>
          </a:prstGeom>
        </p:spPr>
        <p:txBody>
          <a:bodyPr anchor="t"/>
          <a:lstStyle/>
          <a:p>
            <a:pPr marL="305434" indent="-305434" algn="l" defTabSz="379729">
              <a:spcBef>
                <a:spcPts val="1900"/>
              </a:spcBef>
              <a:buSzPct val="125000"/>
              <a:buChar char="•"/>
              <a:defRPr sz="2470"/>
            </a:pPr>
            <a:r>
              <a:t>编辑api/controller/UserController.js</a:t>
            </a:r>
          </a:p>
          <a:p>
            <a:pPr marL="305434" indent="-305434" algn="l" defTabSz="379729">
              <a:spcBef>
                <a:spcPts val="1900"/>
              </a:spcBef>
              <a:buSzPct val="125000"/>
              <a:defRPr sz="2470"/>
            </a:pPr>
            <a:r>
              <a:t>增加hello方法</a:t>
            </a:r>
          </a:p>
          <a:p>
            <a:pPr marL="305434" indent="-305434" algn="l" defTabSz="379729">
              <a:spcBef>
                <a:spcPts val="1900"/>
              </a:spcBef>
              <a:buSzPct val="125000"/>
              <a:defRPr sz="2470"/>
            </a:pPr>
            <a:r>
              <a:t>启动应用,启动过程需要交互时选择“1”</a:t>
            </a:r>
          </a:p>
          <a:p>
            <a:pPr marL="305434" indent="-305434" algn="l" defTabSz="379729">
              <a:spcBef>
                <a:spcPts val="1900"/>
              </a:spcBef>
              <a:buSzPct val="125000"/>
              <a:defRPr sz="2470"/>
            </a:pPr>
            <a:r>
              <a:t>访问</a:t>
            </a:r>
            <a:r>
              <a:rPr u="sng">
                <a:hlinkClick r:id="rId3" invalidUrl="" action="" tgtFrame="" tooltip="" history="1" highlightClick="0" endSnd="0"/>
              </a:rPr>
              <a:t>http://localhost:1337/user/hello?p=sails</a:t>
            </a:r>
          </a:p>
        </p:txBody>
      </p:sp>
      <p:sp>
        <p:nvSpPr>
          <p:cNvPr id="141" name="Shape 141"/>
          <p:cNvSpPr/>
          <p:nvPr/>
        </p:nvSpPr>
        <p:spPr>
          <a:xfrm>
            <a:off x="1149350" y="6681886"/>
            <a:ext cx="10706101" cy="2182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292100">
              <a:spcBef>
                <a:spcPts val="1500"/>
              </a:spcBef>
              <a:defRPr sz="1900"/>
            </a:pPr>
            <a:r>
              <a:t>hello:function(req,res){</a:t>
            </a:r>
          </a:p>
          <a:p>
            <a:pPr algn="l" defTabSz="292100">
              <a:spcBef>
                <a:spcPts val="1500"/>
              </a:spcBef>
              <a:defRPr sz="1900"/>
            </a:pPr>
            <a:r>
              <a:t>       var p = req.query.p || ‘’;</a:t>
            </a:r>
          </a:p>
          <a:p>
            <a:pPr algn="l" defTabSz="292100">
              <a:spcBef>
                <a:spcPts val="1500"/>
              </a:spcBef>
              <a:defRPr sz="1900"/>
            </a:pPr>
            <a:r>
              <a:t>       return res.ok(‘Hello ’ + p + ‘！’);</a:t>
            </a:r>
          </a:p>
          <a:p>
            <a:pPr algn="l" defTabSz="292100">
              <a:spcBef>
                <a:spcPts val="1500"/>
              </a:spcBef>
              <a:defRPr sz="19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屏幕快照 2015-09-18 下午4.59.24.png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869726" y="871854"/>
            <a:ext cx="10986097" cy="712292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body" idx="13"/>
          </p:nvPr>
        </p:nvSpPr>
        <p:spPr>
          <a:xfrm>
            <a:off x="1270000" y="4267200"/>
            <a:ext cx="10464800" cy="850900"/>
          </a:xfrm>
          <a:prstGeom prst="rect">
            <a:avLst/>
          </a:prstGeom>
        </p:spPr>
        <p:txBody>
          <a:bodyPr/>
          <a:lstStyle/>
          <a:p>
            <a:pPr/>
            <a:r>
              <a:t>谢谢</a:t>
            </a:r>
          </a:p>
        </p:txBody>
      </p:sp>
      <p:sp>
        <p:nvSpPr>
          <p:cNvPr id="146" name="Shape 146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打完收工，有问题请百度。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25400" dir="5400000">
            <a:srgbClr val="000000">
              <a:alpha val="25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76200" dist="12700" dir="540000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