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一起来JAVA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代码实例</a:t>
            </a:r>
            <a:r>
              <a:rPr dirty="0" smtClean="0"/>
              <a:t>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-Dao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643187"/>
            <a:ext cx="9105900" cy="446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7" y="3888581"/>
            <a:ext cx="89249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54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-Manager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3016406"/>
            <a:ext cx="9096375" cy="534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62" y="3497888"/>
            <a:ext cx="88487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44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-Controller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7" y="2295525"/>
            <a:ext cx="8963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9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单元测试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18" y="2963169"/>
            <a:ext cx="10019763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54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</a:t>
            </a:r>
            <a:r>
              <a:rPr lang="zh-CN" altLang="en-US" dirty="0"/>
              <a:t>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27" y="2595828"/>
            <a:ext cx="9994946" cy="61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</a:t>
            </a:r>
            <a:r>
              <a:rPr lang="en-US" altLang="zh-CN" dirty="0" smtClean="0"/>
              <a:t>-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03" y="2459864"/>
            <a:ext cx="10575193" cy="56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5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5161" y="4276636"/>
            <a:ext cx="103030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http://10.10.69.16:8888/svn/epl/02.项目工程/08.系统培训/</a:t>
            </a:r>
          </a:p>
        </p:txBody>
      </p:sp>
    </p:spTree>
    <p:extLst>
      <p:ext uri="{BB962C8B-B14F-4D97-AF65-F5344CB8AC3E}">
        <p14:creationId xmlns:p14="http://schemas.microsoft.com/office/powerpoint/2010/main" val="1247785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13"/>
          </p:nvPr>
        </p:nvSpPr>
        <p:spPr>
          <a:xfrm>
            <a:off x="1270000" y="4273550"/>
            <a:ext cx="10464800" cy="850900"/>
          </a:xfrm>
          <a:prstGeom prst="rect">
            <a:avLst/>
          </a:prstGeom>
        </p:spPr>
        <p:txBody>
          <a:bodyPr/>
          <a:lstStyle/>
          <a:p>
            <a:r>
              <a:t>谢谢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打完收工，有问题请百度。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423" y="3052292"/>
            <a:ext cx="5388378" cy="5457244"/>
          </a:xfrm>
          <a:prstGeom prst="rect">
            <a:avLst/>
          </a:prstGeom>
        </p:spPr>
      </p:pic>
      <p:pic>
        <p:nvPicPr>
          <p:cNvPr id="9" name="图片占位符 8"/>
          <p:cNvPicPr>
            <a:picLocks noGrp="1"/>
          </p:cNvPicPr>
          <p:nvPr>
            <p:ph type="pic" sz="half" idx="13"/>
          </p:nvPr>
        </p:nvPicPr>
        <p:blipFill>
          <a:blip r:embed="rId3"/>
          <a:srcRect t="11662" b="11662"/>
          <a:stretch>
            <a:fillRect/>
          </a:stretch>
        </p:blipFill>
        <p:spPr>
          <a:xfrm>
            <a:off x="1270000" y="3052292"/>
            <a:ext cx="5076423" cy="545724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命名规范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dirty="0"/>
              <a:t>Java</a:t>
            </a:r>
            <a:r>
              <a:rPr lang="zh-CN" altLang="zh-CN" dirty="0"/>
              <a:t>文件采用驼峰式写法，首字母大写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Rest</a:t>
            </a:r>
            <a:r>
              <a:rPr lang="zh-CN" altLang="zh-CN" dirty="0"/>
              <a:t>目录下的类以</a:t>
            </a:r>
            <a:r>
              <a:rPr lang="en-US" altLang="zh-CN" dirty="0"/>
              <a:t>controller</a:t>
            </a:r>
            <a:r>
              <a:rPr lang="zh-CN" altLang="zh-CN" dirty="0"/>
              <a:t>为后缀，如果存在</a:t>
            </a:r>
            <a:r>
              <a:rPr lang="en-US" altLang="zh-CN" dirty="0"/>
              <a:t>manager</a:t>
            </a:r>
            <a:r>
              <a:rPr lang="zh-CN" altLang="zh-CN" dirty="0"/>
              <a:t>或者</a:t>
            </a:r>
            <a:r>
              <a:rPr lang="en-US" altLang="zh-CN" dirty="0"/>
              <a:t>service</a:t>
            </a:r>
            <a:r>
              <a:rPr lang="zh-CN" altLang="zh-CN" dirty="0"/>
              <a:t>层则定义其接口与实现，接口以</a:t>
            </a:r>
            <a:r>
              <a:rPr lang="en-US" altLang="zh-CN" dirty="0"/>
              <a:t>manager</a:t>
            </a:r>
            <a:r>
              <a:rPr lang="zh-CN" altLang="zh-CN" dirty="0"/>
              <a:t>为后缀，实现以</a:t>
            </a:r>
            <a:r>
              <a:rPr lang="en-US" altLang="zh-CN" dirty="0" err="1"/>
              <a:t>managerImpl</a:t>
            </a:r>
            <a:r>
              <a:rPr lang="zh-CN" altLang="zh-CN" dirty="0"/>
              <a:t>为后缀。</a:t>
            </a:r>
          </a:p>
          <a:p>
            <a:pPr lvl="0"/>
            <a:r>
              <a:rPr lang="zh-CN" altLang="zh-CN" dirty="0"/>
              <a:t>文件名或者缩写尽量有意义，保证可读性。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indent="0" algn="ctr"/>
            <a:r>
              <a:rPr lang="zh-CN" altLang="zh-CN" b="1" dirty="0"/>
              <a:t>方法</a:t>
            </a:r>
            <a:r>
              <a:rPr lang="zh-CN" altLang="zh-CN" b="1" dirty="0" smtClean="0"/>
              <a:t>定义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10464800" cy="5651500"/>
          </a:xfrm>
        </p:spPr>
        <p:txBody>
          <a:bodyPr/>
          <a:lstStyle/>
          <a:p>
            <a:pPr lvl="0"/>
            <a:r>
              <a:rPr lang="zh-CN" altLang="zh-CN" dirty="0"/>
              <a:t>控制方法体的长度，避免出现大方法，长方法。将长方法按照逻辑分成不同的方法去调用，提高代码复用率。</a:t>
            </a:r>
          </a:p>
          <a:p>
            <a:pPr lvl="0"/>
            <a:r>
              <a:rPr lang="zh-CN" altLang="zh-CN" dirty="0"/>
              <a:t>尽量写清楚注释，添加必要的注解，原则上</a:t>
            </a:r>
            <a:r>
              <a:rPr lang="en-US" altLang="zh-CN" dirty="0"/>
              <a:t>java</a:t>
            </a:r>
            <a:r>
              <a:rPr lang="zh-CN" altLang="zh-CN" dirty="0"/>
              <a:t>类中不允许出现编译错误与编译警告。</a:t>
            </a:r>
          </a:p>
          <a:p>
            <a:r>
              <a:rPr lang="zh-CN" altLang="zh-CN" dirty="0"/>
              <a:t>在需要使用泛型的地方必须使用泛型。如</a:t>
            </a:r>
            <a:r>
              <a:rPr lang="en-US" altLang="zh-CN" dirty="0"/>
              <a:t>list</a:t>
            </a:r>
            <a:r>
              <a:rPr lang="zh-CN" altLang="zh-CN" dirty="0"/>
              <a:t>、</a:t>
            </a:r>
            <a:r>
              <a:rPr lang="en-US" altLang="zh-CN" dirty="0"/>
              <a:t>map</a:t>
            </a:r>
            <a:r>
              <a:rPr lang="zh-CN" altLang="zh-CN" dirty="0"/>
              <a:t>等集合类。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7527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bdrp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/>
          </p:cNvPicPr>
          <p:nvPr>
            <p:ph type="pic" sz="half" idx="13"/>
          </p:nvPr>
        </p:nvPicPr>
        <p:blipFill>
          <a:blip r:embed="rId2"/>
          <a:srcRect t="19440" b="19440"/>
          <a:stretch>
            <a:fillRect/>
          </a:stretch>
        </p:blipFill>
        <p:spPr>
          <a:xfrm>
            <a:off x="1270000" y="2857500"/>
            <a:ext cx="10464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185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新建项目，引入</a:t>
            </a:r>
            <a:r>
              <a:rPr lang="en-US" altLang="zh-CN" dirty="0" err="1" smtClean="0"/>
              <a:t>bdrp</a:t>
            </a:r>
            <a:endParaRPr lang="en-US" altLang="zh-CN" dirty="0" smtClean="0"/>
          </a:p>
          <a:p>
            <a:r>
              <a:rPr lang="en-US" altLang="zh-CN" dirty="0" smtClean="0"/>
              <a:t>application-[].properties</a:t>
            </a:r>
          </a:p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Dao</a:t>
            </a:r>
          </a:p>
          <a:p>
            <a:r>
              <a:rPr lang="en-US" altLang="zh-CN" dirty="0" smtClean="0"/>
              <a:t>Manager</a:t>
            </a:r>
          </a:p>
          <a:p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5099787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half" idx="13"/>
          </p:nvPr>
        </p:nvPicPr>
        <p:blipFill>
          <a:blip r:embed="rId2"/>
          <a:srcRect l="1811" r="1811"/>
          <a:stretch>
            <a:fillRect/>
          </a:stretch>
        </p:blipFill>
        <p:spPr>
          <a:xfrm>
            <a:off x="1270000" y="2569369"/>
            <a:ext cx="10464800" cy="593566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新项目</a:t>
            </a:r>
            <a:endParaRPr lang="zh-CN" altLang="en-US" dirty="0"/>
          </a:p>
        </p:txBody>
      </p:sp>
      <p:sp>
        <p:nvSpPr>
          <p:cNvPr id="8" name="图片占位符 5"/>
          <p:cNvSpPr txBox="1">
            <a:spLocks/>
          </p:cNvSpPr>
          <p:nvPr/>
        </p:nvSpPr>
        <p:spPr>
          <a:xfrm>
            <a:off x="6273800" y="2743200"/>
            <a:ext cx="5461000" cy="55880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584440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-Application-[]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2743199"/>
            <a:ext cx="10464800" cy="59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74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en-US" altLang="zh-CN" dirty="0" smtClean="0"/>
              <a:t>-Model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zh-CN" dirty="0"/>
              <a:t>新建</a:t>
            </a:r>
            <a:r>
              <a:rPr lang="en-US" altLang="zh-CN" dirty="0"/>
              <a:t>USER_INFO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r>
              <a:rPr lang="zh-CN" altLang="zh-CN" dirty="0"/>
              <a:t>新建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2819400"/>
            <a:ext cx="5124450" cy="1743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3064099"/>
            <a:ext cx="8105775" cy="629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23960"/>
            <a:ext cx="8820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7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222</Words>
  <Application>Microsoft Office PowerPoint</Application>
  <PresentationFormat>自定义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Helvetica Neue</vt:lpstr>
      <vt:lpstr>Papyrus</vt:lpstr>
      <vt:lpstr>Parchment</vt:lpstr>
      <vt:lpstr>一起来JAVA</vt:lpstr>
      <vt:lpstr>目录结构</vt:lpstr>
      <vt:lpstr>命名规范</vt:lpstr>
      <vt:lpstr>方法定义</vt:lpstr>
      <vt:lpstr>bdrp</vt:lpstr>
      <vt:lpstr>开发过程</vt:lpstr>
      <vt:lpstr>开发过程-新项目</vt:lpstr>
      <vt:lpstr>开发过程-Application-[]</vt:lpstr>
      <vt:lpstr>开发过程-Model</vt:lpstr>
      <vt:lpstr>开发过程-Dao</vt:lpstr>
      <vt:lpstr>开发过程-Manager</vt:lpstr>
      <vt:lpstr>开发过程-Controller</vt:lpstr>
      <vt:lpstr>开发过程-单元测试</vt:lpstr>
      <vt:lpstr>开发过程-运行</vt:lpstr>
      <vt:lpstr>开发过程-测试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一起来JAVA</dc:title>
  <cp:lastModifiedBy>杨明</cp:lastModifiedBy>
  <cp:revision>19</cp:revision>
  <dcterms:modified xsi:type="dcterms:W3CDTF">2016-05-23T01:54:52Z</dcterms:modified>
</cp:coreProperties>
</file>