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3082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or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jinshuaiwang/article/details/2368609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log.csdn.net/uohzoaix/article/details/703530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一起来JAVA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开发环境篇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MAVEN-获取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从XX拷贝（建议）</a:t>
            </a:r>
          </a:p>
          <a:p>
            <a:pPr>
              <a:buBlip>
                <a:blip r:embed="rId2"/>
              </a:buBlip>
            </a:pPr>
            <a:r>
              <a:t>从</a:t>
            </a:r>
            <a:r>
              <a:rPr u="sng">
                <a:hlinkClick r:id="rId3"/>
              </a:rPr>
              <a:t>apache.org</a:t>
            </a:r>
            <a:r>
              <a:t>下载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MAVEN-安装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解压缩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片占位符 153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34372" y="2620313"/>
            <a:ext cx="7665815" cy="6036973"/>
          </a:xfrm>
          <a:prstGeom prst="rect">
            <a:avLst/>
          </a:prstGeom>
        </p:spPr>
      </p:pic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MAVEN-配置环境变量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MAVEN_HOME</a:t>
            </a:r>
          </a:p>
          <a:p>
            <a:pPr>
              <a:buBlip>
                <a:blip r:embed="rId3"/>
              </a:buBlip>
            </a:pPr>
            <a:r>
              <a:t>PATH</a:t>
            </a:r>
          </a:p>
          <a:p>
            <a:pPr>
              <a:buBlip>
                <a:blip r:embed="rId3"/>
              </a:buBlip>
            </a:pPr>
            <a:r>
              <a:t>mvn -v</a:t>
            </a:r>
          </a:p>
        </p:txBody>
      </p:sp>
      <p:pic>
        <p:nvPicPr>
          <p:cNvPr id="157" name="屏幕快照 2016-03-08 下午4.41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1309" y="3208176"/>
            <a:ext cx="7131941" cy="4953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屏幕快照 2016-03-08 下午4.41.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47667" y="3641409"/>
            <a:ext cx="6871653" cy="4788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屏幕快照 2016-03-08 下午6.08.0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9609" y="4071619"/>
            <a:ext cx="6395341" cy="4177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屏幕快照 2016-03-08 下午6.13.33.png"/>
          <p:cNvPicPr>
            <a:picLocks noChangeAspect="1"/>
          </p:cNvPicPr>
          <p:nvPr/>
        </p:nvPicPr>
        <p:blipFill>
          <a:blip r:embed="rId7">
            <a:extLst/>
          </a:blip>
          <a:srcRect l="2899" r="2899"/>
          <a:stretch>
            <a:fillRect/>
          </a:stretch>
        </p:blipFill>
        <p:spPr>
          <a:xfrm>
            <a:off x="5385823" y="4158893"/>
            <a:ext cx="6162914" cy="4002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屏幕快照 2016-03-08 下午6.09.0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43251" y="4325972"/>
            <a:ext cx="5648057" cy="3668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animBg="1" advAuto="0"/>
      <p:bldP spid="157" grpId="2" animBg="1" advAuto="0"/>
      <p:bldP spid="158" grpId="3" animBg="1" advAuto="0"/>
      <p:bldP spid="159" grpId="4" animBg="1" advAuto="0"/>
      <p:bldP spid="160" grpId="5" animBg="1" advAuto="0"/>
      <p:bldP spid="161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MAVEN_HOME:MAVEN根目录,如D:\\apache-maven-3.3.3</a:t>
            </a:r>
          </a:p>
          <a:p>
            <a:pPr>
              <a:buBlip>
                <a:blip r:embed="rId2"/>
              </a:buBlip>
            </a:pPr>
            <a:r>
              <a:t>PATH:【原有内容】;%MAVEN_HOME%\bin;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MAVEN-设置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Blip>
                <a:blip r:embed="rId2"/>
              </a:buBlip>
            </a:pPr>
            <a:r>
              <a:rPr dirty="0" err="1"/>
              <a:t>编辑%MAVEN_HOME</a:t>
            </a:r>
            <a:r>
              <a:rPr dirty="0"/>
              <a:t>%\</a:t>
            </a:r>
            <a:r>
              <a:rPr dirty="0" err="1"/>
              <a:t>conf</a:t>
            </a:r>
            <a:r>
              <a:rPr dirty="0"/>
              <a:t>\settings.xml</a:t>
            </a:r>
          </a:p>
          <a:p>
            <a:pPr>
              <a:buBlip>
                <a:blip r:embed="rId2"/>
              </a:buBlip>
            </a:pPr>
            <a:r>
              <a:rPr dirty="0" err="1"/>
              <a:t>设置</a:t>
            </a:r>
            <a:r>
              <a:rPr dirty="0"/>
              <a:t>&lt;</a:t>
            </a:r>
            <a:r>
              <a:rPr dirty="0" err="1"/>
              <a:t>localRepository</a:t>
            </a:r>
            <a:r>
              <a:rPr dirty="0"/>
              <a:t>&gt;：</a:t>
            </a:r>
            <a:r>
              <a:rPr dirty="0" err="1"/>
              <a:t>本地仓库位置</a:t>
            </a:r>
            <a:endParaRPr dirty="0"/>
          </a:p>
          <a:p>
            <a:pPr>
              <a:buBlip>
                <a:blip r:embed="rId2"/>
              </a:buBlip>
            </a:pPr>
            <a:r>
              <a:rPr dirty="0" err="1"/>
              <a:t>设置</a:t>
            </a:r>
            <a:r>
              <a:rPr dirty="0"/>
              <a:t>&lt;mirror&gt;：</a:t>
            </a:r>
            <a:r>
              <a:rPr dirty="0" err="1"/>
              <a:t>镜像位置</a:t>
            </a:r>
            <a:endParaRPr dirty="0"/>
          </a:p>
          <a:p>
            <a:pPr>
              <a:buBlip>
                <a:blip r:embed="rId2"/>
              </a:buBlip>
            </a:pPr>
            <a:r>
              <a:rPr dirty="0" err="1"/>
              <a:t>设置</a:t>
            </a:r>
            <a:r>
              <a:rPr dirty="0"/>
              <a:t>&lt;profile&gt;：</a:t>
            </a:r>
            <a:r>
              <a:rPr dirty="0" err="1"/>
              <a:t>属性配置</a:t>
            </a:r>
            <a:endParaRPr dirty="0"/>
          </a:p>
          <a:p>
            <a:pPr>
              <a:buBlip>
                <a:blip r:embed="rId2"/>
              </a:buBlip>
            </a:pPr>
            <a:r>
              <a:rPr dirty="0" err="1"/>
              <a:t>设置</a:t>
            </a:r>
            <a:r>
              <a:rPr dirty="0"/>
              <a:t>&lt;</a:t>
            </a:r>
            <a:r>
              <a:rPr dirty="0" err="1"/>
              <a:t>activeProfiles</a:t>
            </a:r>
            <a:r>
              <a:rPr dirty="0"/>
              <a:t>&gt;：</a:t>
            </a:r>
            <a:r>
              <a:rPr dirty="0" err="1" smtClean="0"/>
              <a:t>激活的属性配置</a:t>
            </a:r>
            <a:endParaRPr lang="en-US" dirty="0" smtClean="0"/>
          </a:p>
          <a:p>
            <a:r>
              <a:rPr lang="zh-CN" altLang="en-US" dirty="0" smtClean="0"/>
              <a:t>参考资料：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blog.csdn.net/jinshuaiwang/article/details/23686099</a:t>
            </a:r>
            <a:endParaRPr lang="en-US" altLang="zh-CN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blog.csdn.net/uohzoaix/article/details/7035307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rPr dirty="0"/>
              <a:t>&lt;</a:t>
            </a:r>
            <a:r>
              <a:rPr dirty="0" err="1"/>
              <a:t>localRepository</a:t>
            </a:r>
            <a:r>
              <a:rPr dirty="0"/>
              <a:t>&gt;D:/repo&lt;/</a:t>
            </a:r>
            <a:r>
              <a:rPr dirty="0" err="1"/>
              <a:t>localRepository</a:t>
            </a:r>
            <a:r>
              <a:rPr dirty="0"/>
              <a:t>&gt;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rPr dirty="0"/>
              <a:t>&lt;mirror&gt;</a:t>
            </a:r>
          </a:p>
          <a:p>
            <a:pPr marL="0" lvl="2" indent="452627" defTabSz="578358">
              <a:spcBef>
                <a:spcPts val="2900"/>
              </a:spcBef>
              <a:buSzTx/>
              <a:buNone/>
              <a:defRPr sz="3762"/>
            </a:pPr>
            <a:r>
              <a:rPr dirty="0"/>
              <a:t>&lt;id&gt;nexus&lt;/id&gt;</a:t>
            </a:r>
          </a:p>
          <a:p>
            <a:pPr marL="0" lvl="2" indent="452627" defTabSz="578358">
              <a:spcBef>
                <a:spcPts val="2900"/>
              </a:spcBef>
              <a:buSzTx/>
              <a:buNone/>
              <a:defRPr sz="3762"/>
            </a:pPr>
            <a:r>
              <a:rPr dirty="0"/>
              <a:t> &lt;</a:t>
            </a:r>
            <a:r>
              <a:rPr dirty="0" err="1"/>
              <a:t>mirrorOf</a:t>
            </a:r>
            <a:r>
              <a:rPr dirty="0"/>
              <a:t>&gt;*&lt;/</a:t>
            </a:r>
            <a:r>
              <a:rPr dirty="0" err="1"/>
              <a:t>mirrorOf</a:t>
            </a:r>
            <a:r>
              <a:rPr dirty="0"/>
              <a:t>&gt;</a:t>
            </a:r>
          </a:p>
          <a:p>
            <a:pPr marL="0" indent="0" defTabSz="578358">
              <a:spcBef>
                <a:spcPts val="2900"/>
              </a:spcBef>
              <a:buSzTx/>
              <a:buNone/>
              <a:defRPr sz="3762"/>
            </a:pPr>
            <a:r>
              <a:rPr dirty="0"/>
              <a:t>      &lt;</a:t>
            </a:r>
            <a:r>
              <a:rPr dirty="0" err="1" smtClean="0"/>
              <a:t>url</a:t>
            </a:r>
            <a:r>
              <a:rPr dirty="0" smtClean="0"/>
              <a:t>&gt;</a:t>
            </a:r>
            <a:r>
              <a:rPr lang="en-US" dirty="0"/>
              <a:t>http://10.10.69.17:8081/repository/private/</a:t>
            </a:r>
            <a:r>
              <a:rPr dirty="0" smtClean="0"/>
              <a:t>&lt;/</a:t>
            </a:r>
            <a:r>
              <a:rPr dirty="0"/>
              <a:t>url&gt;</a:t>
            </a:r>
          </a:p>
          <a:p>
            <a:pPr marL="0" indent="0" defTabSz="578358">
              <a:spcBef>
                <a:spcPts val="2900"/>
              </a:spcBef>
              <a:buSzTx/>
              <a:buNone/>
              <a:defRPr sz="3762"/>
            </a:pPr>
            <a:r>
              <a:rPr dirty="0"/>
              <a:t>    &lt;/mirror&gt;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&lt;profile&gt;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&lt;id&gt;nexus&lt;/id&gt;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&lt;repositories&gt;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  &lt;repository&gt;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      &lt;</a:t>
            </a:r>
            <a:r>
              <a:rPr dirty="0" smtClean="0"/>
              <a:t>id&gt;nexus&lt;/</a:t>
            </a:r>
            <a:r>
              <a:rPr dirty="0"/>
              <a:t>id&gt;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      &lt;name&gt;local private nexus&lt;/name&gt;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      &lt;</a:t>
            </a:r>
            <a:r>
              <a:rPr dirty="0" err="1" smtClean="0"/>
              <a:t>url</a:t>
            </a:r>
            <a:r>
              <a:rPr dirty="0" smtClean="0"/>
              <a:t>&gt;</a:t>
            </a:r>
            <a:r>
              <a:rPr lang="en-US" dirty="0"/>
              <a:t>http://10.10.69.17:8081/repository/private/</a:t>
            </a:r>
            <a:r>
              <a:rPr dirty="0" smtClean="0"/>
              <a:t>&lt;/</a:t>
            </a:r>
            <a:r>
              <a:rPr dirty="0"/>
              <a:t>url&gt;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      &lt;releases&gt;&lt;enabled&gt;true&lt;/enabled&gt;&lt;/releases&gt;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      &lt;snapshots&gt;&lt;enabled&gt;true&lt;/enabled&gt;&lt;/snapshots&gt; 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/>
              <a:t>        &lt;/repository&gt; </a:t>
            </a:r>
            <a:endParaRPr lang="en-US" dirty="0" smtClean="0"/>
          </a:p>
          <a:p>
            <a:pPr marL="0" indent="0" defTabSz="233679">
              <a:spcBef>
                <a:spcPts val="1200"/>
              </a:spcBef>
              <a:buSzTx/>
              <a:buNone/>
              <a:defRPr sz="1320"/>
            </a:pPr>
            <a:r>
              <a:rPr dirty="0" smtClean="0"/>
              <a:t>&lt;/</a:t>
            </a:r>
            <a:r>
              <a:rPr dirty="0"/>
              <a:t>repositories&gt; 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93726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&lt;</a:t>
            </a:r>
            <a:r>
              <a:rPr dirty="0" err="1"/>
              <a:t>pluginRepositories</a:t>
            </a:r>
            <a:r>
              <a:rPr dirty="0"/>
              <a:t>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        &lt;</a:t>
            </a:r>
            <a:r>
              <a:rPr dirty="0" err="1"/>
              <a:t>pluginRepository</a:t>
            </a:r>
            <a:r>
              <a:rPr dirty="0"/>
              <a:t>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            &lt;</a:t>
            </a:r>
            <a:r>
              <a:rPr dirty="0" smtClean="0"/>
              <a:t>id&gt;nexus&lt;/</a:t>
            </a:r>
            <a:r>
              <a:rPr dirty="0"/>
              <a:t>id&gt;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            &lt;name&gt;local private nexus&lt;/name&gt;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            &lt;</a:t>
            </a:r>
            <a:r>
              <a:rPr dirty="0" err="1" smtClean="0"/>
              <a:t>url</a:t>
            </a:r>
            <a:r>
              <a:rPr dirty="0" smtClean="0"/>
              <a:t>&gt;</a:t>
            </a:r>
            <a:r>
              <a:rPr lang="en-US" dirty="0"/>
              <a:t>http://10.10.69.17:8081/repository/private/</a:t>
            </a:r>
            <a:r>
              <a:rPr dirty="0" smtClean="0"/>
              <a:t>&lt;/</a:t>
            </a:r>
            <a:r>
              <a:rPr dirty="0"/>
              <a:t>url&gt;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            &lt;releases&gt;&lt;enabled&gt;true&lt;/enabled&gt;&lt;/releases&gt;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            &lt;snapshots&gt;&lt;enabled&gt;true&lt;/enabled&gt;&lt;/snapshots&gt;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        &lt;/</a:t>
            </a:r>
            <a:r>
              <a:rPr dirty="0" err="1"/>
              <a:t>pluginRepository</a:t>
            </a:r>
            <a:r>
              <a:rPr dirty="0"/>
              <a:t>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lang="en-US" dirty="0" smtClean="0"/>
              <a:t>	</a:t>
            </a:r>
            <a:r>
              <a:rPr dirty="0" smtClean="0"/>
              <a:t>&lt;/</a:t>
            </a:r>
            <a:r>
              <a:rPr dirty="0" err="1"/>
              <a:t>pluginRepositories</a:t>
            </a:r>
            <a:r>
              <a:rPr dirty="0"/>
              <a:t>&gt; </a:t>
            </a:r>
          </a:p>
          <a:p>
            <a:pPr marL="0" indent="0" defTabSz="239522">
              <a:spcBef>
                <a:spcPts val="1200"/>
              </a:spcBef>
              <a:buSzTx/>
              <a:buNone/>
              <a:defRPr sz="1435"/>
            </a:pPr>
            <a:r>
              <a:rPr dirty="0"/>
              <a:t>    &lt;/profile&gt;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Eclipse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获取Eclipse</a:t>
            </a:r>
          </a:p>
          <a:p>
            <a:pPr>
              <a:buBlip>
                <a:blip r:embed="rId2"/>
              </a:buBlip>
            </a:pPr>
            <a:r>
              <a:t>安装Eclipse</a:t>
            </a:r>
          </a:p>
          <a:p>
            <a:pPr>
              <a:buBlip>
                <a:blip r:embed="rId2"/>
              </a:buBlip>
            </a:pPr>
            <a:r>
              <a:t>安装Eclipse插件</a:t>
            </a:r>
          </a:p>
          <a:p>
            <a:pPr>
              <a:buBlip>
                <a:blip r:embed="rId2"/>
              </a:buBlip>
            </a:pPr>
            <a:r>
              <a:t>配置JDK</a:t>
            </a:r>
          </a:p>
          <a:p>
            <a:pPr>
              <a:buBlip>
                <a:blip r:embed="rId2"/>
              </a:buBlip>
            </a:pPr>
            <a:r>
              <a:t>配置Maven</a:t>
            </a:r>
          </a:p>
          <a:p>
            <a:pPr>
              <a:buBlip>
                <a:blip r:embed="rId2"/>
              </a:buBlip>
            </a:pPr>
            <a:r>
              <a:t>新建工程测试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片占位符 177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604073" y="2931761"/>
            <a:ext cx="8401843" cy="5426778"/>
          </a:xfrm>
          <a:prstGeom prst="rect">
            <a:avLst/>
          </a:prstGeom>
        </p:spPr>
      </p:pic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Eclipse-获取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1270000" y="2819400"/>
            <a:ext cx="2325440" cy="56515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解压</a:t>
            </a:r>
          </a:p>
          <a:p>
            <a:pPr>
              <a:buBlip>
                <a:blip r:embed="rId3"/>
              </a:buBlip>
            </a:pPr>
            <a:r>
              <a:t>双击eclipse.exe</a:t>
            </a:r>
          </a:p>
        </p:txBody>
      </p:sp>
      <p:pic>
        <p:nvPicPr>
          <p:cNvPr id="181" name="屏幕快照 2016-03-08 下午7.07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28444" y="3721100"/>
            <a:ext cx="5753101" cy="384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屏幕快照 2016-03-08 下午7.07.5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0154" y="3979003"/>
            <a:ext cx="6549681" cy="3332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屏幕快照 2016-03-08 下午7.08.3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1144" y="3721100"/>
            <a:ext cx="5727701" cy="384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屏幕快照 2016-03-08 下午7.09.5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35430" y="3014708"/>
            <a:ext cx="8139129" cy="4727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屏幕快照 2016-03-08 下午7.10.10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04158" y="3176043"/>
            <a:ext cx="8801673" cy="510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81" grpId="2" animBg="1" advAuto="0"/>
      <p:bldP spid="182" grpId="3" animBg="1" advAuto="0"/>
      <p:bldP spid="183" grpId="4" animBg="1" advAuto="0"/>
      <p:bldP spid="184" grpId="5" animBg="1" advAuto="0"/>
      <p:bldP spid="185" grpId="6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Eclipse-插件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subclipse</a:t>
            </a:r>
          </a:p>
          <a:p>
            <a:pPr>
              <a:buBlip>
                <a:blip r:embed="rId2"/>
              </a:buBlip>
            </a:pPr>
            <a:r>
              <a:t>Spring Tools Suites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1270000" y="2819400"/>
            <a:ext cx="4408042" cy="56515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Startup and shutdown</a:t>
            </a:r>
          </a:p>
          <a:p>
            <a:pPr>
              <a:buBlip>
                <a:blip r:embed="rId2"/>
              </a:buBlip>
            </a:pPr>
            <a:r>
              <a:rPr dirty="0"/>
              <a:t>JDK</a:t>
            </a:r>
          </a:p>
          <a:p>
            <a:pPr>
              <a:buBlip>
                <a:blip r:embed="rId2"/>
              </a:buBlip>
            </a:pPr>
            <a:r>
              <a:rPr dirty="0"/>
              <a:t>Maven</a:t>
            </a:r>
          </a:p>
          <a:p>
            <a:pPr>
              <a:buBlip>
                <a:blip r:embed="rId2"/>
              </a:buBlip>
            </a:pPr>
            <a:r>
              <a:rPr dirty="0"/>
              <a:t>Validation</a:t>
            </a:r>
          </a:p>
        </p:txBody>
      </p:sp>
      <p:pic>
        <p:nvPicPr>
          <p:cNvPr id="191" name="图片占位符 190"/>
          <p:cNvPicPr>
            <a:picLocks noGrp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3604073" y="2931761"/>
            <a:ext cx="8401843" cy="5426778"/>
          </a:xfrm>
          <a:prstGeom prst="rect">
            <a:avLst/>
          </a:prstGeom>
        </p:spPr>
      </p:pic>
      <p:pic>
        <p:nvPicPr>
          <p:cNvPr id="192" name="屏幕快照 2016-03-08 下午7.27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6416" y="3025763"/>
            <a:ext cx="4917156" cy="542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Eclipse-设置</a:t>
            </a:r>
          </a:p>
        </p:txBody>
      </p:sp>
      <p:pic>
        <p:nvPicPr>
          <p:cNvPr id="194" name="屏幕快照 2016-03-08 下午7.25.3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32741" y="3026688"/>
            <a:ext cx="4744507" cy="5236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屏幕快照 2016-03-08 下午7.25.3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71893" y="3401040"/>
            <a:ext cx="4066202" cy="4488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屏幕快照 2016-03-08 下午7.14.2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32741" y="3089953"/>
            <a:ext cx="4744507" cy="5298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屏幕快照 2016-03-08 下午7.16.3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64355" y="3871146"/>
            <a:ext cx="5081279" cy="3548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屏幕快照 2016-03-08 下午7.16.4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18091" y="3145426"/>
            <a:ext cx="4573807" cy="5187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屏幕快照 2016-03-08 下午7.27.54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8091" y="3215230"/>
            <a:ext cx="4573807" cy="5047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  <p:bldP spid="192" grpId="2" animBg="1" advAuto="0"/>
      <p:bldP spid="194" grpId="3" animBg="1" advAuto="0"/>
      <p:bldP spid="195" grpId="4" animBg="1" advAuto="0"/>
      <p:bldP spid="196" grpId="5" animBg="1" advAuto="0"/>
      <p:bldP spid="197" grpId="6" animBg="1" advAuto="0"/>
      <p:bldP spid="198" grpId="7" animBg="1" advAuto="0"/>
      <p:bldP spid="199" grpId="8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Gradle未来....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3"/>
          </p:nvPr>
        </p:nvSpPr>
        <p:spPr>
          <a:xfrm>
            <a:off x="1270000" y="4273550"/>
            <a:ext cx="10464800" cy="850900"/>
          </a:xfrm>
          <a:prstGeom prst="rect">
            <a:avLst/>
          </a:prstGeom>
        </p:spPr>
        <p:txBody>
          <a:bodyPr/>
          <a:lstStyle/>
          <a:p>
            <a:r>
              <a:t>谢谢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打完收工，有问题请百度。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获取JDK</a:t>
            </a:r>
          </a:p>
          <a:p>
            <a:pPr>
              <a:buBlip>
                <a:blip r:embed="rId2"/>
              </a:buBlip>
            </a:pPr>
            <a:r>
              <a:t>安装JDK</a:t>
            </a:r>
          </a:p>
          <a:p>
            <a:pPr>
              <a:buBlip>
                <a:blip r:embed="rId2"/>
              </a:buBlip>
            </a:pPr>
            <a:r>
              <a:t>配置环境变量</a:t>
            </a:r>
          </a:p>
          <a:p>
            <a:pPr>
              <a:buBlip>
                <a:blip r:embed="rId2"/>
              </a:buBlip>
            </a:pPr>
            <a:r>
              <a:t>测试配置结果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JAVA-JDK获取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从XX拷贝（建议）</a:t>
            </a:r>
          </a:p>
          <a:p>
            <a:pPr>
              <a:buBlip>
                <a:blip r:embed="rId2"/>
              </a:buBlip>
            </a:pPr>
            <a:r>
              <a:t>从Oracle下载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JAVA-安装JDK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解压缩</a:t>
            </a:r>
          </a:p>
          <a:p>
            <a:pPr>
              <a:buBlip>
                <a:blip r:embed="rId2"/>
              </a:buBlip>
            </a:pPr>
            <a:r>
              <a:t>执行安装文件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占位符 131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34372" y="2620313"/>
            <a:ext cx="7665815" cy="6036973"/>
          </a:xfrm>
          <a:prstGeom prst="rect">
            <a:avLst/>
          </a:prstGeom>
        </p:spPr>
      </p:pic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JAVA-配置环境变量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JAVA_HOME</a:t>
            </a:r>
          </a:p>
          <a:p>
            <a:pPr>
              <a:buBlip>
                <a:blip r:embed="rId3"/>
              </a:buBlip>
            </a:pPr>
            <a:r>
              <a:t>CLASSPATH</a:t>
            </a:r>
          </a:p>
          <a:p>
            <a:pPr>
              <a:buBlip>
                <a:blip r:embed="rId3"/>
              </a:buBlip>
            </a:pPr>
            <a:r>
              <a:t>PATH</a:t>
            </a:r>
          </a:p>
          <a:p>
            <a:pPr>
              <a:buBlip>
                <a:blip r:embed="rId3"/>
              </a:buBlip>
            </a:pPr>
            <a:r>
              <a:t>java -v</a:t>
            </a:r>
          </a:p>
        </p:txBody>
      </p:sp>
      <p:pic>
        <p:nvPicPr>
          <p:cNvPr id="135" name="屏幕快照 2016-03-08 下午4.41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1309" y="3208176"/>
            <a:ext cx="7131941" cy="4953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屏幕快照 2016-03-08 下午4.41.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47667" y="3641409"/>
            <a:ext cx="6871653" cy="4788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屏幕快照 2016-03-08 下午4.43.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22514" y="3802355"/>
            <a:ext cx="6721958" cy="471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屏幕快照 2016-03-08 下午4.44.2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81939" y="4065744"/>
            <a:ext cx="6706217" cy="471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屏幕快照 2016-03-08 下午4.45.1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83823" y="4364177"/>
            <a:ext cx="5566913" cy="3889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屏幕快照 2016-03-08 下午5.03.3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04154" y="4538878"/>
            <a:ext cx="5758679" cy="376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5" grpId="2" animBg="1" advAuto="0"/>
      <p:bldP spid="136" grpId="3" animBg="1" advAuto="0"/>
      <p:bldP spid="137" grpId="4" animBg="1" advAuto="0"/>
      <p:bldP spid="138" grpId="5" animBg="1" advAuto="0"/>
      <p:bldP spid="139" grpId="6" animBg="1" advAuto="0"/>
      <p:bldP spid="140" grpId="7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JAVA_HOME:JDK根目录,如D:\jdk1.8.0_45</a:t>
            </a:r>
          </a:p>
          <a:p>
            <a:pPr>
              <a:buBlip>
                <a:blip r:embed="rId2"/>
              </a:buBlip>
            </a:pPr>
            <a:r>
              <a:t>CLASSPATH：%JAVA_HOME%\lib\dt.jar;%JAVA_HOME%\lib\tools.jar;</a:t>
            </a:r>
          </a:p>
          <a:p>
            <a:pPr>
              <a:buBlip>
                <a:blip r:embed="rId2"/>
              </a:buBlip>
            </a:pPr>
            <a:r>
              <a:t>PATH:【原有内容】;%JAVA_HOME%\bin;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获取Maven</a:t>
            </a:r>
          </a:p>
          <a:p>
            <a:pPr>
              <a:buBlip>
                <a:blip r:embed="rId2"/>
              </a:buBlip>
            </a:pPr>
            <a:r>
              <a:t>安装Maven</a:t>
            </a:r>
          </a:p>
          <a:p>
            <a:pPr>
              <a:buBlip>
                <a:blip r:embed="rId2"/>
              </a:buBlip>
            </a:pPr>
            <a:r>
              <a:t>配置Maven环境变量</a:t>
            </a:r>
          </a:p>
          <a:p>
            <a:pPr>
              <a:buBlip>
                <a:blip r:embed="rId2"/>
              </a:buBlip>
            </a:pPr>
            <a:r>
              <a:t>设置Maven</a:t>
            </a:r>
          </a:p>
          <a:p>
            <a:pPr>
              <a:buBlip>
                <a:blip r:embed="rId2"/>
              </a:buBlip>
            </a:pPr>
            <a:r>
              <a:t>测试Maven配置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341</Words>
  <Application>Microsoft Office PowerPoint</Application>
  <PresentationFormat>自定义</PresentationFormat>
  <Paragraphs>94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Helvetica Neue</vt:lpstr>
      <vt:lpstr>Papyrus</vt:lpstr>
      <vt:lpstr>Parchment</vt:lpstr>
      <vt:lpstr>一起来JAVA</vt:lpstr>
      <vt:lpstr>JDK</vt:lpstr>
      <vt:lpstr>PowerPoint 演示文稿</vt:lpstr>
      <vt:lpstr>JAVA-JDK获取</vt:lpstr>
      <vt:lpstr>JAVA-安装JDK</vt:lpstr>
      <vt:lpstr>JAVA-配置环境变量</vt:lpstr>
      <vt:lpstr>PowerPoint 演示文稿</vt:lpstr>
      <vt:lpstr>Maven</vt:lpstr>
      <vt:lpstr>PowerPoint 演示文稿</vt:lpstr>
      <vt:lpstr>MAVEN-获取</vt:lpstr>
      <vt:lpstr>MAVEN-安装</vt:lpstr>
      <vt:lpstr>MAVEN-配置环境变量</vt:lpstr>
      <vt:lpstr>PowerPoint 演示文稿</vt:lpstr>
      <vt:lpstr>MAVEN-设置</vt:lpstr>
      <vt:lpstr>PowerPoint 演示文稿</vt:lpstr>
      <vt:lpstr>PowerPoint 演示文稿</vt:lpstr>
      <vt:lpstr>PowerPoint 演示文稿</vt:lpstr>
      <vt:lpstr>Eclipse</vt:lpstr>
      <vt:lpstr>PowerPoint 演示文稿</vt:lpstr>
      <vt:lpstr>Eclipse-获取</vt:lpstr>
      <vt:lpstr>Eclipse-插件</vt:lpstr>
      <vt:lpstr>Eclipse-设置</vt:lpstr>
      <vt:lpstr>Gradle未来....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一起来JAVA</dc:title>
  <cp:lastModifiedBy>杨明</cp:lastModifiedBy>
  <cp:revision>8</cp:revision>
  <dcterms:modified xsi:type="dcterms:W3CDTF">2016-05-24T02:08:46Z</dcterms:modified>
</cp:coreProperties>
</file>