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一起来JAVA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项目搭建篇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导入项目</a:t>
            </a:r>
          </a:p>
          <a:p>
            <a:pPr>
              <a:buBlip>
                <a:blip r:embed="rId2"/>
              </a:buBlip>
            </a:pPr>
            <a:r>
              <a:t>新建项目</a:t>
            </a:r>
          </a:p>
        </p:txBody>
      </p:sp>
      <p:sp>
        <p:nvSpPr>
          <p:cNvPr id="123" name="Shape 123"/>
          <p:cNvSpPr/>
          <p:nvPr/>
        </p:nvSpPr>
        <p:spPr>
          <a:xfrm>
            <a:off x="5695950" y="3076772"/>
            <a:ext cx="5010002" cy="8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从SVN导入</a:t>
            </a:r>
          </a:p>
        </p:txBody>
      </p:sp>
      <p:sp>
        <p:nvSpPr>
          <p:cNvPr id="124" name="Shape 124"/>
          <p:cNvSpPr/>
          <p:nvPr/>
        </p:nvSpPr>
        <p:spPr>
          <a:xfrm>
            <a:off x="5695950" y="3987800"/>
            <a:ext cx="501000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从本地文件系统导入</a:t>
            </a:r>
          </a:p>
        </p:txBody>
      </p:sp>
      <p:sp>
        <p:nvSpPr>
          <p:cNvPr id="125" name="Shape 125"/>
          <p:cNvSpPr/>
          <p:nvPr/>
        </p:nvSpPr>
        <p:spPr>
          <a:xfrm>
            <a:off x="5784850" y="4969072"/>
            <a:ext cx="5010002" cy="8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新建Maven项目</a:t>
            </a:r>
          </a:p>
        </p:txBody>
      </p:sp>
      <p:sp>
        <p:nvSpPr>
          <p:cNvPr id="126" name="Shape 126"/>
          <p:cNvSpPr/>
          <p:nvPr/>
        </p:nvSpPr>
        <p:spPr>
          <a:xfrm>
            <a:off x="5784850" y="5883472"/>
            <a:ext cx="5010002" cy="8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新建Jave Web项目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2"/>
      <p:bldP build="whole" bldLvl="1" animBg="1" rev="0" advAuto="0" spid="125" grpId="3"/>
      <p:bldP build="whole" bldLvl="1" animBg="1" rev="0" advAuto="0" spid="123" grpId="1"/>
      <p:bldP build="whole" bldLvl="1" animBg="1" rev="0" advAuto="0" spid="126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项目搭建-SVN中导入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68859" indent="-268859" defTabSz="426466">
              <a:spcBef>
                <a:spcPts val="2000"/>
              </a:spcBef>
              <a:buBlip>
                <a:blip r:embed="rId2"/>
              </a:buBlip>
              <a:defRPr sz="2190"/>
            </a:pPr>
            <a:r>
              <a:t>空白处右键“import”</a:t>
            </a:r>
          </a:p>
          <a:p>
            <a:pPr marL="268859" indent="-268859" defTabSz="426466">
              <a:spcBef>
                <a:spcPts val="2000"/>
              </a:spcBef>
              <a:buBlip>
                <a:blip r:embed="rId2"/>
              </a:buBlip>
              <a:defRPr sz="2190"/>
            </a:pPr>
            <a:r>
              <a:t>选择“SVN”-“从svn中检出项目”</a:t>
            </a:r>
          </a:p>
          <a:p>
            <a:pPr marL="268859" indent="-268859" defTabSz="426466">
              <a:spcBef>
                <a:spcPts val="2000"/>
              </a:spcBef>
              <a:buBlip>
                <a:blip r:embed="rId2"/>
              </a:buBlip>
              <a:defRPr sz="2190"/>
            </a:pPr>
            <a:r>
              <a:t>“创建”或“使用已有”资源库</a:t>
            </a:r>
          </a:p>
          <a:p>
            <a:pPr marL="268859" indent="-268859" defTabSz="426466">
              <a:spcBef>
                <a:spcPts val="2000"/>
              </a:spcBef>
              <a:buBlip>
                <a:blip r:embed="rId2"/>
              </a:buBlip>
              <a:defRPr sz="2190"/>
            </a:pPr>
            <a:r>
              <a:t>“作为工作空间中项目检出”，并命名</a:t>
            </a:r>
          </a:p>
          <a:p>
            <a:pPr marL="268859" indent="-268859" defTabSz="426466">
              <a:spcBef>
                <a:spcPts val="2000"/>
              </a:spcBef>
              <a:buBlip>
                <a:blip r:embed="rId2"/>
              </a:buBlip>
              <a:defRPr sz="2190"/>
            </a:pPr>
            <a:r>
              <a:t>项目上右键“configure”</a:t>
            </a:r>
          </a:p>
          <a:p>
            <a:pPr marL="268859" indent="-268859" defTabSz="426466">
              <a:spcBef>
                <a:spcPts val="2000"/>
              </a:spcBef>
              <a:buBlip>
                <a:blip r:embed="rId2"/>
              </a:buBlip>
              <a:defRPr sz="2190"/>
            </a:pPr>
            <a:r>
              <a:t>“Convert to Maven Project”</a:t>
            </a:r>
          </a:p>
          <a:p>
            <a:pPr marL="268859" indent="-268859" defTabSz="426466">
              <a:spcBef>
                <a:spcPts val="2000"/>
              </a:spcBef>
              <a:buBlip>
                <a:blip r:embed="rId2"/>
              </a:buBlip>
              <a:defRPr sz="2190"/>
            </a:pPr>
            <a:r>
              <a:t>项目上右键“Maven”</a:t>
            </a:r>
          </a:p>
          <a:p>
            <a:pPr marL="268859" indent="-268859" defTabSz="426466">
              <a:spcBef>
                <a:spcPts val="2000"/>
              </a:spcBef>
              <a:buBlip>
                <a:blip r:embed="rId2"/>
              </a:buBlip>
              <a:defRPr sz="2190"/>
            </a:pPr>
            <a:r>
              <a:t>“Update Project”</a:t>
            </a:r>
          </a:p>
        </p:txBody>
      </p:sp>
      <p:pic>
        <p:nvPicPr>
          <p:cNvPr id="130" name="屏幕快照 2016-03-09 上午10.20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3547" y="2673872"/>
            <a:ext cx="8821867" cy="5099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屏幕快照 2016-03-09 上午10.21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26461" y="3071921"/>
            <a:ext cx="4116039" cy="4303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屏幕快照 2016-03-09 上午10.21.5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26461" y="3028882"/>
            <a:ext cx="4116039" cy="4389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屏幕快照 2016-03-09 下午2.46.2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55146" y="2969253"/>
            <a:ext cx="4258669" cy="4509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屏幕快照 2016-03-09 上午10.24.13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77830" y="3613150"/>
            <a:ext cx="4813301" cy="2527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屏幕快照 2016-03-09 上午10.25.18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377830" y="3096436"/>
            <a:ext cx="4813301" cy="5084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屏幕快照 2016-03-09 上午10.28.00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377830" y="3092365"/>
            <a:ext cx="4813301" cy="5105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屏幕快照 2016-03-09 上午10.28.11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377830" y="3092365"/>
            <a:ext cx="4813301" cy="5105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屏幕快照 2016-03-09 下午2.48.23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642601" y="2830689"/>
            <a:ext cx="8283760" cy="4786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屏幕快照 2016-03-09 下午2.49.46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755221" y="2895301"/>
            <a:ext cx="8058520" cy="4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屏幕快照 2016-03-09 下午2.49.22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645627" y="2830689"/>
            <a:ext cx="8277708" cy="4786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屏幕快照 2016-03-09 下午2.55.27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857142" y="2757286"/>
            <a:ext cx="3854677" cy="4933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" grpId="3"/>
      <p:bldP build="whole" bldLvl="1" animBg="1" rev="0" advAuto="0" spid="138" grpId="9"/>
      <p:bldP build="whole" bldLvl="1" animBg="1" rev="0" advAuto="0" spid="130" grpId="1"/>
      <p:bldP build="whole" bldLvl="1" animBg="1" rev="0" advAuto="0" spid="134" grpId="5"/>
      <p:bldP build="whole" bldLvl="1" animBg="1" rev="0" advAuto="0" spid="133" grpId="4"/>
      <p:bldP build="whole" bldLvl="1" animBg="1" rev="0" advAuto="0" spid="141" grpId="12"/>
      <p:bldP build="whole" bldLvl="1" animBg="1" rev="0" advAuto="0" spid="139" grpId="10"/>
      <p:bldP build="whole" bldLvl="1" animBg="1" rev="0" advAuto="0" spid="140" grpId="11"/>
      <p:bldP build="whole" bldLvl="1" animBg="1" rev="0" advAuto="0" spid="131" grpId="2"/>
      <p:bldP build="whole" bldLvl="1" animBg="1" rev="0" advAuto="0" spid="135" grpId="6"/>
      <p:bldP build="whole" bldLvl="1" animBg="1" rev="0" advAuto="0" spid="137" grpId="8"/>
      <p:bldP build="whole" bldLvl="1" animBg="1" rev="0" advAuto="0" spid="136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项目搭建-SVN中导入</a:t>
            </a:r>
          </a:p>
        </p:txBody>
      </p:sp>
      <p:sp>
        <p:nvSpPr>
          <p:cNvPr id="144" name="Shape 14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空白处右键“import”</a:t>
            </a:r>
          </a:p>
          <a:p>
            <a:pPr>
              <a:buBlip>
                <a:blip r:embed="rId2"/>
              </a:buBlip>
            </a:pPr>
            <a:r>
              <a:t>选择“Maven”“Existing Maven Projects”</a:t>
            </a:r>
          </a:p>
          <a:p>
            <a:pPr>
              <a:buBlip>
                <a:blip r:embed="rId2"/>
              </a:buBlip>
            </a:pPr>
            <a:r>
              <a:t>选择目录</a:t>
            </a:r>
          </a:p>
          <a:p>
            <a:pPr>
              <a:buBlip>
                <a:blip r:embed="rId2"/>
              </a:buBlip>
            </a:pPr>
            <a:r>
              <a:t>选中“pom.xml”</a:t>
            </a:r>
          </a:p>
        </p:txBody>
      </p:sp>
      <p:pic>
        <p:nvPicPr>
          <p:cNvPr id="145" name="屏幕快照 2016-03-09 下午3.22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17310" y="2394365"/>
            <a:ext cx="6218380" cy="6501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屏幕快照 2016-03-09 下午3.23.0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42014" y="2499559"/>
            <a:ext cx="6368972" cy="6291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屏幕快照 2016-03-09 下午3.23.4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16600" y="3200400"/>
            <a:ext cx="6019800" cy="488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屏幕快照 2016-03-09 下午3.23.4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70354" y="3390900"/>
            <a:ext cx="5312292" cy="5255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屏幕快照 2016-03-09 下午3.24.08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75485" y="3641242"/>
            <a:ext cx="6902030" cy="3995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fast" advClick="1" p14:dur="75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2"/>
      <p:bldP build="whole" bldLvl="1" animBg="1" rev="0" advAuto="0" spid="147" grpId="3"/>
      <p:bldP build="whole" bldLvl="1" animBg="1" rev="0" advAuto="0" spid="145" grpId="1"/>
      <p:bldP build="whole" bldLvl="1" animBg="1" rev="0" advAuto="0" spid="148" grpId="4"/>
      <p:bldP build="whole" bldLvl="1" animBg="1" rev="0" advAuto="0" spid="149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新建工程，未来....</a:t>
            </a:r>
          </a:p>
        </p:txBody>
      </p:sp>
    </p:spTree>
  </p:cSld>
  <p:clrMapOvr>
    <a:masterClrMapping/>
  </p:clrMapOvr>
  <p:transition xmlns:p14="http://schemas.microsoft.com/office/powerpoint/2010/main" spd="fast" advClick="1" p14:dur="75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body" idx="13"/>
          </p:nvPr>
        </p:nvSpPr>
        <p:spPr>
          <a:xfrm>
            <a:off x="1270000" y="4273550"/>
            <a:ext cx="10464800" cy="850900"/>
          </a:xfrm>
          <a:prstGeom prst="rect">
            <a:avLst/>
          </a:prstGeom>
        </p:spPr>
        <p:txBody>
          <a:bodyPr/>
          <a:lstStyle/>
          <a:p>
            <a:pPr/>
            <a:r>
              <a:t>谢谢</a:t>
            </a:r>
          </a:p>
        </p:txBody>
      </p:sp>
      <p:sp>
        <p:nvSpPr>
          <p:cNvPr id="154" name="Shape 154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打完收工，有问题请百度。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