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4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19" r:id="rId3"/>
    <p:sldMasterId id="2147483744" r:id="rId4"/>
    <p:sldMasterId id="2147483797" r:id="rId5"/>
    <p:sldMasterId id="2147483839" r:id="rId6"/>
  </p:sldMasterIdLst>
  <p:notesMasterIdLst>
    <p:notesMasterId r:id="rId10"/>
  </p:notesMasterIdLst>
  <p:handoutMasterIdLst>
    <p:handoutMasterId r:id="rId11"/>
  </p:handoutMasterIdLst>
  <p:sldIdLst>
    <p:sldId id="365" r:id="rId7"/>
    <p:sldId id="411" r:id="rId8"/>
    <p:sldId id="381" r:id="rId9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84C66774-40C8-4582-8212-9BAD3BE33A2D}">
          <p14:sldIdLst>
            <p14:sldId id="365"/>
            <p14:sldId id="364"/>
            <p14:sldId id="427"/>
            <p14:sldId id="424"/>
            <p14:sldId id="432"/>
            <p14:sldId id="443"/>
            <p14:sldId id="442"/>
            <p14:sldId id="436"/>
            <p14:sldId id="437"/>
            <p14:sldId id="438"/>
            <p14:sldId id="439"/>
            <p14:sldId id="445"/>
            <p14:sldId id="440"/>
            <p14:sldId id="441"/>
            <p14:sldId id="444"/>
            <p14:sldId id="457"/>
            <p14:sldId id="458"/>
            <p14:sldId id="459"/>
            <p14:sldId id="460"/>
            <p14:sldId id="461"/>
            <p14:sldId id="464"/>
            <p14:sldId id="467"/>
            <p14:sldId id="433"/>
            <p14:sldId id="456"/>
          </p14:sldIdLst>
        </p14:section>
        <p14:section name="Backup" id="{AEBD73A7-B3D0-4BDB-833C-824EC8603420}">
          <p14:sldIdLst>
            <p14:sldId id="447"/>
            <p14:sldId id="448"/>
            <p14:sldId id="449"/>
            <p14:sldId id="450"/>
            <p14:sldId id="452"/>
            <p14:sldId id="453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19">
          <p15:clr>
            <a:srgbClr val="A4A3A4"/>
          </p15:clr>
        </p15:guide>
        <p15:guide id="2" orient="horz" pos="4174">
          <p15:clr>
            <a:srgbClr val="A4A3A4"/>
          </p15:clr>
        </p15:guide>
        <p15:guide id="3" orient="horz" pos="3853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4BC"/>
    <a:srgbClr val="000000"/>
    <a:srgbClr val="7F7F7F"/>
    <a:srgbClr val="F04187"/>
    <a:srgbClr val="BF0000"/>
    <a:srgbClr val="FFFFFF"/>
    <a:srgbClr val="5F5F5F"/>
    <a:srgbClr val="414042"/>
    <a:srgbClr val="00B4E5"/>
    <a:srgbClr val="001D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3513" autoAdjust="0"/>
    <p:restoredTop sz="93312" autoAdjust="0"/>
  </p:normalViewPr>
  <p:slideViewPr>
    <p:cSldViewPr snapToGrid="0" snapToObjects="1">
      <p:cViewPr varScale="1">
        <p:scale>
          <a:sx n="70" d="100"/>
          <a:sy n="70" d="100"/>
        </p:scale>
        <p:origin x="-1356" y="-108"/>
      </p:cViewPr>
      <p:guideLst>
        <p:guide orient="horz" pos="519"/>
        <p:guide orient="horz" pos="4174"/>
        <p:guide orient="horz" pos="3853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2616" y="-108"/>
      </p:cViewPr>
      <p:guideLst>
        <p:guide orient="horz" pos="2880"/>
        <p:guide pos="216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9/29/2017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501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07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33.jpe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8.png"/><Relationship Id="rId22" Type="http://schemas.openxmlformats.org/officeDocument/2006/relationships/image" Target="../media/image26.png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49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49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0.png"/><Relationship Id="rId4" Type="http://schemas.openxmlformats.org/officeDocument/2006/relationships/image" Target="../media/image24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33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_rels/slideLayout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33.jpe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8.png"/><Relationship Id="rId22" Type="http://schemas.openxmlformats.org/officeDocument/2006/relationships/image" Target="../media/image26.png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49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49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0.png"/><Relationship Id="rId4" Type="http://schemas.openxmlformats.org/officeDocument/2006/relationships/image" Target="../media/image24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8.png"/><Relationship Id="rId21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6.png"/><Relationship Id="rId17" Type="http://schemas.openxmlformats.org/officeDocument/2006/relationships/image" Target="../media/image10.png"/><Relationship Id="rId2" Type="http://schemas.openxmlformats.org/officeDocument/2006/relationships/image" Target="../media/image33.jpeg"/><Relationship Id="rId16" Type="http://schemas.openxmlformats.org/officeDocument/2006/relationships/image" Target="../media/image51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57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7.jpe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33.jpe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8.png"/><Relationship Id="rId22" Type="http://schemas.openxmlformats.org/officeDocument/2006/relationships/image" Target="../media/image2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33.jpe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8.png"/><Relationship Id="rId22" Type="http://schemas.openxmlformats.org/officeDocument/2006/relationships/image" Target="../media/image26.pn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45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33.jpe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8.png"/><Relationship Id="rId22" Type="http://schemas.openxmlformats.org/officeDocument/2006/relationships/image" Target="../media/image26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34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37.png"/><Relationship Id="rId17" Type="http://schemas.openxmlformats.org/officeDocument/2006/relationships/image" Target="../media/image52.png"/><Relationship Id="rId2" Type="http://schemas.openxmlformats.org/officeDocument/2006/relationships/image" Target="../media/image49.jpeg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5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87" y="-1"/>
            <a:ext cx="12190412" cy="6857107"/>
          </a:xfrm>
          <a:prstGeom prst="rect">
            <a:avLst/>
          </a:prstGeom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757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71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46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/>
          <p:cNvSpPr/>
          <p:nvPr userDrawn="1"/>
        </p:nvSpPr>
        <p:spPr>
          <a:xfrm>
            <a:off x="6307302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67" name="Oval 66"/>
          <p:cNvSpPr/>
          <p:nvPr userDrawn="1"/>
        </p:nvSpPr>
        <p:spPr>
          <a:xfrm>
            <a:off x="597030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68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5213" y="5515987"/>
            <a:ext cx="214533" cy="215141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 userDrawn="1"/>
        </p:nvGrpSpPr>
        <p:grpSpPr>
          <a:xfrm>
            <a:off x="5236131" y="5463092"/>
            <a:ext cx="310896" cy="315912"/>
            <a:chOff x="5236131" y="5463092"/>
            <a:chExt cx="310896" cy="315912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1304766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565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 userDrawn="1"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1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1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444978" y="2920589"/>
            <a:ext cx="2616181" cy="871514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094779" y="5468109"/>
            <a:ext cx="311523" cy="315559"/>
            <a:chOff x="3094779" y="5468108"/>
            <a:chExt cx="311523" cy="315559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9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0" name="Oval 39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2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6777" y="5515987"/>
            <a:ext cx="204196" cy="215141"/>
          </a:xfrm>
          <a:prstGeom prst="rect">
            <a:avLst/>
          </a:prstGeom>
          <a:noFill/>
        </p:spPr>
      </p:pic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97858" y="5540156"/>
            <a:ext cx="238430" cy="145035"/>
          </a:xfrm>
          <a:prstGeom prst="rect">
            <a:avLst/>
          </a:prstGeom>
          <a:noFill/>
        </p:spPr>
      </p:pic>
      <p:pic>
        <p:nvPicPr>
          <p:cNvPr id="79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16728" y="5508039"/>
            <a:ext cx="197701" cy="197481"/>
          </a:xfrm>
          <a:prstGeom prst="rect">
            <a:avLst/>
          </a:prstGeom>
          <a:noFill/>
        </p:spPr>
      </p:pic>
      <p:pic>
        <p:nvPicPr>
          <p:cNvPr id="80" name="Picture 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345757" y="5552718"/>
            <a:ext cx="233986" cy="1658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2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2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1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4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8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33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65"/>
            <a:ext cx="168910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" name="Group 67"/>
          <p:cNvGrpSpPr/>
          <p:nvPr userDrawn="1"/>
        </p:nvGrpSpPr>
        <p:grpSpPr>
          <a:xfrm>
            <a:off x="9815133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54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54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8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90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58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004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523887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3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3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2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9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8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9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8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6557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solidFill>
                  <a:prstClr val="white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7"/>
            <a:ext cx="4422614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4" y="3525809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548640" y="6473952"/>
            <a:ext cx="285671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cap="none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734084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1828184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8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508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3" name="Group 17"/>
          <p:cNvGrpSpPr/>
          <p:nvPr userDrawn="1"/>
        </p:nvGrpSpPr>
        <p:grpSpPr>
          <a:xfrm>
            <a:off x="5800725" y="4633162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6053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52" y="6473952"/>
            <a:ext cx="2853219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20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4" y="556266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0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52" y="6473952"/>
            <a:ext cx="3025875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20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4" y="556266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859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80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80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895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6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13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84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4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62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26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01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  <p:sp>
        <p:nvSpPr>
          <p:cNvPr id="50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NoTexture_Segue_4x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00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12588" y="2288385"/>
            <a:ext cx="10985912" cy="2281237"/>
          </a:xfrm>
          <a:prstGeom prst="rect">
            <a:avLst/>
          </a:prstGeom>
        </p:spPr>
        <p:txBody>
          <a:bodyPr lIns="91428" tIns="45715" rIns="91428" bIns="45715" anchor="ctr" anchorCtr="0">
            <a:noAutofit/>
          </a:bodyPr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7392815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446" y="2043301"/>
            <a:ext cx="8721495" cy="15809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-457200" algn="l">
              <a:defRPr sz="6000" baseline="0"/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761" y="4059667"/>
            <a:ext cx="8706955" cy="456544"/>
          </a:xfrm>
          <a:prstGeom prst="rect">
            <a:avLst/>
          </a:prstGeom>
        </p:spPr>
        <p:txBody>
          <a:bodyPr wrap="square" lIns="91440" tIns="45720" rIns="91440" bIns="45720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513" y="4799013"/>
            <a:ext cx="6406263" cy="51435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5898" y="4557713"/>
            <a:ext cx="1097397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5885" y="4664439"/>
            <a:ext cx="104163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5" y="3056221"/>
            <a:ext cx="2412869" cy="803577"/>
          </a:xfrm>
          <a:prstGeom prst="rect">
            <a:avLst/>
          </a:prstGeom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9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9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8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6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8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83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85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/>
          <p:nvPr userDrawn="1"/>
        </p:nvGrpSpPr>
        <p:grpSpPr>
          <a:xfrm>
            <a:off x="2024084" y="5468108"/>
            <a:ext cx="310815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" name="Group 12"/>
          <p:cNvGrpSpPr/>
          <p:nvPr userDrawn="1"/>
        </p:nvGrpSpPr>
        <p:grpSpPr>
          <a:xfrm>
            <a:off x="3093974" y="5468108"/>
            <a:ext cx="310815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7" name="Group 15"/>
          <p:cNvGrpSpPr/>
          <p:nvPr userDrawn="1"/>
        </p:nvGrpSpPr>
        <p:grpSpPr>
          <a:xfrm>
            <a:off x="953192" y="5468108"/>
            <a:ext cx="310815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8" name="Group 13"/>
          <p:cNvGrpSpPr/>
          <p:nvPr userDrawn="1"/>
        </p:nvGrpSpPr>
        <p:grpSpPr>
          <a:xfrm>
            <a:off x="2355215" y="5442941"/>
            <a:ext cx="365665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9" name="Group 9"/>
          <p:cNvGrpSpPr/>
          <p:nvPr userDrawn="1"/>
        </p:nvGrpSpPr>
        <p:grpSpPr>
          <a:xfrm>
            <a:off x="5234768" y="5468108"/>
            <a:ext cx="310815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11"/>
          <p:cNvGrpSpPr/>
          <p:nvPr userDrawn="1"/>
        </p:nvGrpSpPr>
        <p:grpSpPr>
          <a:xfrm>
            <a:off x="4522160" y="5468108"/>
            <a:ext cx="310815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4878464" y="5468108"/>
            <a:ext cx="310815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8"/>
          <p:cNvGrpSpPr/>
          <p:nvPr userDrawn="1"/>
        </p:nvGrpSpPr>
        <p:grpSpPr>
          <a:xfrm>
            <a:off x="5948378" y="5468108"/>
            <a:ext cx="310815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88774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446" y="2043301"/>
            <a:ext cx="8721495" cy="15809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-457200" algn="l">
              <a:defRPr sz="6000" baseline="0"/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761" y="4059667"/>
            <a:ext cx="8706955" cy="456544"/>
          </a:xfrm>
          <a:prstGeom prst="rect">
            <a:avLst/>
          </a:prstGeom>
        </p:spPr>
        <p:txBody>
          <a:bodyPr wrap="square" lIns="91440" tIns="45720" rIns="91440" bIns="45720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513" y="4799013"/>
            <a:ext cx="6406263" cy="51435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5898" y="4557713"/>
            <a:ext cx="1097397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5" y="3056221"/>
            <a:ext cx="2412869" cy="803577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9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9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8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6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8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83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85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/>
          <p:nvPr userDrawn="1"/>
        </p:nvGrpSpPr>
        <p:grpSpPr>
          <a:xfrm>
            <a:off x="2024084" y="5468108"/>
            <a:ext cx="310815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 userDrawn="1"/>
        </p:nvGrpSpPr>
        <p:grpSpPr>
          <a:xfrm>
            <a:off x="3093974" y="5468108"/>
            <a:ext cx="310815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" name="Group 15"/>
          <p:cNvGrpSpPr/>
          <p:nvPr userDrawn="1"/>
        </p:nvGrpSpPr>
        <p:grpSpPr>
          <a:xfrm>
            <a:off x="953192" y="5468108"/>
            <a:ext cx="310815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9" name="Group 13"/>
          <p:cNvGrpSpPr/>
          <p:nvPr userDrawn="1"/>
        </p:nvGrpSpPr>
        <p:grpSpPr>
          <a:xfrm>
            <a:off x="2355215" y="5442941"/>
            <a:ext cx="365665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5234768" y="5468108"/>
            <a:ext cx="310815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1"/>
          <p:cNvGrpSpPr/>
          <p:nvPr userDrawn="1"/>
        </p:nvGrpSpPr>
        <p:grpSpPr>
          <a:xfrm>
            <a:off x="4522160" y="5468108"/>
            <a:ext cx="310815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10"/>
          <p:cNvGrpSpPr/>
          <p:nvPr userDrawn="1"/>
        </p:nvGrpSpPr>
        <p:grpSpPr>
          <a:xfrm>
            <a:off x="4878464" y="5468108"/>
            <a:ext cx="310815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3" name="Group 8"/>
          <p:cNvGrpSpPr/>
          <p:nvPr userDrawn="1"/>
        </p:nvGrpSpPr>
        <p:grpSpPr>
          <a:xfrm>
            <a:off x="5948378" y="5468108"/>
            <a:ext cx="310815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12565" y="3464892"/>
            <a:ext cx="1200231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/>
          <a:p>
            <a:endParaRPr lang="en-US"/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6427" y="4664439"/>
            <a:ext cx="104163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155903" y="4770464"/>
            <a:ext cx="168866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grpSp>
        <p:nvGrpSpPr>
          <p:cNvPr id="14" name="Group 6"/>
          <p:cNvGrpSpPr/>
          <p:nvPr userDrawn="1"/>
        </p:nvGrpSpPr>
        <p:grpSpPr>
          <a:xfrm>
            <a:off x="9812565" y="4664439"/>
            <a:ext cx="1200231" cy="305126"/>
            <a:chOff x="9815120" y="4664439"/>
            <a:chExt cx="1200544" cy="305126"/>
          </a:xfrm>
          <a:solidFill>
            <a:schemeClr val="accent5"/>
          </a:solidFill>
        </p:grpSpPr>
        <p:sp>
          <p:nvSpPr>
            <p:cNvPr id="45" name="Rectangle 44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262996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53669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176866"/>
            <a:ext cx="11221091" cy="4877796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00138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242760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593915"/>
            <a:ext cx="11221091" cy="446075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575417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5778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589714"/>
            <a:ext cx="11221091" cy="446494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8605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6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103" y="1593909"/>
            <a:ext cx="5000465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225" y="1593909"/>
            <a:ext cx="4711626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8" name="Subtitle 2"/>
          <p:cNvSpPr>
            <a:spLocks noGrp="1"/>
          </p:cNvSpPr>
          <p:nvPr>
            <p:ph type="subTitle" idx="13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50277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091" y="1593909"/>
            <a:ext cx="3608466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922" y="1593909"/>
            <a:ext cx="3610939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3" name="Content Placeholder 92"/>
          <p:cNvSpPr>
            <a:spLocks noGrp="1"/>
          </p:cNvSpPr>
          <p:nvPr>
            <p:ph sz="quarter" idx="13"/>
          </p:nvPr>
        </p:nvSpPr>
        <p:spPr>
          <a:xfrm>
            <a:off x="8013214" y="1590184"/>
            <a:ext cx="3610939" cy="460106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4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3247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 userDrawn="1"/>
        </p:nvSpPr>
        <p:spPr>
          <a:xfrm>
            <a:off x="5929486" y="0"/>
            <a:ext cx="625935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 r="6563"/>
          <a:stretch/>
        </p:blipFill>
        <p:spPr>
          <a:xfrm>
            <a:off x="1524" y="4324350"/>
            <a:ext cx="11386096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white">
          <a:xfrm>
            <a:off x="6799079" y="840981"/>
            <a:ext cx="4814032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4" name="Group 28"/>
          <p:cNvGrpSpPr>
            <a:grpSpLocks noChangeAspect="1"/>
          </p:cNvGrpSpPr>
          <p:nvPr userDrawn="1"/>
        </p:nvGrpSpPr>
        <p:grpSpPr bwMode="gray">
          <a:xfrm>
            <a:off x="6986516" y="6341251"/>
            <a:ext cx="4415402" cy="289610"/>
            <a:chOff x="-1225" y="1829"/>
            <a:chExt cx="10126" cy="664"/>
          </a:xfrm>
        </p:grpSpPr>
        <p:sp>
          <p:nvSpPr>
            <p:cNvPr id="131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9618" y="961121"/>
            <a:ext cx="4555271" cy="808956"/>
          </a:xfrm>
          <a:prstGeom prst="rect">
            <a:avLst/>
          </a:prstGeom>
        </p:spPr>
        <p:txBody>
          <a:bodyPr lIns="182880" tIns="45720" rIns="182880" bIns="45720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19618" y="2020831"/>
            <a:ext cx="4555271" cy="4113553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86516" y="1908190"/>
            <a:ext cx="441540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Picture Placeholder 186"/>
          <p:cNvSpPr>
            <a:spLocks noGrp="1"/>
          </p:cNvSpPr>
          <p:nvPr>
            <p:ph type="pic" sz="quarter" idx="14"/>
          </p:nvPr>
        </p:nvSpPr>
        <p:spPr>
          <a:xfrm>
            <a:off x="580874" y="556261"/>
            <a:ext cx="6046800" cy="524287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494821" cy="713064"/>
          </a:xfrm>
          <a:prstGeom prst="rect">
            <a:avLst/>
          </a:prstGeom>
        </p:spPr>
      </p:pic>
      <p:sp>
        <p:nvSpPr>
          <p:cNvPr id="2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759149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3507" y="-22860"/>
            <a:ext cx="5369113" cy="690372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4136" y="6330337"/>
            <a:ext cx="4421462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00" y="1593910"/>
            <a:ext cx="6246100" cy="4460752"/>
          </a:xfrm>
          <a:prstGeom prst="rect">
            <a:avLst/>
          </a:prstGeom>
        </p:spPr>
        <p:txBody>
          <a:bodyPr lIns="91440" tIns="45720" rIns="27432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8" y="274321"/>
            <a:ext cx="6090380" cy="522634"/>
          </a:xfrm>
          <a:prstGeom prst="rect">
            <a:avLst/>
          </a:prstGeom>
        </p:spPr>
        <p:txBody>
          <a:bodyPr lIns="91440" tIns="45720" rIns="27432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0" y="914408"/>
            <a:ext cx="6078478" cy="291489"/>
          </a:xfrm>
          <a:prstGeom prst="rect">
            <a:avLst/>
          </a:prstGeom>
        </p:spPr>
        <p:txBody>
          <a:bodyPr lIns="91440" tIns="45720" rIns="18288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09144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9042" y="251670"/>
            <a:ext cx="394179" cy="51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6760" y="-22860"/>
            <a:ext cx="12222344" cy="690372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800"/>
            <a:ext cx="7881962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834" y="151557"/>
            <a:ext cx="4421462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044260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5778" cy="253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05"/>
          <p:cNvGrpSpPr/>
          <p:nvPr userDrawn="1"/>
        </p:nvGrpSpPr>
        <p:grpSpPr bwMode="gray">
          <a:xfrm>
            <a:off x="1827694" y="993484"/>
            <a:ext cx="8533438" cy="4341742"/>
            <a:chOff x="1828170" y="1258957"/>
            <a:chExt cx="8535661" cy="4341742"/>
          </a:xfrm>
        </p:grpSpPr>
        <p:sp>
          <p:nvSpPr>
            <p:cNvPr id="10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144" y="1276358"/>
            <a:ext cx="8104563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09" name="Picture 10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35" y="6013507"/>
            <a:ext cx="10055781" cy="681925"/>
          </a:xfrm>
          <a:prstGeom prst="rect">
            <a:avLst/>
          </a:prstGeom>
        </p:spPr>
      </p:pic>
      <p:sp>
        <p:nvSpPr>
          <p:cNvPr id="111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2412" y="5555972"/>
            <a:ext cx="5604002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3" name="Group 118"/>
          <p:cNvGrpSpPr/>
          <p:nvPr userDrawn="1"/>
        </p:nvGrpSpPr>
        <p:grpSpPr>
          <a:xfrm>
            <a:off x="5799215" y="4633161"/>
            <a:ext cx="590396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16" name="Oval 115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14"/>
          <p:cNvGrpSpPr/>
          <p:nvPr userDrawn="1"/>
        </p:nvGrpSpPr>
        <p:grpSpPr bwMode="gray">
          <a:xfrm>
            <a:off x="5851909" y="734066"/>
            <a:ext cx="485008" cy="485134"/>
            <a:chOff x="5853433" y="734066"/>
            <a:chExt cx="485134" cy="485134"/>
          </a:xfrm>
        </p:grpSpPr>
        <p:sp>
          <p:nvSpPr>
            <p:cNvPr id="8" name="Oval 7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4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49221" y="6476505"/>
            <a:ext cx="4128365" cy="4001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2016 Lenovo restricted. All rights reserved.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0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200202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 userDrawn="1"/>
        </p:nvCxnSpPr>
        <p:spPr>
          <a:xfrm flipV="1">
            <a:off x="548510" y="4659525"/>
            <a:ext cx="104287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"/>
          <p:cNvGrpSpPr>
            <a:grpSpLocks noChangeAspect="1"/>
          </p:cNvGrpSpPr>
          <p:nvPr userDrawn="1"/>
        </p:nvGrpSpPr>
        <p:grpSpPr bwMode="black">
          <a:xfrm>
            <a:off x="548510" y="3015615"/>
            <a:ext cx="3427252" cy="1479042"/>
            <a:chOff x="-1037" y="57"/>
            <a:chExt cx="9758" cy="4210"/>
          </a:xfrm>
          <a:solidFill>
            <a:schemeClr val="tx2"/>
          </a:solidFill>
        </p:grpSpPr>
        <p:sp>
          <p:nvSpPr>
            <p:cNvPr id="32" name="Freeform 23"/>
            <p:cNvSpPr>
              <a:spLocks/>
            </p:cNvSpPr>
            <p:nvPr userDrawn="1"/>
          </p:nvSpPr>
          <p:spPr bwMode="black">
            <a:xfrm>
              <a:off x="3627" y="3777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7 h 207"/>
                <a:gd name="T12" fmla="*/ 27 w 185"/>
                <a:gd name="T13" fmla="*/ 103 h 207"/>
                <a:gd name="T14" fmla="*/ 35 w 185"/>
                <a:gd name="T15" fmla="*/ 62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4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6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8"/>
                    <a:pt x="42" y="159"/>
                    <a:pt x="36" y="147"/>
                  </a:cubicBezTo>
                  <a:cubicBezTo>
                    <a:pt x="30" y="135"/>
                    <a:pt x="27" y="120"/>
                    <a:pt x="27" y="103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4"/>
                    <a:pt x="88" y="22"/>
                    <a:pt x="100" y="22"/>
                  </a:cubicBezTo>
                  <a:cubicBezTo>
                    <a:pt x="110" y="22"/>
                    <a:pt x="119" y="24"/>
                    <a:pt x="128" y="28"/>
                  </a:cubicBezTo>
                  <a:cubicBezTo>
                    <a:pt x="136" y="31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6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0"/>
                    <a:pt x="20" y="33"/>
                    <a:pt x="12" y="50"/>
                  </a:cubicBezTo>
                  <a:cubicBezTo>
                    <a:pt x="4" y="67"/>
                    <a:pt x="0" y="85"/>
                    <a:pt x="0" y="104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black">
            <a:xfrm>
              <a:off x="4124" y="3785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8 w 177"/>
                <a:gd name="T5" fmla="*/ 111 h 200"/>
                <a:gd name="T6" fmla="*/ 72 w 177"/>
                <a:gd name="T7" fmla="*/ 112 h 200"/>
                <a:gd name="T8" fmla="*/ 84 w 177"/>
                <a:gd name="T9" fmla="*/ 118 h 200"/>
                <a:gd name="T10" fmla="*/ 98 w 177"/>
                <a:gd name="T11" fmla="*/ 131 h 200"/>
                <a:gd name="T12" fmla="*/ 117 w 177"/>
                <a:gd name="T13" fmla="*/ 159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6 h 200"/>
                <a:gd name="T20" fmla="*/ 120 w 177"/>
                <a:gd name="T21" fmla="*/ 119 h 200"/>
                <a:gd name="T22" fmla="*/ 104 w 177"/>
                <a:gd name="T23" fmla="*/ 109 h 200"/>
                <a:gd name="T24" fmla="*/ 147 w 177"/>
                <a:gd name="T25" fmla="*/ 91 h 200"/>
                <a:gd name="T26" fmla="*/ 160 w 177"/>
                <a:gd name="T27" fmla="*/ 55 h 200"/>
                <a:gd name="T28" fmla="*/ 152 w 177"/>
                <a:gd name="T29" fmla="*/ 25 h 200"/>
                <a:gd name="T30" fmla="*/ 130 w 177"/>
                <a:gd name="T31" fmla="*/ 6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5 h 200"/>
                <a:gd name="T48" fmla="*/ 128 w 177"/>
                <a:gd name="T49" fmla="*/ 73 h 200"/>
                <a:gd name="T50" fmla="*/ 112 w 177"/>
                <a:gd name="T51" fmla="*/ 85 h 200"/>
                <a:gd name="T52" fmla="*/ 84 w 177"/>
                <a:gd name="T53" fmla="*/ 89 h 200"/>
                <a:gd name="T54" fmla="*/ 27 w 177"/>
                <a:gd name="T55" fmla="*/ 89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3" y="125"/>
                    <a:pt x="98" y="131"/>
                  </a:cubicBezTo>
                  <a:cubicBezTo>
                    <a:pt x="103" y="138"/>
                    <a:pt x="109" y="147"/>
                    <a:pt x="117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3"/>
                    <a:pt x="104" y="109"/>
                  </a:cubicBezTo>
                  <a:cubicBezTo>
                    <a:pt x="123" y="107"/>
                    <a:pt x="137" y="100"/>
                    <a:pt x="147" y="91"/>
                  </a:cubicBezTo>
                  <a:cubicBezTo>
                    <a:pt x="156" y="81"/>
                    <a:pt x="160" y="69"/>
                    <a:pt x="160" y="55"/>
                  </a:cubicBezTo>
                  <a:cubicBezTo>
                    <a:pt x="160" y="44"/>
                    <a:pt x="158" y="34"/>
                    <a:pt x="152" y="25"/>
                  </a:cubicBezTo>
                  <a:cubicBezTo>
                    <a:pt x="146" y="16"/>
                    <a:pt x="139" y="9"/>
                    <a:pt x="130" y="6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30" y="38"/>
                    <a:pt x="133" y="45"/>
                    <a:pt x="133" y="55"/>
                  </a:cubicBezTo>
                  <a:cubicBezTo>
                    <a:pt x="133" y="61"/>
                    <a:pt x="131" y="67"/>
                    <a:pt x="128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6" y="89"/>
                    <a:pt x="84" y="89"/>
                  </a:cubicBezTo>
                  <a:cubicBezTo>
                    <a:pt x="27" y="89"/>
                    <a:pt x="27" y="89"/>
                    <a:pt x="27" y="89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25"/>
            <p:cNvSpPr>
              <a:spLocks noEditPoints="1"/>
            </p:cNvSpPr>
            <p:nvPr userDrawn="1"/>
          </p:nvSpPr>
          <p:spPr bwMode="black">
            <a:xfrm>
              <a:off x="4542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black">
            <a:xfrm>
              <a:off x="5010" y="3777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6 w 177"/>
                <a:gd name="T13" fmla="*/ 34 h 207"/>
                <a:gd name="T14" fmla="*/ 94 w 177"/>
                <a:gd name="T15" fmla="*/ 22 h 207"/>
                <a:gd name="T16" fmla="*/ 127 w 177"/>
                <a:gd name="T17" fmla="*/ 32 h 207"/>
                <a:gd name="T18" fmla="*/ 148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9" y="181"/>
                    <a:pt x="58" y="175"/>
                  </a:cubicBezTo>
                  <a:cubicBezTo>
                    <a:pt x="48" y="168"/>
                    <a:pt x="40" y="159"/>
                    <a:pt x="35" y="146"/>
                  </a:cubicBezTo>
                  <a:cubicBezTo>
                    <a:pt x="30" y="134"/>
                    <a:pt x="27" y="119"/>
                    <a:pt x="27" y="102"/>
                  </a:cubicBezTo>
                  <a:cubicBezTo>
                    <a:pt x="27" y="88"/>
                    <a:pt x="30" y="76"/>
                    <a:pt x="34" y="63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8" y="22"/>
                    <a:pt x="119" y="26"/>
                    <a:pt x="127" y="32"/>
                  </a:cubicBezTo>
                  <a:cubicBezTo>
                    <a:pt x="136" y="39"/>
                    <a:pt x="143" y="50"/>
                    <a:pt x="148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40"/>
                    <a:pt x="159" y="25"/>
                    <a:pt x="145" y="15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2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2" y="178"/>
                    <a:pt x="172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 userDrawn="1"/>
          </p:nvSpPr>
          <p:spPr bwMode="black">
            <a:xfrm>
              <a:off x="5509" y="3785"/>
              <a:ext cx="64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black">
            <a:xfrm>
              <a:off x="5625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black">
            <a:xfrm>
              <a:off x="6090" y="3777"/>
              <a:ext cx="376" cy="490"/>
            </a:xfrm>
            <a:custGeom>
              <a:avLst/>
              <a:gdLst>
                <a:gd name="T0" fmla="*/ 11 w 159"/>
                <a:gd name="T1" fmla="*/ 175 h 207"/>
                <a:gd name="T2" fmla="*/ 39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2 h 207"/>
                <a:gd name="T30" fmla="*/ 153 w 159"/>
                <a:gd name="T31" fmla="*/ 60 h 207"/>
                <a:gd name="T32" fmla="*/ 143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7 h 207"/>
                <a:gd name="T40" fmla="*/ 16 w 159"/>
                <a:gd name="T41" fmla="*/ 27 h 207"/>
                <a:gd name="T42" fmla="*/ 7 w 159"/>
                <a:gd name="T43" fmla="*/ 55 h 207"/>
                <a:gd name="T44" fmla="*/ 14 w 159"/>
                <a:gd name="T45" fmla="*/ 80 h 207"/>
                <a:gd name="T46" fmla="*/ 36 w 159"/>
                <a:gd name="T47" fmla="*/ 99 h 207"/>
                <a:gd name="T48" fmla="*/ 74 w 159"/>
                <a:gd name="T49" fmla="*/ 111 h 207"/>
                <a:gd name="T50" fmla="*/ 110 w 159"/>
                <a:gd name="T51" fmla="*/ 121 h 207"/>
                <a:gd name="T52" fmla="*/ 128 w 159"/>
                <a:gd name="T53" fmla="*/ 133 h 207"/>
                <a:gd name="T54" fmla="*/ 133 w 159"/>
                <a:gd name="T55" fmla="*/ 149 h 207"/>
                <a:gd name="T56" fmla="*/ 128 w 159"/>
                <a:gd name="T57" fmla="*/ 166 h 207"/>
                <a:gd name="T58" fmla="*/ 111 w 159"/>
                <a:gd name="T59" fmla="*/ 179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2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6"/>
                    <a:pt x="27" y="194"/>
                    <a:pt x="39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99" y="207"/>
                    <a:pt x="112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8"/>
                    <a:pt x="159" y="158"/>
                    <a:pt x="159" y="147"/>
                  </a:cubicBezTo>
                  <a:cubicBezTo>
                    <a:pt x="159" y="136"/>
                    <a:pt x="156" y="127"/>
                    <a:pt x="151" y="118"/>
                  </a:cubicBezTo>
                  <a:cubicBezTo>
                    <a:pt x="145" y="110"/>
                    <a:pt x="136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6"/>
                    <a:pt x="41" y="71"/>
                  </a:cubicBezTo>
                  <a:cubicBezTo>
                    <a:pt x="35" y="66"/>
                    <a:pt x="33" y="60"/>
                    <a:pt x="33" y="53"/>
                  </a:cubicBezTo>
                  <a:cubicBezTo>
                    <a:pt x="33" y="45"/>
                    <a:pt x="36" y="38"/>
                    <a:pt x="44" y="32"/>
                  </a:cubicBezTo>
                  <a:cubicBezTo>
                    <a:pt x="51" y="26"/>
                    <a:pt x="63" y="23"/>
                    <a:pt x="79" y="23"/>
                  </a:cubicBezTo>
                  <a:cubicBezTo>
                    <a:pt x="94" y="23"/>
                    <a:pt x="106" y="26"/>
                    <a:pt x="114" y="33"/>
                  </a:cubicBezTo>
                  <a:cubicBezTo>
                    <a:pt x="122" y="39"/>
                    <a:pt x="126" y="49"/>
                    <a:pt x="128" y="62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48"/>
                    <a:pt x="149" y="37"/>
                    <a:pt x="143" y="28"/>
                  </a:cubicBezTo>
                  <a:cubicBezTo>
                    <a:pt x="137" y="19"/>
                    <a:pt x="128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4" y="0"/>
                    <a:pt x="52" y="2"/>
                    <a:pt x="41" y="7"/>
                  </a:cubicBezTo>
                  <a:cubicBezTo>
                    <a:pt x="30" y="11"/>
                    <a:pt x="22" y="18"/>
                    <a:pt x="16" y="27"/>
                  </a:cubicBezTo>
                  <a:cubicBezTo>
                    <a:pt x="10" y="35"/>
                    <a:pt x="7" y="45"/>
                    <a:pt x="7" y="55"/>
                  </a:cubicBezTo>
                  <a:cubicBezTo>
                    <a:pt x="7" y="64"/>
                    <a:pt x="10" y="72"/>
                    <a:pt x="14" y="80"/>
                  </a:cubicBezTo>
                  <a:cubicBezTo>
                    <a:pt x="19" y="87"/>
                    <a:pt x="26" y="94"/>
                    <a:pt x="36" y="99"/>
                  </a:cubicBezTo>
                  <a:cubicBezTo>
                    <a:pt x="43" y="102"/>
                    <a:pt x="56" y="107"/>
                    <a:pt x="74" y="111"/>
                  </a:cubicBezTo>
                  <a:cubicBezTo>
                    <a:pt x="93" y="115"/>
                    <a:pt x="105" y="119"/>
                    <a:pt x="110" y="121"/>
                  </a:cubicBezTo>
                  <a:cubicBezTo>
                    <a:pt x="118" y="124"/>
                    <a:pt x="124" y="128"/>
                    <a:pt x="128" y="133"/>
                  </a:cubicBezTo>
                  <a:cubicBezTo>
                    <a:pt x="132" y="137"/>
                    <a:pt x="133" y="143"/>
                    <a:pt x="133" y="149"/>
                  </a:cubicBezTo>
                  <a:cubicBezTo>
                    <a:pt x="133" y="155"/>
                    <a:pt x="132" y="161"/>
                    <a:pt x="128" y="166"/>
                  </a:cubicBezTo>
                  <a:cubicBezTo>
                    <a:pt x="124" y="171"/>
                    <a:pt x="118" y="176"/>
                    <a:pt x="111" y="179"/>
                  </a:cubicBezTo>
                  <a:cubicBezTo>
                    <a:pt x="103" y="182"/>
                    <a:pt x="94" y="183"/>
                    <a:pt x="84" y="183"/>
                  </a:cubicBezTo>
                  <a:cubicBezTo>
                    <a:pt x="72" y="183"/>
                    <a:pt x="62" y="181"/>
                    <a:pt x="53" y="177"/>
                  </a:cubicBezTo>
                  <a:cubicBezTo>
                    <a:pt x="44" y="173"/>
                    <a:pt x="37" y="168"/>
                    <a:pt x="33" y="162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black">
            <a:xfrm>
              <a:off x="2098" y="1896"/>
              <a:ext cx="418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black">
            <a:xfrm>
              <a:off x="2587" y="1903"/>
              <a:ext cx="374" cy="474"/>
            </a:xfrm>
            <a:custGeom>
              <a:avLst/>
              <a:gdLst>
                <a:gd name="T0" fmla="*/ 0 w 374"/>
                <a:gd name="T1" fmla="*/ 474 h 474"/>
                <a:gd name="T2" fmla="*/ 64 w 374"/>
                <a:gd name="T3" fmla="*/ 474 h 474"/>
                <a:gd name="T4" fmla="*/ 64 w 374"/>
                <a:gd name="T5" fmla="*/ 57 h 474"/>
                <a:gd name="T6" fmla="*/ 310 w 374"/>
                <a:gd name="T7" fmla="*/ 57 h 474"/>
                <a:gd name="T8" fmla="*/ 310 w 374"/>
                <a:gd name="T9" fmla="*/ 474 h 474"/>
                <a:gd name="T10" fmla="*/ 374 w 374"/>
                <a:gd name="T11" fmla="*/ 474 h 474"/>
                <a:gd name="T12" fmla="*/ 374 w 374"/>
                <a:gd name="T13" fmla="*/ 0 h 474"/>
                <a:gd name="T14" fmla="*/ 0 w 374"/>
                <a:gd name="T15" fmla="*/ 0 h 474"/>
                <a:gd name="T16" fmla="*/ 0 w 374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474">
                  <a:moveTo>
                    <a:pt x="0" y="474"/>
                  </a:moveTo>
                  <a:lnTo>
                    <a:pt x="64" y="474"/>
                  </a:lnTo>
                  <a:lnTo>
                    <a:pt x="64" y="57"/>
                  </a:lnTo>
                  <a:lnTo>
                    <a:pt x="310" y="57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 userDrawn="1"/>
          </p:nvSpPr>
          <p:spPr bwMode="black">
            <a:xfrm>
              <a:off x="3003" y="1903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black">
            <a:xfrm>
              <a:off x="3457" y="1896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4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0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4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black">
            <a:xfrm>
              <a:off x="3946" y="1903"/>
              <a:ext cx="372" cy="474"/>
            </a:xfrm>
            <a:custGeom>
              <a:avLst/>
              <a:gdLst>
                <a:gd name="T0" fmla="*/ 0 w 372"/>
                <a:gd name="T1" fmla="*/ 474 h 474"/>
                <a:gd name="T2" fmla="*/ 64 w 372"/>
                <a:gd name="T3" fmla="*/ 474 h 474"/>
                <a:gd name="T4" fmla="*/ 315 w 372"/>
                <a:gd name="T5" fmla="*/ 100 h 474"/>
                <a:gd name="T6" fmla="*/ 315 w 372"/>
                <a:gd name="T7" fmla="*/ 474 h 474"/>
                <a:gd name="T8" fmla="*/ 372 w 372"/>
                <a:gd name="T9" fmla="*/ 474 h 474"/>
                <a:gd name="T10" fmla="*/ 372 w 372"/>
                <a:gd name="T11" fmla="*/ 0 h 474"/>
                <a:gd name="T12" fmla="*/ 310 w 372"/>
                <a:gd name="T13" fmla="*/ 0 h 474"/>
                <a:gd name="T14" fmla="*/ 57 w 372"/>
                <a:gd name="T15" fmla="*/ 376 h 474"/>
                <a:gd name="T16" fmla="*/ 57 w 372"/>
                <a:gd name="T17" fmla="*/ 0 h 474"/>
                <a:gd name="T18" fmla="*/ 0 w 372"/>
                <a:gd name="T19" fmla="*/ 0 h 474"/>
                <a:gd name="T20" fmla="*/ 0 w 37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74">
                  <a:moveTo>
                    <a:pt x="0" y="474"/>
                  </a:moveTo>
                  <a:lnTo>
                    <a:pt x="64" y="474"/>
                  </a:lnTo>
                  <a:lnTo>
                    <a:pt x="315" y="100"/>
                  </a:lnTo>
                  <a:lnTo>
                    <a:pt x="315" y="474"/>
                  </a:lnTo>
                  <a:lnTo>
                    <a:pt x="372" y="474"/>
                  </a:lnTo>
                  <a:lnTo>
                    <a:pt x="372" y="0"/>
                  </a:lnTo>
                  <a:lnTo>
                    <a:pt x="310" y="0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black">
            <a:xfrm>
              <a:off x="4417" y="1903"/>
              <a:ext cx="357" cy="474"/>
            </a:xfrm>
            <a:custGeom>
              <a:avLst/>
              <a:gdLst>
                <a:gd name="T0" fmla="*/ 0 w 151"/>
                <a:gd name="T1" fmla="*/ 200 h 200"/>
                <a:gd name="T2" fmla="*/ 79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2 w 151"/>
                <a:gd name="T11" fmla="*/ 110 h 200"/>
                <a:gd name="T12" fmla="*/ 117 w 151"/>
                <a:gd name="T13" fmla="*/ 90 h 200"/>
                <a:gd name="T14" fmla="*/ 75 w 151"/>
                <a:gd name="T15" fmla="*/ 85 h 200"/>
                <a:gd name="T16" fmla="*/ 27 w 151"/>
                <a:gd name="T17" fmla="*/ 85 h 200"/>
                <a:gd name="T18" fmla="*/ 27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7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3 w 151"/>
                <a:gd name="T37" fmla="*/ 143 h 200"/>
                <a:gd name="T38" fmla="*/ 112 w 151"/>
                <a:gd name="T39" fmla="*/ 169 h 200"/>
                <a:gd name="T40" fmla="*/ 80 w 151"/>
                <a:gd name="T41" fmla="*/ 178 h 200"/>
                <a:gd name="T42" fmla="*/ 27 w 151"/>
                <a:gd name="T43" fmla="*/ 178 h 200"/>
                <a:gd name="T44" fmla="*/ 27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9" y="200"/>
                    <a:pt x="79" y="200"/>
                    <a:pt x="79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40" y="179"/>
                    <a:pt x="144" y="170"/>
                  </a:cubicBezTo>
                  <a:cubicBezTo>
                    <a:pt x="149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2" y="110"/>
                  </a:cubicBezTo>
                  <a:cubicBezTo>
                    <a:pt x="135" y="100"/>
                    <a:pt x="127" y="94"/>
                    <a:pt x="117" y="90"/>
                  </a:cubicBezTo>
                  <a:cubicBezTo>
                    <a:pt x="106" y="87"/>
                    <a:pt x="92" y="85"/>
                    <a:pt x="75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80" y="108"/>
                    <a:pt x="92" y="109"/>
                    <a:pt x="99" y="111"/>
                  </a:cubicBezTo>
                  <a:cubicBezTo>
                    <a:pt x="107" y="113"/>
                    <a:pt x="112" y="116"/>
                    <a:pt x="116" y="122"/>
                  </a:cubicBezTo>
                  <a:cubicBezTo>
                    <a:pt x="121" y="128"/>
                    <a:pt x="123" y="134"/>
                    <a:pt x="123" y="143"/>
                  </a:cubicBezTo>
                  <a:cubicBezTo>
                    <a:pt x="123" y="154"/>
                    <a:pt x="119" y="163"/>
                    <a:pt x="112" y="169"/>
                  </a:cubicBezTo>
                  <a:cubicBezTo>
                    <a:pt x="105" y="175"/>
                    <a:pt x="94" y="178"/>
                    <a:pt x="80" y="178"/>
                  </a:cubicBezTo>
                  <a:cubicBezTo>
                    <a:pt x="27" y="178"/>
                    <a:pt x="27" y="178"/>
                    <a:pt x="27" y="178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black">
            <a:xfrm>
              <a:off x="4816" y="1896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5 w 191"/>
                <a:gd name="T5" fmla="*/ 207 h 207"/>
                <a:gd name="T6" fmla="*/ 144 w 191"/>
                <a:gd name="T7" fmla="*/ 194 h 207"/>
                <a:gd name="T8" fmla="*/ 179 w 191"/>
                <a:gd name="T9" fmla="*/ 158 h 207"/>
                <a:gd name="T10" fmla="*/ 191 w 191"/>
                <a:gd name="T11" fmla="*/ 103 h 207"/>
                <a:gd name="T12" fmla="*/ 179 w 191"/>
                <a:gd name="T13" fmla="*/ 50 h 207"/>
                <a:gd name="T14" fmla="*/ 145 w 191"/>
                <a:gd name="T15" fmla="*/ 13 h 207"/>
                <a:gd name="T16" fmla="*/ 95 w 191"/>
                <a:gd name="T17" fmla="*/ 0 h 207"/>
                <a:gd name="T18" fmla="*/ 26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7 w 191"/>
                <a:gd name="T25" fmla="*/ 42 h 207"/>
                <a:gd name="T26" fmla="*/ 96 w 191"/>
                <a:gd name="T27" fmla="*/ 22 h 207"/>
                <a:gd name="T28" fmla="*/ 131 w 191"/>
                <a:gd name="T29" fmla="*/ 32 h 207"/>
                <a:gd name="T30" fmla="*/ 155 w 191"/>
                <a:gd name="T31" fmla="*/ 61 h 207"/>
                <a:gd name="T32" fmla="*/ 164 w 191"/>
                <a:gd name="T33" fmla="*/ 103 h 207"/>
                <a:gd name="T34" fmla="*/ 144 w 191"/>
                <a:gd name="T35" fmla="*/ 163 h 207"/>
                <a:gd name="T36" fmla="*/ 95 w 191"/>
                <a:gd name="T37" fmla="*/ 184 h 207"/>
                <a:gd name="T38" fmla="*/ 46 w 191"/>
                <a:gd name="T39" fmla="*/ 163 h 207"/>
                <a:gd name="T40" fmla="*/ 27 w 191"/>
                <a:gd name="T41" fmla="*/ 106 h 207"/>
                <a:gd name="T42" fmla="*/ 47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1"/>
                    <a:pt x="30" y="184"/>
                    <a:pt x="45" y="193"/>
                  </a:cubicBezTo>
                  <a:cubicBezTo>
                    <a:pt x="60" y="202"/>
                    <a:pt x="76" y="207"/>
                    <a:pt x="95" y="207"/>
                  </a:cubicBezTo>
                  <a:cubicBezTo>
                    <a:pt x="113" y="207"/>
                    <a:pt x="129" y="203"/>
                    <a:pt x="144" y="194"/>
                  </a:cubicBezTo>
                  <a:cubicBezTo>
                    <a:pt x="159" y="186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3"/>
                  </a:cubicBezTo>
                  <a:cubicBezTo>
                    <a:pt x="191" y="83"/>
                    <a:pt x="187" y="66"/>
                    <a:pt x="179" y="50"/>
                  </a:cubicBezTo>
                  <a:cubicBezTo>
                    <a:pt x="172" y="34"/>
                    <a:pt x="160" y="22"/>
                    <a:pt x="145" y="13"/>
                  </a:cubicBezTo>
                  <a:cubicBezTo>
                    <a:pt x="131" y="4"/>
                    <a:pt x="114" y="0"/>
                    <a:pt x="95" y="0"/>
                  </a:cubicBezTo>
                  <a:cubicBezTo>
                    <a:pt x="67" y="0"/>
                    <a:pt x="44" y="9"/>
                    <a:pt x="26" y="28"/>
                  </a:cubicBezTo>
                  <a:cubicBezTo>
                    <a:pt x="8" y="47"/>
                    <a:pt x="0" y="73"/>
                    <a:pt x="0" y="106"/>
                  </a:cubicBezTo>
                  <a:cubicBezTo>
                    <a:pt x="0" y="123"/>
                    <a:pt x="3" y="140"/>
                    <a:pt x="11" y="156"/>
                  </a:cubicBezTo>
                  <a:close/>
                  <a:moveTo>
                    <a:pt x="47" y="42"/>
                  </a:moveTo>
                  <a:cubicBezTo>
                    <a:pt x="61" y="29"/>
                    <a:pt x="77" y="22"/>
                    <a:pt x="96" y="22"/>
                  </a:cubicBezTo>
                  <a:cubicBezTo>
                    <a:pt x="109" y="22"/>
                    <a:pt x="121" y="26"/>
                    <a:pt x="131" y="32"/>
                  </a:cubicBezTo>
                  <a:cubicBezTo>
                    <a:pt x="142" y="39"/>
                    <a:pt x="150" y="48"/>
                    <a:pt x="155" y="61"/>
                  </a:cubicBezTo>
                  <a:cubicBezTo>
                    <a:pt x="161" y="73"/>
                    <a:pt x="164" y="87"/>
                    <a:pt x="164" y="103"/>
                  </a:cubicBezTo>
                  <a:cubicBezTo>
                    <a:pt x="164" y="129"/>
                    <a:pt x="157" y="149"/>
                    <a:pt x="144" y="163"/>
                  </a:cubicBezTo>
                  <a:cubicBezTo>
                    <a:pt x="132" y="177"/>
                    <a:pt x="115" y="184"/>
                    <a:pt x="95" y="184"/>
                  </a:cubicBezTo>
                  <a:cubicBezTo>
                    <a:pt x="76" y="184"/>
                    <a:pt x="59" y="177"/>
                    <a:pt x="46" y="163"/>
                  </a:cubicBezTo>
                  <a:cubicBezTo>
                    <a:pt x="33" y="149"/>
                    <a:pt x="27" y="130"/>
                    <a:pt x="27" y="106"/>
                  </a:cubicBezTo>
                  <a:cubicBezTo>
                    <a:pt x="27" y="76"/>
                    <a:pt x="34" y="55"/>
                    <a:pt x="4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black">
            <a:xfrm>
              <a:off x="7594" y="3754"/>
              <a:ext cx="503" cy="511"/>
            </a:xfrm>
            <a:custGeom>
              <a:avLst/>
              <a:gdLst>
                <a:gd name="T0" fmla="*/ 143 w 213"/>
                <a:gd name="T1" fmla="*/ 87 h 216"/>
                <a:gd name="T2" fmla="*/ 144 w 213"/>
                <a:gd name="T3" fmla="*/ 100 h 216"/>
                <a:gd name="T4" fmla="*/ 141 w 213"/>
                <a:gd name="T5" fmla="*/ 25 h 216"/>
                <a:gd name="T6" fmla="*/ 123 w 213"/>
                <a:gd name="T7" fmla="*/ 6 h 216"/>
                <a:gd name="T8" fmla="*/ 95 w 213"/>
                <a:gd name="T9" fmla="*/ 25 h 216"/>
                <a:gd name="T10" fmla="*/ 76 w 213"/>
                <a:gd name="T11" fmla="*/ 129 h 216"/>
                <a:gd name="T12" fmla="*/ 73 w 213"/>
                <a:gd name="T13" fmla="*/ 147 h 216"/>
                <a:gd name="T14" fmla="*/ 65 w 213"/>
                <a:gd name="T15" fmla="*/ 198 h 216"/>
                <a:gd name="T16" fmla="*/ 123 w 213"/>
                <a:gd name="T17" fmla="*/ 159 h 216"/>
                <a:gd name="T18" fmla="*/ 117 w 213"/>
                <a:gd name="T19" fmla="*/ 198 h 216"/>
                <a:gd name="T20" fmla="*/ 106 w 213"/>
                <a:gd name="T21" fmla="*/ 216 h 216"/>
                <a:gd name="T22" fmla="*/ 138 w 213"/>
                <a:gd name="T23" fmla="*/ 209 h 216"/>
                <a:gd name="T24" fmla="*/ 141 w 213"/>
                <a:gd name="T25" fmla="*/ 130 h 216"/>
                <a:gd name="T26" fmla="*/ 158 w 213"/>
                <a:gd name="T27" fmla="*/ 139 h 216"/>
                <a:gd name="T28" fmla="*/ 158 w 213"/>
                <a:gd name="T29" fmla="*/ 81 h 216"/>
                <a:gd name="T30" fmla="*/ 95 w 213"/>
                <a:gd name="T31" fmla="*/ 43 h 216"/>
                <a:gd name="T32" fmla="*/ 123 w 213"/>
                <a:gd name="T33" fmla="*/ 57 h 216"/>
                <a:gd name="T34" fmla="*/ 95 w 213"/>
                <a:gd name="T35" fmla="*/ 91 h 216"/>
                <a:gd name="T36" fmla="*/ 123 w 213"/>
                <a:gd name="T37" fmla="*/ 74 h 216"/>
                <a:gd name="T38" fmla="*/ 95 w 213"/>
                <a:gd name="T39" fmla="*/ 91 h 216"/>
                <a:gd name="T40" fmla="*/ 95 w 213"/>
                <a:gd name="T41" fmla="*/ 108 h 216"/>
                <a:gd name="T42" fmla="*/ 123 w 213"/>
                <a:gd name="T43" fmla="*/ 124 h 216"/>
                <a:gd name="T44" fmla="*/ 213 w 213"/>
                <a:gd name="T45" fmla="*/ 54 h 216"/>
                <a:gd name="T46" fmla="*/ 198 w 213"/>
                <a:gd name="T47" fmla="*/ 4 h 216"/>
                <a:gd name="T48" fmla="*/ 180 w 213"/>
                <a:gd name="T49" fmla="*/ 54 h 216"/>
                <a:gd name="T50" fmla="*/ 147 w 213"/>
                <a:gd name="T51" fmla="*/ 71 h 216"/>
                <a:gd name="T52" fmla="*/ 180 w 213"/>
                <a:gd name="T53" fmla="*/ 190 h 216"/>
                <a:gd name="T54" fmla="*/ 153 w 213"/>
                <a:gd name="T55" fmla="*/ 198 h 216"/>
                <a:gd name="T56" fmla="*/ 190 w 213"/>
                <a:gd name="T57" fmla="*/ 209 h 216"/>
                <a:gd name="T58" fmla="*/ 198 w 213"/>
                <a:gd name="T59" fmla="*/ 71 h 216"/>
                <a:gd name="T60" fmla="*/ 213 w 213"/>
                <a:gd name="T61" fmla="*/ 54 h 216"/>
                <a:gd name="T62" fmla="*/ 9 w 213"/>
                <a:gd name="T63" fmla="*/ 6 h 216"/>
                <a:gd name="T64" fmla="*/ 68 w 213"/>
                <a:gd name="T65" fmla="*/ 23 h 216"/>
                <a:gd name="T66" fmla="*/ 73 w 213"/>
                <a:gd name="T67" fmla="*/ 38 h 216"/>
                <a:gd name="T68" fmla="*/ 0 w 213"/>
                <a:gd name="T69" fmla="*/ 55 h 216"/>
                <a:gd name="T70" fmla="*/ 73 w 213"/>
                <a:gd name="T71" fmla="*/ 38 h 216"/>
                <a:gd name="T72" fmla="*/ 9 w 213"/>
                <a:gd name="T73" fmla="*/ 68 h 216"/>
                <a:gd name="T74" fmla="*/ 68 w 213"/>
                <a:gd name="T75" fmla="*/ 85 h 216"/>
                <a:gd name="T76" fmla="*/ 68 w 213"/>
                <a:gd name="T77" fmla="*/ 98 h 216"/>
                <a:gd name="T78" fmla="*/ 9 w 213"/>
                <a:gd name="T79" fmla="*/ 116 h 216"/>
                <a:gd name="T80" fmla="*/ 68 w 213"/>
                <a:gd name="T81" fmla="*/ 98 h 216"/>
                <a:gd name="T82" fmla="*/ 11 w 213"/>
                <a:gd name="T83" fmla="*/ 132 h 216"/>
                <a:gd name="T84" fmla="*/ 29 w 213"/>
                <a:gd name="T85" fmla="*/ 212 h 216"/>
                <a:gd name="T86" fmla="*/ 66 w 213"/>
                <a:gd name="T87" fmla="*/ 195 h 216"/>
                <a:gd name="T88" fmla="*/ 29 w 213"/>
                <a:gd name="T89" fmla="*/ 178 h 216"/>
                <a:gd name="T90" fmla="*/ 48 w 213"/>
                <a:gd name="T91" fmla="*/ 150 h 216"/>
                <a:gd name="T92" fmla="*/ 29 w 213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6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11"/>
                    <a:pt x="99" y="19"/>
                    <a:pt x="9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6" y="216"/>
                    <a:pt x="106" y="216"/>
                    <a:pt x="106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3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0" y="216"/>
                    <a:pt x="160" y="216"/>
                    <a:pt x="160" y="216"/>
                  </a:cubicBezTo>
                  <a:cubicBezTo>
                    <a:pt x="175" y="216"/>
                    <a:pt x="185" y="213"/>
                    <a:pt x="190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3" y="71"/>
                    <a:pt x="213" y="71"/>
                    <a:pt x="213" y="71"/>
                  </a:cubicBezTo>
                  <a:lnTo>
                    <a:pt x="213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1" y="132"/>
                    <a:pt x="11" y="132"/>
                    <a:pt x="11" y="13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29" y="195"/>
                    <a:pt x="29" y="195"/>
                    <a:pt x="29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29" y="178"/>
                  </a:moveTo>
                  <a:cubicBezTo>
                    <a:pt x="29" y="150"/>
                    <a:pt x="29" y="150"/>
                    <a:pt x="29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29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black">
            <a:xfrm>
              <a:off x="8161" y="3754"/>
              <a:ext cx="506" cy="511"/>
            </a:xfrm>
            <a:custGeom>
              <a:avLst/>
              <a:gdLst>
                <a:gd name="T0" fmla="*/ 143 w 214"/>
                <a:gd name="T1" fmla="*/ 87 h 216"/>
                <a:gd name="T2" fmla="*/ 144 w 214"/>
                <a:gd name="T3" fmla="*/ 100 h 216"/>
                <a:gd name="T4" fmla="*/ 141 w 214"/>
                <a:gd name="T5" fmla="*/ 25 h 216"/>
                <a:gd name="T6" fmla="*/ 123 w 214"/>
                <a:gd name="T7" fmla="*/ 6 h 216"/>
                <a:gd name="T8" fmla="*/ 96 w 214"/>
                <a:gd name="T9" fmla="*/ 25 h 216"/>
                <a:gd name="T10" fmla="*/ 77 w 214"/>
                <a:gd name="T11" fmla="*/ 129 h 216"/>
                <a:gd name="T12" fmla="*/ 73 w 214"/>
                <a:gd name="T13" fmla="*/ 147 h 216"/>
                <a:gd name="T14" fmla="*/ 65 w 214"/>
                <a:gd name="T15" fmla="*/ 198 h 216"/>
                <a:gd name="T16" fmla="*/ 123 w 214"/>
                <a:gd name="T17" fmla="*/ 159 h 216"/>
                <a:gd name="T18" fmla="*/ 117 w 214"/>
                <a:gd name="T19" fmla="*/ 198 h 216"/>
                <a:gd name="T20" fmla="*/ 107 w 214"/>
                <a:gd name="T21" fmla="*/ 216 h 216"/>
                <a:gd name="T22" fmla="*/ 138 w 214"/>
                <a:gd name="T23" fmla="*/ 209 h 216"/>
                <a:gd name="T24" fmla="*/ 141 w 214"/>
                <a:gd name="T25" fmla="*/ 130 h 216"/>
                <a:gd name="T26" fmla="*/ 158 w 214"/>
                <a:gd name="T27" fmla="*/ 139 h 216"/>
                <a:gd name="T28" fmla="*/ 158 w 214"/>
                <a:gd name="T29" fmla="*/ 81 h 216"/>
                <a:gd name="T30" fmla="*/ 95 w 214"/>
                <a:gd name="T31" fmla="*/ 43 h 216"/>
                <a:gd name="T32" fmla="*/ 123 w 214"/>
                <a:gd name="T33" fmla="*/ 57 h 216"/>
                <a:gd name="T34" fmla="*/ 95 w 214"/>
                <a:gd name="T35" fmla="*/ 91 h 216"/>
                <a:gd name="T36" fmla="*/ 123 w 214"/>
                <a:gd name="T37" fmla="*/ 74 h 216"/>
                <a:gd name="T38" fmla="*/ 95 w 214"/>
                <a:gd name="T39" fmla="*/ 91 h 216"/>
                <a:gd name="T40" fmla="*/ 95 w 214"/>
                <a:gd name="T41" fmla="*/ 108 h 216"/>
                <a:gd name="T42" fmla="*/ 123 w 214"/>
                <a:gd name="T43" fmla="*/ 124 h 216"/>
                <a:gd name="T44" fmla="*/ 214 w 214"/>
                <a:gd name="T45" fmla="*/ 54 h 216"/>
                <a:gd name="T46" fmla="*/ 198 w 214"/>
                <a:gd name="T47" fmla="*/ 4 h 216"/>
                <a:gd name="T48" fmla="*/ 180 w 214"/>
                <a:gd name="T49" fmla="*/ 54 h 216"/>
                <a:gd name="T50" fmla="*/ 147 w 214"/>
                <a:gd name="T51" fmla="*/ 71 h 216"/>
                <a:gd name="T52" fmla="*/ 180 w 214"/>
                <a:gd name="T53" fmla="*/ 190 h 216"/>
                <a:gd name="T54" fmla="*/ 153 w 214"/>
                <a:gd name="T55" fmla="*/ 198 h 216"/>
                <a:gd name="T56" fmla="*/ 191 w 214"/>
                <a:gd name="T57" fmla="*/ 209 h 216"/>
                <a:gd name="T58" fmla="*/ 198 w 214"/>
                <a:gd name="T59" fmla="*/ 71 h 216"/>
                <a:gd name="T60" fmla="*/ 214 w 214"/>
                <a:gd name="T61" fmla="*/ 54 h 216"/>
                <a:gd name="T62" fmla="*/ 9 w 214"/>
                <a:gd name="T63" fmla="*/ 6 h 216"/>
                <a:gd name="T64" fmla="*/ 68 w 214"/>
                <a:gd name="T65" fmla="*/ 23 h 216"/>
                <a:gd name="T66" fmla="*/ 73 w 214"/>
                <a:gd name="T67" fmla="*/ 38 h 216"/>
                <a:gd name="T68" fmla="*/ 0 w 214"/>
                <a:gd name="T69" fmla="*/ 55 h 216"/>
                <a:gd name="T70" fmla="*/ 73 w 214"/>
                <a:gd name="T71" fmla="*/ 38 h 216"/>
                <a:gd name="T72" fmla="*/ 9 w 214"/>
                <a:gd name="T73" fmla="*/ 68 h 216"/>
                <a:gd name="T74" fmla="*/ 68 w 214"/>
                <a:gd name="T75" fmla="*/ 85 h 216"/>
                <a:gd name="T76" fmla="*/ 68 w 214"/>
                <a:gd name="T77" fmla="*/ 98 h 216"/>
                <a:gd name="T78" fmla="*/ 9 w 214"/>
                <a:gd name="T79" fmla="*/ 116 h 216"/>
                <a:gd name="T80" fmla="*/ 68 w 214"/>
                <a:gd name="T81" fmla="*/ 98 h 216"/>
                <a:gd name="T82" fmla="*/ 12 w 214"/>
                <a:gd name="T83" fmla="*/ 132 h 216"/>
                <a:gd name="T84" fmla="*/ 30 w 214"/>
                <a:gd name="T85" fmla="*/ 212 h 216"/>
                <a:gd name="T86" fmla="*/ 66 w 214"/>
                <a:gd name="T87" fmla="*/ 195 h 216"/>
                <a:gd name="T88" fmla="*/ 30 w 214"/>
                <a:gd name="T89" fmla="*/ 178 h 216"/>
                <a:gd name="T90" fmla="*/ 48 w 214"/>
                <a:gd name="T91" fmla="*/ 150 h 216"/>
                <a:gd name="T92" fmla="*/ 30 w 214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7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11"/>
                    <a:pt x="99" y="19"/>
                    <a:pt x="9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8" y="212"/>
                    <a:pt x="78" y="212"/>
                    <a:pt x="78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4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76" y="216"/>
                    <a:pt x="186" y="213"/>
                    <a:pt x="191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30" y="178"/>
                  </a:moveTo>
                  <a:cubicBezTo>
                    <a:pt x="30" y="150"/>
                    <a:pt x="30" y="150"/>
                    <a:pt x="30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3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black">
            <a:xfrm>
              <a:off x="5930" y="1913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1 w 185"/>
                <a:gd name="T7" fmla="*/ 183 h 207"/>
                <a:gd name="T8" fmla="*/ 63 w 185"/>
                <a:gd name="T9" fmla="*/ 174 h 207"/>
                <a:gd name="T10" fmla="*/ 37 w 185"/>
                <a:gd name="T11" fmla="*/ 147 h 207"/>
                <a:gd name="T12" fmla="*/ 27 w 185"/>
                <a:gd name="T13" fmla="*/ 102 h 207"/>
                <a:gd name="T14" fmla="*/ 35 w 185"/>
                <a:gd name="T15" fmla="*/ 62 h 207"/>
                <a:gd name="T16" fmla="*/ 48 w 185"/>
                <a:gd name="T17" fmla="*/ 42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40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49 h 207"/>
                <a:gd name="T40" fmla="*/ 0 w 185"/>
                <a:gd name="T41" fmla="*/ 104 h 207"/>
                <a:gd name="T42" fmla="*/ 12 w 185"/>
                <a:gd name="T43" fmla="*/ 157 h 207"/>
                <a:gd name="T44" fmla="*/ 49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5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4" y="167"/>
                    <a:pt x="145" y="172"/>
                    <a:pt x="134" y="176"/>
                  </a:cubicBezTo>
                  <a:cubicBezTo>
                    <a:pt x="123" y="180"/>
                    <a:pt x="112" y="183"/>
                    <a:pt x="101" y="183"/>
                  </a:cubicBezTo>
                  <a:cubicBezTo>
                    <a:pt x="88" y="183"/>
                    <a:pt x="75" y="180"/>
                    <a:pt x="63" y="174"/>
                  </a:cubicBezTo>
                  <a:cubicBezTo>
                    <a:pt x="52" y="168"/>
                    <a:pt x="43" y="159"/>
                    <a:pt x="37" y="147"/>
                  </a:cubicBezTo>
                  <a:cubicBezTo>
                    <a:pt x="30" y="135"/>
                    <a:pt x="27" y="120"/>
                    <a:pt x="27" y="102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8"/>
                    <a:pt x="48" y="42"/>
                  </a:cubicBezTo>
                  <a:cubicBezTo>
                    <a:pt x="53" y="36"/>
                    <a:pt x="60" y="31"/>
                    <a:pt x="69" y="28"/>
                  </a:cubicBezTo>
                  <a:cubicBezTo>
                    <a:pt x="78" y="24"/>
                    <a:pt x="88" y="22"/>
                    <a:pt x="100" y="22"/>
                  </a:cubicBezTo>
                  <a:cubicBezTo>
                    <a:pt x="110" y="22"/>
                    <a:pt x="120" y="24"/>
                    <a:pt x="128" y="28"/>
                  </a:cubicBezTo>
                  <a:cubicBezTo>
                    <a:pt x="136" y="31"/>
                    <a:pt x="143" y="36"/>
                    <a:pt x="147" y="42"/>
                  </a:cubicBezTo>
                  <a:cubicBezTo>
                    <a:pt x="152" y="47"/>
                    <a:pt x="155" y="55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9" y="46"/>
                    <a:pt x="174" y="35"/>
                    <a:pt x="167" y="26"/>
                  </a:cubicBezTo>
                  <a:cubicBezTo>
                    <a:pt x="160" y="18"/>
                    <a:pt x="151" y="11"/>
                    <a:pt x="140" y="7"/>
                  </a:cubicBezTo>
                  <a:cubicBezTo>
                    <a:pt x="128" y="2"/>
                    <a:pt x="115" y="0"/>
                    <a:pt x="100" y="0"/>
                  </a:cubicBezTo>
                  <a:cubicBezTo>
                    <a:pt x="80" y="0"/>
                    <a:pt x="63" y="4"/>
                    <a:pt x="47" y="12"/>
                  </a:cubicBezTo>
                  <a:cubicBezTo>
                    <a:pt x="32" y="20"/>
                    <a:pt x="20" y="33"/>
                    <a:pt x="12" y="49"/>
                  </a:cubicBezTo>
                  <a:cubicBezTo>
                    <a:pt x="4" y="66"/>
                    <a:pt x="0" y="85"/>
                    <a:pt x="0" y="104"/>
                  </a:cubicBezTo>
                  <a:cubicBezTo>
                    <a:pt x="0" y="124"/>
                    <a:pt x="4" y="142"/>
                    <a:pt x="12" y="157"/>
                  </a:cubicBezTo>
                  <a:cubicBezTo>
                    <a:pt x="20" y="173"/>
                    <a:pt x="33" y="186"/>
                    <a:pt x="49" y="194"/>
                  </a:cubicBezTo>
                  <a:cubicBezTo>
                    <a:pt x="65" y="202"/>
                    <a:pt x="83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9" y="194"/>
                    <a:pt x="172" y="186"/>
                    <a:pt x="185" y="175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black">
            <a:xfrm>
              <a:off x="6455" y="192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8 h 200"/>
                <a:gd name="T10" fmla="*/ 97 w 176"/>
                <a:gd name="T11" fmla="*/ 131 h 200"/>
                <a:gd name="T12" fmla="*/ 116 w 176"/>
                <a:gd name="T13" fmla="*/ 159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6 h 200"/>
                <a:gd name="T20" fmla="*/ 119 w 176"/>
                <a:gd name="T21" fmla="*/ 119 h 200"/>
                <a:gd name="T22" fmla="*/ 104 w 176"/>
                <a:gd name="T23" fmla="*/ 109 h 200"/>
                <a:gd name="T24" fmla="*/ 146 w 176"/>
                <a:gd name="T25" fmla="*/ 91 h 200"/>
                <a:gd name="T26" fmla="*/ 160 w 176"/>
                <a:gd name="T27" fmla="*/ 55 h 200"/>
                <a:gd name="T28" fmla="*/ 152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3 w 176"/>
                <a:gd name="T47" fmla="*/ 55 h 200"/>
                <a:gd name="T48" fmla="*/ 127 w 176"/>
                <a:gd name="T49" fmla="*/ 73 h 200"/>
                <a:gd name="T50" fmla="*/ 112 w 176"/>
                <a:gd name="T51" fmla="*/ 85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2" y="125"/>
                    <a:pt x="97" y="131"/>
                  </a:cubicBezTo>
                  <a:cubicBezTo>
                    <a:pt x="102" y="137"/>
                    <a:pt x="109" y="147"/>
                    <a:pt x="116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6"/>
                    <a:pt x="141" y="146"/>
                    <a:pt x="141" y="146"/>
                  </a:cubicBezTo>
                  <a:cubicBezTo>
                    <a:pt x="135" y="135"/>
                    <a:pt x="127" y="126"/>
                    <a:pt x="119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1"/>
                  </a:cubicBezTo>
                  <a:cubicBezTo>
                    <a:pt x="155" y="81"/>
                    <a:pt x="160" y="69"/>
                    <a:pt x="160" y="55"/>
                  </a:cubicBezTo>
                  <a:cubicBezTo>
                    <a:pt x="160" y="44"/>
                    <a:pt x="157" y="34"/>
                    <a:pt x="152" y="24"/>
                  </a:cubicBezTo>
                  <a:cubicBezTo>
                    <a:pt x="146" y="15"/>
                    <a:pt x="139" y="9"/>
                    <a:pt x="129" y="5"/>
                  </a:cubicBezTo>
                  <a:cubicBezTo>
                    <a:pt x="120" y="2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5" y="25"/>
                    <a:pt x="122" y="31"/>
                  </a:cubicBezTo>
                  <a:cubicBezTo>
                    <a:pt x="129" y="37"/>
                    <a:pt x="133" y="45"/>
                    <a:pt x="133" y="55"/>
                  </a:cubicBezTo>
                  <a:cubicBezTo>
                    <a:pt x="133" y="61"/>
                    <a:pt x="131" y="67"/>
                    <a:pt x="127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41"/>
            <p:cNvSpPr>
              <a:spLocks noEditPoints="1"/>
            </p:cNvSpPr>
            <p:nvPr userDrawn="1"/>
          </p:nvSpPr>
          <p:spPr bwMode="black">
            <a:xfrm>
              <a:off x="6873" y="192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3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3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3" y="32"/>
                    <a:pt x="98" y="46"/>
                    <a:pt x="104" y="63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black">
            <a:xfrm>
              <a:off x="7320" y="1920"/>
              <a:ext cx="376" cy="473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7 h 200"/>
                <a:gd name="T4" fmla="*/ 31 w 159"/>
                <a:gd name="T5" fmla="*/ 177 h 200"/>
                <a:gd name="T6" fmla="*/ 43 w 159"/>
                <a:gd name="T7" fmla="*/ 162 h 200"/>
                <a:gd name="T8" fmla="*/ 155 w 159"/>
                <a:gd name="T9" fmla="*/ 24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4 h 200"/>
                <a:gd name="T16" fmla="*/ 124 w 159"/>
                <a:gd name="T17" fmla="*/ 24 h 200"/>
                <a:gd name="T18" fmla="*/ 103 w 159"/>
                <a:gd name="T19" fmla="*/ 47 h 200"/>
                <a:gd name="T20" fmla="*/ 0 w 159"/>
                <a:gd name="T21" fmla="*/ 176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7"/>
                    <a:pt x="159" y="177"/>
                    <a:pt x="159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3" name="Rectangle 43"/>
            <p:cNvSpPr>
              <a:spLocks noChangeArrowheads="1"/>
            </p:cNvSpPr>
            <p:nvPr userDrawn="1"/>
          </p:nvSpPr>
          <p:spPr bwMode="black">
            <a:xfrm>
              <a:off x="7766" y="1920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4" name="Freeform 44"/>
            <p:cNvSpPr>
              <a:spLocks noEditPoints="1"/>
            </p:cNvSpPr>
            <p:nvPr userDrawn="1"/>
          </p:nvSpPr>
          <p:spPr bwMode="black">
            <a:xfrm>
              <a:off x="7880" y="1920"/>
              <a:ext cx="444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7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45"/>
            <p:cNvSpPr>
              <a:spLocks/>
            </p:cNvSpPr>
            <p:nvPr userDrawn="1"/>
          </p:nvSpPr>
          <p:spPr bwMode="black">
            <a:xfrm>
              <a:off x="8346" y="1913"/>
              <a:ext cx="375" cy="490"/>
            </a:xfrm>
            <a:custGeom>
              <a:avLst/>
              <a:gdLst>
                <a:gd name="T0" fmla="*/ 11 w 159"/>
                <a:gd name="T1" fmla="*/ 175 h 207"/>
                <a:gd name="T2" fmla="*/ 40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1 h 207"/>
                <a:gd name="T30" fmla="*/ 153 w 159"/>
                <a:gd name="T31" fmla="*/ 59 h 207"/>
                <a:gd name="T32" fmla="*/ 144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6 h 207"/>
                <a:gd name="T40" fmla="*/ 16 w 159"/>
                <a:gd name="T41" fmla="*/ 26 h 207"/>
                <a:gd name="T42" fmla="*/ 8 w 159"/>
                <a:gd name="T43" fmla="*/ 55 h 207"/>
                <a:gd name="T44" fmla="*/ 15 w 159"/>
                <a:gd name="T45" fmla="*/ 80 h 207"/>
                <a:gd name="T46" fmla="*/ 36 w 159"/>
                <a:gd name="T47" fmla="*/ 98 h 207"/>
                <a:gd name="T48" fmla="*/ 75 w 159"/>
                <a:gd name="T49" fmla="*/ 111 h 207"/>
                <a:gd name="T50" fmla="*/ 110 w 159"/>
                <a:gd name="T51" fmla="*/ 121 h 207"/>
                <a:gd name="T52" fmla="*/ 128 w 159"/>
                <a:gd name="T53" fmla="*/ 132 h 207"/>
                <a:gd name="T54" fmla="*/ 134 w 159"/>
                <a:gd name="T55" fmla="*/ 149 h 207"/>
                <a:gd name="T56" fmla="*/ 128 w 159"/>
                <a:gd name="T57" fmla="*/ 166 h 207"/>
                <a:gd name="T58" fmla="*/ 111 w 159"/>
                <a:gd name="T59" fmla="*/ 178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1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5"/>
                    <a:pt x="28" y="193"/>
                    <a:pt x="40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100" y="207"/>
                    <a:pt x="113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7"/>
                    <a:pt x="159" y="157"/>
                    <a:pt x="159" y="147"/>
                  </a:cubicBezTo>
                  <a:cubicBezTo>
                    <a:pt x="159" y="136"/>
                    <a:pt x="157" y="126"/>
                    <a:pt x="151" y="118"/>
                  </a:cubicBezTo>
                  <a:cubicBezTo>
                    <a:pt x="146" y="110"/>
                    <a:pt x="137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5"/>
                    <a:pt x="41" y="71"/>
                  </a:cubicBezTo>
                  <a:cubicBezTo>
                    <a:pt x="36" y="66"/>
                    <a:pt x="33" y="60"/>
                    <a:pt x="33" y="53"/>
                  </a:cubicBezTo>
                  <a:cubicBezTo>
                    <a:pt x="33" y="45"/>
                    <a:pt x="37" y="38"/>
                    <a:pt x="44" y="32"/>
                  </a:cubicBezTo>
                  <a:cubicBezTo>
                    <a:pt x="52" y="26"/>
                    <a:pt x="63" y="23"/>
                    <a:pt x="79" y="23"/>
                  </a:cubicBezTo>
                  <a:cubicBezTo>
                    <a:pt x="95" y="23"/>
                    <a:pt x="106" y="26"/>
                    <a:pt x="114" y="33"/>
                  </a:cubicBezTo>
                  <a:cubicBezTo>
                    <a:pt x="122" y="39"/>
                    <a:pt x="127" y="49"/>
                    <a:pt x="128" y="61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48"/>
                    <a:pt x="150" y="37"/>
                    <a:pt x="144" y="28"/>
                  </a:cubicBezTo>
                  <a:cubicBezTo>
                    <a:pt x="137" y="19"/>
                    <a:pt x="129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5" y="0"/>
                    <a:pt x="52" y="2"/>
                    <a:pt x="41" y="6"/>
                  </a:cubicBezTo>
                  <a:cubicBezTo>
                    <a:pt x="30" y="11"/>
                    <a:pt x="22" y="18"/>
                    <a:pt x="16" y="26"/>
                  </a:cubicBezTo>
                  <a:cubicBezTo>
                    <a:pt x="11" y="35"/>
                    <a:pt x="8" y="45"/>
                    <a:pt x="8" y="55"/>
                  </a:cubicBezTo>
                  <a:cubicBezTo>
                    <a:pt x="8" y="64"/>
                    <a:pt x="10" y="72"/>
                    <a:pt x="15" y="80"/>
                  </a:cubicBezTo>
                  <a:cubicBezTo>
                    <a:pt x="19" y="87"/>
                    <a:pt x="27" y="93"/>
                    <a:pt x="36" y="98"/>
                  </a:cubicBezTo>
                  <a:cubicBezTo>
                    <a:pt x="43" y="102"/>
                    <a:pt x="56" y="106"/>
                    <a:pt x="75" y="111"/>
                  </a:cubicBezTo>
                  <a:cubicBezTo>
                    <a:pt x="93" y="115"/>
                    <a:pt x="105" y="118"/>
                    <a:pt x="110" y="121"/>
                  </a:cubicBezTo>
                  <a:cubicBezTo>
                    <a:pt x="119" y="124"/>
                    <a:pt x="125" y="128"/>
                    <a:pt x="128" y="132"/>
                  </a:cubicBezTo>
                  <a:cubicBezTo>
                    <a:pt x="132" y="137"/>
                    <a:pt x="134" y="143"/>
                    <a:pt x="134" y="149"/>
                  </a:cubicBezTo>
                  <a:cubicBezTo>
                    <a:pt x="134" y="155"/>
                    <a:pt x="132" y="161"/>
                    <a:pt x="128" y="166"/>
                  </a:cubicBezTo>
                  <a:cubicBezTo>
                    <a:pt x="124" y="171"/>
                    <a:pt x="119" y="175"/>
                    <a:pt x="111" y="178"/>
                  </a:cubicBezTo>
                  <a:cubicBezTo>
                    <a:pt x="103" y="181"/>
                    <a:pt x="94" y="183"/>
                    <a:pt x="84" y="183"/>
                  </a:cubicBezTo>
                  <a:cubicBezTo>
                    <a:pt x="73" y="183"/>
                    <a:pt x="63" y="181"/>
                    <a:pt x="53" y="177"/>
                  </a:cubicBezTo>
                  <a:cubicBezTo>
                    <a:pt x="44" y="173"/>
                    <a:pt x="38" y="168"/>
                    <a:pt x="33" y="161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6" name="Freeform 46"/>
            <p:cNvSpPr>
              <a:spLocks noEditPoints="1"/>
            </p:cNvSpPr>
            <p:nvPr userDrawn="1"/>
          </p:nvSpPr>
          <p:spPr bwMode="black">
            <a:xfrm>
              <a:off x="6495" y="2902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7"/>
                    <a:pt x="108" y="170"/>
                    <a:pt x="101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47"/>
            <p:cNvSpPr>
              <a:spLocks noEditPoints="1"/>
            </p:cNvSpPr>
            <p:nvPr userDrawn="1"/>
          </p:nvSpPr>
          <p:spPr bwMode="black">
            <a:xfrm>
              <a:off x="6913" y="2902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39 h 200"/>
                <a:gd name="T4" fmla="*/ 134 w 188"/>
                <a:gd name="T5" fmla="*/ 139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2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4"/>
                    <a:pt x="91" y="21"/>
                  </a:cubicBezTo>
                  <a:cubicBezTo>
                    <a:pt x="94" y="32"/>
                    <a:pt x="99" y="45"/>
                    <a:pt x="105" y="62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8" name="Freeform 48"/>
            <p:cNvSpPr>
              <a:spLocks/>
            </p:cNvSpPr>
            <p:nvPr userDrawn="1"/>
          </p:nvSpPr>
          <p:spPr bwMode="black">
            <a:xfrm>
              <a:off x="7400" y="2902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7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7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9" name="Freeform 49"/>
            <p:cNvSpPr>
              <a:spLocks/>
            </p:cNvSpPr>
            <p:nvPr userDrawn="1"/>
          </p:nvSpPr>
          <p:spPr bwMode="black">
            <a:xfrm>
              <a:off x="7868" y="2902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10 h 473"/>
                <a:gd name="T4" fmla="*/ 142 w 392"/>
                <a:gd name="T5" fmla="*/ 234 h 473"/>
                <a:gd name="T6" fmla="*/ 310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10"/>
                  </a:lnTo>
                  <a:lnTo>
                    <a:pt x="142" y="234"/>
                  </a:lnTo>
                  <a:lnTo>
                    <a:pt x="310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0" name="Freeform 50"/>
            <p:cNvSpPr>
              <a:spLocks/>
            </p:cNvSpPr>
            <p:nvPr userDrawn="1"/>
          </p:nvSpPr>
          <p:spPr bwMode="black">
            <a:xfrm>
              <a:off x="8308" y="2902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6 h 473"/>
                <a:gd name="T4" fmla="*/ 61 w 352"/>
                <a:gd name="T5" fmla="*/ 416 h 473"/>
                <a:gd name="T6" fmla="*/ 61 w 352"/>
                <a:gd name="T7" fmla="*/ 255 h 473"/>
                <a:gd name="T8" fmla="*/ 324 w 352"/>
                <a:gd name="T9" fmla="*/ 255 h 473"/>
                <a:gd name="T10" fmla="*/ 324 w 352"/>
                <a:gd name="T11" fmla="*/ 201 h 473"/>
                <a:gd name="T12" fmla="*/ 61 w 352"/>
                <a:gd name="T13" fmla="*/ 201 h 473"/>
                <a:gd name="T14" fmla="*/ 61 w 352"/>
                <a:gd name="T15" fmla="*/ 54 h 473"/>
                <a:gd name="T16" fmla="*/ 340 w 352"/>
                <a:gd name="T17" fmla="*/ 54 h 473"/>
                <a:gd name="T18" fmla="*/ 340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6"/>
                  </a:lnTo>
                  <a:lnTo>
                    <a:pt x="61" y="416"/>
                  </a:lnTo>
                  <a:lnTo>
                    <a:pt x="61" y="255"/>
                  </a:lnTo>
                  <a:lnTo>
                    <a:pt x="324" y="255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4"/>
                  </a:lnTo>
                  <a:lnTo>
                    <a:pt x="340" y="54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1" name="Freeform 51"/>
            <p:cNvSpPr>
              <a:spLocks/>
            </p:cNvSpPr>
            <p:nvPr userDrawn="1"/>
          </p:nvSpPr>
          <p:spPr bwMode="black">
            <a:xfrm>
              <a:off x="-963" y="1037"/>
              <a:ext cx="451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6 w 191"/>
                <a:gd name="T9" fmla="*/ 32 h 200"/>
                <a:gd name="T10" fmla="*/ 166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39 h 200"/>
                <a:gd name="T20" fmla="*/ 97 w 191"/>
                <a:gd name="T21" fmla="*/ 171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200"/>
                    <a:pt x="166" y="200"/>
                    <a:pt x="166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3" y="153"/>
                    <a:pt x="99" y="164"/>
                    <a:pt x="97" y="171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2" name="Freeform 52"/>
            <p:cNvSpPr>
              <a:spLocks/>
            </p:cNvSpPr>
            <p:nvPr userDrawn="1"/>
          </p:nvSpPr>
          <p:spPr bwMode="black">
            <a:xfrm>
              <a:off x="-415" y="1037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7 h 473"/>
                <a:gd name="T4" fmla="*/ 62 w 352"/>
                <a:gd name="T5" fmla="*/ 417 h 473"/>
                <a:gd name="T6" fmla="*/ 62 w 352"/>
                <a:gd name="T7" fmla="*/ 256 h 473"/>
                <a:gd name="T8" fmla="*/ 324 w 352"/>
                <a:gd name="T9" fmla="*/ 256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4 h 473"/>
                <a:gd name="T16" fmla="*/ 341 w 352"/>
                <a:gd name="T17" fmla="*/ 54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7"/>
                  </a:lnTo>
                  <a:lnTo>
                    <a:pt x="62" y="417"/>
                  </a:lnTo>
                  <a:lnTo>
                    <a:pt x="62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4"/>
                  </a:lnTo>
                  <a:lnTo>
                    <a:pt x="341" y="54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3" name="Freeform 53"/>
            <p:cNvSpPr>
              <a:spLocks noEditPoints="1"/>
            </p:cNvSpPr>
            <p:nvPr userDrawn="1"/>
          </p:nvSpPr>
          <p:spPr bwMode="black">
            <a:xfrm>
              <a:off x="18" y="1037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7 w 177"/>
                <a:gd name="T5" fmla="*/ 111 h 200"/>
                <a:gd name="T6" fmla="*/ 72 w 177"/>
                <a:gd name="T7" fmla="*/ 112 h 200"/>
                <a:gd name="T8" fmla="*/ 84 w 177"/>
                <a:gd name="T9" fmla="*/ 117 h 200"/>
                <a:gd name="T10" fmla="*/ 98 w 177"/>
                <a:gd name="T11" fmla="*/ 131 h 200"/>
                <a:gd name="T12" fmla="*/ 117 w 177"/>
                <a:gd name="T13" fmla="*/ 158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5 h 200"/>
                <a:gd name="T20" fmla="*/ 120 w 177"/>
                <a:gd name="T21" fmla="*/ 119 h 200"/>
                <a:gd name="T22" fmla="*/ 104 w 177"/>
                <a:gd name="T23" fmla="*/ 109 h 200"/>
                <a:gd name="T24" fmla="*/ 146 w 177"/>
                <a:gd name="T25" fmla="*/ 90 h 200"/>
                <a:gd name="T26" fmla="*/ 160 w 177"/>
                <a:gd name="T27" fmla="*/ 54 h 200"/>
                <a:gd name="T28" fmla="*/ 152 w 177"/>
                <a:gd name="T29" fmla="*/ 24 h 200"/>
                <a:gd name="T30" fmla="*/ 130 w 177"/>
                <a:gd name="T31" fmla="*/ 5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4 h 200"/>
                <a:gd name="T48" fmla="*/ 128 w 177"/>
                <a:gd name="T49" fmla="*/ 72 h 200"/>
                <a:gd name="T50" fmla="*/ 112 w 177"/>
                <a:gd name="T51" fmla="*/ 84 h 200"/>
                <a:gd name="T52" fmla="*/ 84 w 177"/>
                <a:gd name="T53" fmla="*/ 88 h 200"/>
                <a:gd name="T54" fmla="*/ 27 w 177"/>
                <a:gd name="T55" fmla="*/ 88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3" y="124"/>
                    <a:pt x="98" y="131"/>
                  </a:cubicBezTo>
                  <a:cubicBezTo>
                    <a:pt x="103" y="137"/>
                    <a:pt x="109" y="146"/>
                    <a:pt x="117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6" y="81"/>
                    <a:pt x="160" y="69"/>
                    <a:pt x="160" y="54"/>
                  </a:cubicBezTo>
                  <a:cubicBezTo>
                    <a:pt x="160" y="43"/>
                    <a:pt x="157" y="33"/>
                    <a:pt x="152" y="24"/>
                  </a:cubicBezTo>
                  <a:cubicBezTo>
                    <a:pt x="146" y="15"/>
                    <a:pt x="139" y="9"/>
                    <a:pt x="130" y="5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29" y="37"/>
                    <a:pt x="133" y="45"/>
                    <a:pt x="133" y="54"/>
                  </a:cubicBezTo>
                  <a:cubicBezTo>
                    <a:pt x="133" y="61"/>
                    <a:pt x="131" y="67"/>
                    <a:pt x="128" y="72"/>
                  </a:cubicBezTo>
                  <a:cubicBezTo>
                    <a:pt x="124" y="78"/>
                    <a:pt x="119" y="82"/>
                    <a:pt x="112" y="84"/>
                  </a:cubicBezTo>
                  <a:cubicBezTo>
                    <a:pt x="105" y="87"/>
                    <a:pt x="96" y="88"/>
                    <a:pt x="84" y="88"/>
                  </a:cubicBezTo>
                  <a:cubicBezTo>
                    <a:pt x="27" y="88"/>
                    <a:pt x="27" y="88"/>
                    <a:pt x="27" y="88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4" name="Freeform 54"/>
            <p:cNvSpPr>
              <a:spLocks/>
            </p:cNvSpPr>
            <p:nvPr userDrawn="1"/>
          </p:nvSpPr>
          <p:spPr bwMode="black">
            <a:xfrm>
              <a:off x="469" y="1028"/>
              <a:ext cx="419" cy="489"/>
            </a:xfrm>
            <a:custGeom>
              <a:avLst/>
              <a:gdLst>
                <a:gd name="T0" fmla="*/ 130 w 177"/>
                <a:gd name="T1" fmla="*/ 172 h 207"/>
                <a:gd name="T2" fmla="*/ 92 w 177"/>
                <a:gd name="T3" fmla="*/ 185 h 207"/>
                <a:gd name="T4" fmla="*/ 58 w 177"/>
                <a:gd name="T5" fmla="*/ 175 h 207"/>
                <a:gd name="T6" fmla="*/ 35 w 177"/>
                <a:gd name="T7" fmla="*/ 147 h 207"/>
                <a:gd name="T8" fmla="*/ 28 w 177"/>
                <a:gd name="T9" fmla="*/ 102 h 207"/>
                <a:gd name="T10" fmla="*/ 34 w 177"/>
                <a:gd name="T11" fmla="*/ 64 h 207"/>
                <a:gd name="T12" fmla="*/ 56 w 177"/>
                <a:gd name="T13" fmla="*/ 34 h 207"/>
                <a:gd name="T14" fmla="*/ 94 w 177"/>
                <a:gd name="T15" fmla="*/ 23 h 207"/>
                <a:gd name="T16" fmla="*/ 128 w 177"/>
                <a:gd name="T17" fmla="*/ 33 h 207"/>
                <a:gd name="T18" fmla="*/ 148 w 177"/>
                <a:gd name="T19" fmla="*/ 65 h 207"/>
                <a:gd name="T20" fmla="*/ 174 w 177"/>
                <a:gd name="T21" fmla="*/ 59 h 207"/>
                <a:gd name="T22" fmla="*/ 145 w 177"/>
                <a:gd name="T23" fmla="*/ 16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8 h 207"/>
                <a:gd name="T30" fmla="*/ 0 w 177"/>
                <a:gd name="T31" fmla="*/ 102 h 207"/>
                <a:gd name="T32" fmla="*/ 11 w 177"/>
                <a:gd name="T33" fmla="*/ 156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4 h 207"/>
                <a:gd name="T44" fmla="*/ 130 w 177"/>
                <a:gd name="T45" fmla="*/ 17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2"/>
                  </a:moveTo>
                  <a:cubicBezTo>
                    <a:pt x="120" y="180"/>
                    <a:pt x="107" y="185"/>
                    <a:pt x="92" y="185"/>
                  </a:cubicBezTo>
                  <a:cubicBezTo>
                    <a:pt x="80" y="185"/>
                    <a:pt x="69" y="182"/>
                    <a:pt x="58" y="175"/>
                  </a:cubicBezTo>
                  <a:cubicBezTo>
                    <a:pt x="48" y="169"/>
                    <a:pt x="40" y="159"/>
                    <a:pt x="35" y="147"/>
                  </a:cubicBezTo>
                  <a:cubicBezTo>
                    <a:pt x="30" y="134"/>
                    <a:pt x="28" y="119"/>
                    <a:pt x="28" y="102"/>
                  </a:cubicBezTo>
                  <a:cubicBezTo>
                    <a:pt x="28" y="89"/>
                    <a:pt x="30" y="76"/>
                    <a:pt x="34" y="64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7"/>
                    <a:pt x="79" y="23"/>
                    <a:pt x="94" y="23"/>
                  </a:cubicBezTo>
                  <a:cubicBezTo>
                    <a:pt x="108" y="23"/>
                    <a:pt x="119" y="26"/>
                    <a:pt x="128" y="33"/>
                  </a:cubicBezTo>
                  <a:cubicBezTo>
                    <a:pt x="136" y="40"/>
                    <a:pt x="143" y="50"/>
                    <a:pt x="148" y="65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8" y="40"/>
                    <a:pt x="159" y="26"/>
                    <a:pt x="145" y="16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2" y="20"/>
                    <a:pt x="20" y="32"/>
                    <a:pt x="12" y="48"/>
                  </a:cubicBezTo>
                  <a:cubicBezTo>
                    <a:pt x="4" y="63"/>
                    <a:pt x="0" y="82"/>
                    <a:pt x="0" y="102"/>
                  </a:cubicBezTo>
                  <a:cubicBezTo>
                    <a:pt x="0" y="121"/>
                    <a:pt x="4" y="139"/>
                    <a:pt x="11" y="156"/>
                  </a:cubicBezTo>
                  <a:cubicBezTo>
                    <a:pt x="18" y="173"/>
                    <a:pt x="28" y="185"/>
                    <a:pt x="42" y="194"/>
                  </a:cubicBezTo>
                  <a:cubicBezTo>
                    <a:pt x="55" y="203"/>
                    <a:pt x="73" y="207"/>
                    <a:pt x="94" y="207"/>
                  </a:cubicBezTo>
                  <a:cubicBezTo>
                    <a:pt x="115" y="207"/>
                    <a:pt x="133" y="202"/>
                    <a:pt x="147" y="190"/>
                  </a:cubicBezTo>
                  <a:cubicBezTo>
                    <a:pt x="162" y="179"/>
                    <a:pt x="172" y="162"/>
                    <a:pt x="177" y="140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47" y="151"/>
                    <a:pt x="140" y="163"/>
                    <a:pt x="13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5" name="Rectangle 55"/>
            <p:cNvSpPr>
              <a:spLocks noChangeArrowheads="1"/>
            </p:cNvSpPr>
            <p:nvPr userDrawn="1"/>
          </p:nvSpPr>
          <p:spPr bwMode="black">
            <a:xfrm>
              <a:off x="970" y="1037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6" name="Freeform 56"/>
            <p:cNvSpPr>
              <a:spLocks noEditPoints="1"/>
            </p:cNvSpPr>
            <p:nvPr userDrawn="1"/>
          </p:nvSpPr>
          <p:spPr bwMode="black">
            <a:xfrm>
              <a:off x="-973" y="74"/>
              <a:ext cx="393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9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1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9" y="187"/>
                  </a:cubicBezTo>
                  <a:cubicBezTo>
                    <a:pt x="135" y="183"/>
                    <a:pt x="141" y="176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5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1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7" name="Freeform 57"/>
            <p:cNvSpPr>
              <a:spLocks noEditPoints="1"/>
            </p:cNvSpPr>
            <p:nvPr userDrawn="1"/>
          </p:nvSpPr>
          <p:spPr bwMode="black">
            <a:xfrm>
              <a:off x="-554" y="74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8" name="Freeform 58"/>
            <p:cNvSpPr>
              <a:spLocks/>
            </p:cNvSpPr>
            <p:nvPr userDrawn="1"/>
          </p:nvSpPr>
          <p:spPr bwMode="black">
            <a:xfrm>
              <a:off x="-70" y="74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2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4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9" name="Freeform 59"/>
            <p:cNvSpPr>
              <a:spLocks/>
            </p:cNvSpPr>
            <p:nvPr userDrawn="1"/>
          </p:nvSpPr>
          <p:spPr bwMode="black">
            <a:xfrm>
              <a:off x="368" y="74"/>
              <a:ext cx="373" cy="483"/>
            </a:xfrm>
            <a:custGeom>
              <a:avLst/>
              <a:gdLst>
                <a:gd name="T0" fmla="*/ 131 w 158"/>
                <a:gd name="T1" fmla="*/ 116 h 204"/>
                <a:gd name="T2" fmla="*/ 119 w 158"/>
                <a:gd name="T3" fmla="*/ 167 h 204"/>
                <a:gd name="T4" fmla="*/ 77 w 158"/>
                <a:gd name="T5" fmla="*/ 180 h 204"/>
                <a:gd name="T6" fmla="*/ 48 w 158"/>
                <a:gd name="T7" fmla="*/ 173 h 204"/>
                <a:gd name="T8" fmla="*/ 32 w 158"/>
                <a:gd name="T9" fmla="*/ 154 h 204"/>
                <a:gd name="T10" fmla="*/ 27 w 158"/>
                <a:gd name="T11" fmla="*/ 116 h 204"/>
                <a:gd name="T12" fmla="*/ 27 w 158"/>
                <a:gd name="T13" fmla="*/ 0 h 204"/>
                <a:gd name="T14" fmla="*/ 0 w 158"/>
                <a:gd name="T15" fmla="*/ 0 h 204"/>
                <a:gd name="T16" fmla="*/ 0 w 158"/>
                <a:gd name="T17" fmla="*/ 116 h 204"/>
                <a:gd name="T18" fmla="*/ 8 w 158"/>
                <a:gd name="T19" fmla="*/ 166 h 204"/>
                <a:gd name="T20" fmla="*/ 33 w 158"/>
                <a:gd name="T21" fmla="*/ 194 h 204"/>
                <a:gd name="T22" fmla="*/ 79 w 158"/>
                <a:gd name="T23" fmla="*/ 204 h 204"/>
                <a:gd name="T24" fmla="*/ 126 w 158"/>
                <a:gd name="T25" fmla="*/ 193 h 204"/>
                <a:gd name="T26" fmla="*/ 151 w 158"/>
                <a:gd name="T27" fmla="*/ 164 h 204"/>
                <a:gd name="T28" fmla="*/ 158 w 158"/>
                <a:gd name="T29" fmla="*/ 116 h 204"/>
                <a:gd name="T30" fmla="*/ 158 w 158"/>
                <a:gd name="T31" fmla="*/ 0 h 204"/>
                <a:gd name="T32" fmla="*/ 131 w 158"/>
                <a:gd name="T33" fmla="*/ 0 h 204"/>
                <a:gd name="T34" fmla="*/ 131 w 158"/>
                <a:gd name="T35" fmla="*/ 11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4">
                  <a:moveTo>
                    <a:pt x="131" y="116"/>
                  </a:moveTo>
                  <a:cubicBezTo>
                    <a:pt x="131" y="141"/>
                    <a:pt x="127" y="158"/>
                    <a:pt x="119" y="167"/>
                  </a:cubicBezTo>
                  <a:cubicBezTo>
                    <a:pt x="111" y="176"/>
                    <a:pt x="97" y="180"/>
                    <a:pt x="77" y="180"/>
                  </a:cubicBezTo>
                  <a:cubicBezTo>
                    <a:pt x="66" y="180"/>
                    <a:pt x="56" y="178"/>
                    <a:pt x="48" y="173"/>
                  </a:cubicBezTo>
                  <a:cubicBezTo>
                    <a:pt x="40" y="169"/>
                    <a:pt x="35" y="162"/>
                    <a:pt x="32" y="154"/>
                  </a:cubicBezTo>
                  <a:cubicBezTo>
                    <a:pt x="28" y="146"/>
                    <a:pt x="27" y="133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37"/>
                    <a:pt x="3" y="154"/>
                    <a:pt x="8" y="166"/>
                  </a:cubicBezTo>
                  <a:cubicBezTo>
                    <a:pt x="13" y="178"/>
                    <a:pt x="22" y="188"/>
                    <a:pt x="33" y="194"/>
                  </a:cubicBezTo>
                  <a:cubicBezTo>
                    <a:pt x="45" y="201"/>
                    <a:pt x="61" y="204"/>
                    <a:pt x="79" y="204"/>
                  </a:cubicBezTo>
                  <a:cubicBezTo>
                    <a:pt x="99" y="204"/>
                    <a:pt x="114" y="200"/>
                    <a:pt x="126" y="193"/>
                  </a:cubicBezTo>
                  <a:cubicBezTo>
                    <a:pt x="138" y="185"/>
                    <a:pt x="146" y="176"/>
                    <a:pt x="151" y="164"/>
                  </a:cubicBezTo>
                  <a:cubicBezTo>
                    <a:pt x="155" y="152"/>
                    <a:pt x="158" y="136"/>
                    <a:pt x="158" y="116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0" name="Freeform 60"/>
            <p:cNvSpPr>
              <a:spLocks/>
            </p:cNvSpPr>
            <p:nvPr userDrawn="1"/>
          </p:nvSpPr>
          <p:spPr bwMode="black">
            <a:xfrm>
              <a:off x="805" y="74"/>
              <a:ext cx="262" cy="483"/>
            </a:xfrm>
            <a:custGeom>
              <a:avLst/>
              <a:gdLst>
                <a:gd name="T0" fmla="*/ 14 w 111"/>
                <a:gd name="T1" fmla="*/ 189 h 204"/>
                <a:gd name="T2" fmla="*/ 54 w 111"/>
                <a:gd name="T3" fmla="*/ 204 h 204"/>
                <a:gd name="T4" fmla="*/ 85 w 111"/>
                <a:gd name="T5" fmla="*/ 197 h 204"/>
                <a:gd name="T6" fmla="*/ 105 w 111"/>
                <a:gd name="T7" fmla="*/ 176 h 204"/>
                <a:gd name="T8" fmla="*/ 111 w 111"/>
                <a:gd name="T9" fmla="*/ 137 h 204"/>
                <a:gd name="T10" fmla="*/ 111 w 111"/>
                <a:gd name="T11" fmla="*/ 0 h 204"/>
                <a:gd name="T12" fmla="*/ 84 w 111"/>
                <a:gd name="T13" fmla="*/ 0 h 204"/>
                <a:gd name="T14" fmla="*/ 84 w 111"/>
                <a:gd name="T15" fmla="*/ 138 h 204"/>
                <a:gd name="T16" fmla="*/ 81 w 111"/>
                <a:gd name="T17" fmla="*/ 163 h 204"/>
                <a:gd name="T18" fmla="*/ 71 w 111"/>
                <a:gd name="T19" fmla="*/ 176 h 204"/>
                <a:gd name="T20" fmla="*/ 54 w 111"/>
                <a:gd name="T21" fmla="*/ 180 h 204"/>
                <a:gd name="T22" fmla="*/ 33 w 111"/>
                <a:gd name="T23" fmla="*/ 172 h 204"/>
                <a:gd name="T24" fmla="*/ 24 w 111"/>
                <a:gd name="T25" fmla="*/ 140 h 204"/>
                <a:gd name="T26" fmla="*/ 1 w 111"/>
                <a:gd name="T27" fmla="*/ 144 h 204"/>
                <a:gd name="T28" fmla="*/ 14 w 111"/>
                <a:gd name="T2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4">
                  <a:moveTo>
                    <a:pt x="14" y="189"/>
                  </a:moveTo>
                  <a:cubicBezTo>
                    <a:pt x="23" y="199"/>
                    <a:pt x="37" y="204"/>
                    <a:pt x="54" y="204"/>
                  </a:cubicBezTo>
                  <a:cubicBezTo>
                    <a:pt x="66" y="204"/>
                    <a:pt x="76" y="201"/>
                    <a:pt x="85" y="197"/>
                  </a:cubicBezTo>
                  <a:cubicBezTo>
                    <a:pt x="94" y="192"/>
                    <a:pt x="100" y="185"/>
                    <a:pt x="105" y="176"/>
                  </a:cubicBezTo>
                  <a:cubicBezTo>
                    <a:pt x="109" y="166"/>
                    <a:pt x="111" y="153"/>
                    <a:pt x="111" y="137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50"/>
                    <a:pt x="83" y="158"/>
                    <a:pt x="81" y="163"/>
                  </a:cubicBezTo>
                  <a:cubicBezTo>
                    <a:pt x="80" y="168"/>
                    <a:pt x="76" y="173"/>
                    <a:pt x="71" y="176"/>
                  </a:cubicBezTo>
                  <a:cubicBezTo>
                    <a:pt x="67" y="179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2"/>
                  </a:cubicBezTo>
                  <a:cubicBezTo>
                    <a:pt x="28" y="166"/>
                    <a:pt x="25" y="156"/>
                    <a:pt x="24" y="140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64"/>
                    <a:pt x="5" y="179"/>
                    <a:pt x="14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1" name="Freeform 61"/>
            <p:cNvSpPr>
              <a:spLocks/>
            </p:cNvSpPr>
            <p:nvPr userDrawn="1"/>
          </p:nvSpPr>
          <p:spPr bwMode="black">
            <a:xfrm>
              <a:off x="1164" y="74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9 h 473"/>
                <a:gd name="T4" fmla="*/ 62 w 352"/>
                <a:gd name="T5" fmla="*/ 419 h 473"/>
                <a:gd name="T6" fmla="*/ 62 w 352"/>
                <a:gd name="T7" fmla="*/ 258 h 473"/>
                <a:gd name="T8" fmla="*/ 324 w 352"/>
                <a:gd name="T9" fmla="*/ 258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7 h 473"/>
                <a:gd name="T16" fmla="*/ 341 w 352"/>
                <a:gd name="T17" fmla="*/ 57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9"/>
                  </a:lnTo>
                  <a:lnTo>
                    <a:pt x="62" y="419"/>
                  </a:lnTo>
                  <a:lnTo>
                    <a:pt x="62" y="258"/>
                  </a:lnTo>
                  <a:lnTo>
                    <a:pt x="324" y="258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7"/>
                  </a:lnTo>
                  <a:lnTo>
                    <a:pt x="341" y="5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2" name="Freeform 62"/>
            <p:cNvSpPr>
              <a:spLocks/>
            </p:cNvSpPr>
            <p:nvPr userDrawn="1"/>
          </p:nvSpPr>
          <p:spPr bwMode="black">
            <a:xfrm>
              <a:off x="1594" y="74"/>
              <a:ext cx="452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5 w 191"/>
                <a:gd name="T9" fmla="*/ 33 h 200"/>
                <a:gd name="T10" fmla="*/ 165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40 h 200"/>
                <a:gd name="T20" fmla="*/ 97 w 191"/>
                <a:gd name="T21" fmla="*/ 172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3" y="154"/>
                    <a:pt x="99" y="164"/>
                    <a:pt x="97" y="172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3" name="Freeform 63"/>
            <p:cNvSpPr>
              <a:spLocks noEditPoints="1"/>
            </p:cNvSpPr>
            <p:nvPr userDrawn="1"/>
          </p:nvSpPr>
          <p:spPr bwMode="black">
            <a:xfrm>
              <a:off x="2162" y="1018"/>
              <a:ext cx="357" cy="473"/>
            </a:xfrm>
            <a:custGeom>
              <a:avLst/>
              <a:gdLst>
                <a:gd name="T0" fmla="*/ 0 w 151"/>
                <a:gd name="T1" fmla="*/ 200 h 200"/>
                <a:gd name="T2" fmla="*/ 78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1 w 151"/>
                <a:gd name="T11" fmla="*/ 109 h 200"/>
                <a:gd name="T12" fmla="*/ 116 w 151"/>
                <a:gd name="T13" fmla="*/ 90 h 200"/>
                <a:gd name="T14" fmla="*/ 74 w 151"/>
                <a:gd name="T15" fmla="*/ 85 h 200"/>
                <a:gd name="T16" fmla="*/ 26 w 151"/>
                <a:gd name="T17" fmla="*/ 85 h 200"/>
                <a:gd name="T18" fmla="*/ 26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6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2 w 151"/>
                <a:gd name="T37" fmla="*/ 143 h 200"/>
                <a:gd name="T38" fmla="*/ 111 w 151"/>
                <a:gd name="T39" fmla="*/ 169 h 200"/>
                <a:gd name="T40" fmla="*/ 79 w 151"/>
                <a:gd name="T41" fmla="*/ 178 h 200"/>
                <a:gd name="T42" fmla="*/ 26 w 151"/>
                <a:gd name="T43" fmla="*/ 178 h 200"/>
                <a:gd name="T44" fmla="*/ 26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8" y="200"/>
                    <a:pt x="78" y="200"/>
                    <a:pt x="78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39" y="179"/>
                    <a:pt x="144" y="170"/>
                  </a:cubicBezTo>
                  <a:cubicBezTo>
                    <a:pt x="148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1" y="109"/>
                  </a:cubicBezTo>
                  <a:cubicBezTo>
                    <a:pt x="135" y="100"/>
                    <a:pt x="127" y="94"/>
                    <a:pt x="116" y="90"/>
                  </a:cubicBezTo>
                  <a:cubicBezTo>
                    <a:pt x="106" y="87"/>
                    <a:pt x="92" y="85"/>
                    <a:pt x="74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6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79" y="108"/>
                    <a:pt x="92" y="109"/>
                    <a:pt x="99" y="111"/>
                  </a:cubicBezTo>
                  <a:cubicBezTo>
                    <a:pt x="106" y="113"/>
                    <a:pt x="112" y="116"/>
                    <a:pt x="116" y="122"/>
                  </a:cubicBezTo>
                  <a:cubicBezTo>
                    <a:pt x="120" y="128"/>
                    <a:pt x="122" y="134"/>
                    <a:pt x="122" y="143"/>
                  </a:cubicBezTo>
                  <a:cubicBezTo>
                    <a:pt x="122" y="154"/>
                    <a:pt x="119" y="163"/>
                    <a:pt x="111" y="169"/>
                  </a:cubicBezTo>
                  <a:cubicBezTo>
                    <a:pt x="104" y="175"/>
                    <a:pt x="94" y="178"/>
                    <a:pt x="79" y="178"/>
                  </a:cubicBezTo>
                  <a:cubicBezTo>
                    <a:pt x="26" y="178"/>
                    <a:pt x="26" y="178"/>
                    <a:pt x="26" y="178"/>
                  </a:cubicBezTo>
                  <a:lnTo>
                    <a:pt x="2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4" name="Freeform 64"/>
            <p:cNvSpPr>
              <a:spLocks/>
            </p:cNvSpPr>
            <p:nvPr userDrawn="1"/>
          </p:nvSpPr>
          <p:spPr bwMode="black">
            <a:xfrm>
              <a:off x="2540" y="1018"/>
              <a:ext cx="376" cy="483"/>
            </a:xfrm>
            <a:custGeom>
              <a:avLst/>
              <a:gdLst>
                <a:gd name="T0" fmla="*/ 34 w 159"/>
                <a:gd name="T1" fmla="*/ 141 h 204"/>
                <a:gd name="T2" fmla="*/ 29 w 159"/>
                <a:gd name="T3" fmla="*/ 173 h 204"/>
                <a:gd name="T4" fmla="*/ 16 w 159"/>
                <a:gd name="T5" fmla="*/ 180 h 204"/>
                <a:gd name="T6" fmla="*/ 5 w 159"/>
                <a:gd name="T7" fmla="*/ 177 h 204"/>
                <a:gd name="T8" fmla="*/ 0 w 159"/>
                <a:gd name="T9" fmla="*/ 200 h 204"/>
                <a:gd name="T10" fmla="*/ 21 w 159"/>
                <a:gd name="T11" fmla="*/ 204 h 204"/>
                <a:gd name="T12" fmla="*/ 45 w 159"/>
                <a:gd name="T13" fmla="*/ 196 h 204"/>
                <a:gd name="T14" fmla="*/ 58 w 159"/>
                <a:gd name="T15" fmla="*/ 173 h 204"/>
                <a:gd name="T16" fmla="*/ 60 w 159"/>
                <a:gd name="T17" fmla="*/ 127 h 204"/>
                <a:gd name="T18" fmla="*/ 60 w 159"/>
                <a:gd name="T19" fmla="*/ 24 h 204"/>
                <a:gd name="T20" fmla="*/ 133 w 159"/>
                <a:gd name="T21" fmla="*/ 24 h 204"/>
                <a:gd name="T22" fmla="*/ 133 w 159"/>
                <a:gd name="T23" fmla="*/ 200 h 204"/>
                <a:gd name="T24" fmla="*/ 159 w 159"/>
                <a:gd name="T25" fmla="*/ 200 h 204"/>
                <a:gd name="T26" fmla="*/ 159 w 159"/>
                <a:gd name="T27" fmla="*/ 0 h 204"/>
                <a:gd name="T28" fmla="*/ 34 w 159"/>
                <a:gd name="T29" fmla="*/ 0 h 204"/>
                <a:gd name="T30" fmla="*/ 34 w 159"/>
                <a:gd name="T31" fmla="*/ 14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204">
                  <a:moveTo>
                    <a:pt x="34" y="141"/>
                  </a:moveTo>
                  <a:cubicBezTo>
                    <a:pt x="34" y="158"/>
                    <a:pt x="32" y="168"/>
                    <a:pt x="29" y="173"/>
                  </a:cubicBezTo>
                  <a:cubicBezTo>
                    <a:pt x="26" y="177"/>
                    <a:pt x="22" y="180"/>
                    <a:pt x="16" y="180"/>
                  </a:cubicBezTo>
                  <a:cubicBezTo>
                    <a:pt x="13" y="180"/>
                    <a:pt x="9" y="179"/>
                    <a:pt x="5" y="17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5" y="204"/>
                    <a:pt x="21" y="204"/>
                  </a:cubicBezTo>
                  <a:cubicBezTo>
                    <a:pt x="31" y="204"/>
                    <a:pt x="39" y="201"/>
                    <a:pt x="45" y="196"/>
                  </a:cubicBezTo>
                  <a:cubicBezTo>
                    <a:pt x="51" y="190"/>
                    <a:pt x="56" y="183"/>
                    <a:pt x="58" y="173"/>
                  </a:cubicBezTo>
                  <a:cubicBezTo>
                    <a:pt x="59" y="163"/>
                    <a:pt x="60" y="148"/>
                    <a:pt x="60" y="12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00"/>
                    <a:pt x="133" y="200"/>
                    <a:pt x="133" y="200"/>
                  </a:cubicBezTo>
                  <a:cubicBezTo>
                    <a:pt x="159" y="200"/>
                    <a:pt x="159" y="200"/>
                    <a:pt x="159" y="2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5" name="Freeform 65"/>
            <p:cNvSpPr>
              <a:spLocks noEditPoints="1"/>
            </p:cNvSpPr>
            <p:nvPr userDrawn="1"/>
          </p:nvSpPr>
          <p:spPr bwMode="black">
            <a:xfrm>
              <a:off x="2961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6" name="Freeform 66"/>
            <p:cNvSpPr>
              <a:spLocks/>
            </p:cNvSpPr>
            <p:nvPr userDrawn="1"/>
          </p:nvSpPr>
          <p:spPr bwMode="black">
            <a:xfrm>
              <a:off x="3448" y="1018"/>
              <a:ext cx="307" cy="473"/>
            </a:xfrm>
            <a:custGeom>
              <a:avLst/>
              <a:gdLst>
                <a:gd name="T0" fmla="*/ 0 w 307"/>
                <a:gd name="T1" fmla="*/ 473 h 473"/>
                <a:gd name="T2" fmla="*/ 64 w 307"/>
                <a:gd name="T3" fmla="*/ 473 h 473"/>
                <a:gd name="T4" fmla="*/ 64 w 307"/>
                <a:gd name="T5" fmla="*/ 57 h 473"/>
                <a:gd name="T6" fmla="*/ 307 w 307"/>
                <a:gd name="T7" fmla="*/ 57 h 473"/>
                <a:gd name="T8" fmla="*/ 307 w 307"/>
                <a:gd name="T9" fmla="*/ 0 h 473"/>
                <a:gd name="T10" fmla="*/ 0 w 307"/>
                <a:gd name="T11" fmla="*/ 0 h 473"/>
                <a:gd name="T12" fmla="*/ 0 w 307"/>
                <a:gd name="T1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73">
                  <a:moveTo>
                    <a:pt x="0" y="473"/>
                  </a:moveTo>
                  <a:lnTo>
                    <a:pt x="64" y="473"/>
                  </a:lnTo>
                  <a:lnTo>
                    <a:pt x="64" y="57"/>
                  </a:lnTo>
                  <a:lnTo>
                    <a:pt x="307" y="57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7" name="Freeform 67"/>
            <p:cNvSpPr>
              <a:spLocks noEditPoints="1"/>
            </p:cNvSpPr>
            <p:nvPr userDrawn="1"/>
          </p:nvSpPr>
          <p:spPr bwMode="black">
            <a:xfrm>
              <a:off x="3743" y="1009"/>
              <a:ext cx="452" cy="492"/>
            </a:xfrm>
            <a:custGeom>
              <a:avLst/>
              <a:gdLst>
                <a:gd name="T0" fmla="*/ 11 w 191"/>
                <a:gd name="T1" fmla="*/ 157 h 208"/>
                <a:gd name="T2" fmla="*/ 45 w 191"/>
                <a:gd name="T3" fmla="*/ 194 h 208"/>
                <a:gd name="T4" fmla="*/ 95 w 191"/>
                <a:gd name="T5" fmla="*/ 208 h 208"/>
                <a:gd name="T6" fmla="*/ 144 w 191"/>
                <a:gd name="T7" fmla="*/ 195 h 208"/>
                <a:gd name="T8" fmla="*/ 179 w 191"/>
                <a:gd name="T9" fmla="*/ 159 h 208"/>
                <a:gd name="T10" fmla="*/ 191 w 191"/>
                <a:gd name="T11" fmla="*/ 104 h 208"/>
                <a:gd name="T12" fmla="*/ 179 w 191"/>
                <a:gd name="T13" fmla="*/ 51 h 208"/>
                <a:gd name="T14" fmla="*/ 146 w 191"/>
                <a:gd name="T15" fmla="*/ 14 h 208"/>
                <a:gd name="T16" fmla="*/ 96 w 191"/>
                <a:gd name="T17" fmla="*/ 0 h 208"/>
                <a:gd name="T18" fmla="*/ 26 w 191"/>
                <a:gd name="T19" fmla="*/ 29 h 208"/>
                <a:gd name="T20" fmla="*/ 0 w 191"/>
                <a:gd name="T21" fmla="*/ 107 h 208"/>
                <a:gd name="T22" fmla="*/ 11 w 191"/>
                <a:gd name="T23" fmla="*/ 157 h 208"/>
                <a:gd name="T24" fmla="*/ 47 w 191"/>
                <a:gd name="T25" fmla="*/ 43 h 208"/>
                <a:gd name="T26" fmla="*/ 96 w 191"/>
                <a:gd name="T27" fmla="*/ 23 h 208"/>
                <a:gd name="T28" fmla="*/ 131 w 191"/>
                <a:gd name="T29" fmla="*/ 33 h 208"/>
                <a:gd name="T30" fmla="*/ 156 w 191"/>
                <a:gd name="T31" fmla="*/ 62 h 208"/>
                <a:gd name="T32" fmla="*/ 164 w 191"/>
                <a:gd name="T33" fmla="*/ 104 h 208"/>
                <a:gd name="T34" fmla="*/ 145 w 191"/>
                <a:gd name="T35" fmla="*/ 164 h 208"/>
                <a:gd name="T36" fmla="*/ 95 w 191"/>
                <a:gd name="T37" fmla="*/ 185 h 208"/>
                <a:gd name="T38" fmla="*/ 46 w 191"/>
                <a:gd name="T39" fmla="*/ 164 h 208"/>
                <a:gd name="T40" fmla="*/ 27 w 191"/>
                <a:gd name="T41" fmla="*/ 107 h 208"/>
                <a:gd name="T42" fmla="*/ 47 w 191"/>
                <a:gd name="T43" fmla="*/ 4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8">
                  <a:moveTo>
                    <a:pt x="11" y="157"/>
                  </a:moveTo>
                  <a:cubicBezTo>
                    <a:pt x="19" y="172"/>
                    <a:pt x="30" y="185"/>
                    <a:pt x="45" y="194"/>
                  </a:cubicBezTo>
                  <a:cubicBezTo>
                    <a:pt x="60" y="203"/>
                    <a:pt x="77" y="208"/>
                    <a:pt x="95" y="208"/>
                  </a:cubicBezTo>
                  <a:cubicBezTo>
                    <a:pt x="113" y="208"/>
                    <a:pt x="129" y="204"/>
                    <a:pt x="144" y="195"/>
                  </a:cubicBezTo>
                  <a:cubicBezTo>
                    <a:pt x="159" y="187"/>
                    <a:pt x="171" y="175"/>
                    <a:pt x="179" y="159"/>
                  </a:cubicBezTo>
                  <a:cubicBezTo>
                    <a:pt x="187" y="143"/>
                    <a:pt x="191" y="125"/>
                    <a:pt x="191" y="104"/>
                  </a:cubicBezTo>
                  <a:cubicBezTo>
                    <a:pt x="191" y="84"/>
                    <a:pt x="187" y="66"/>
                    <a:pt x="179" y="51"/>
                  </a:cubicBezTo>
                  <a:cubicBezTo>
                    <a:pt x="172" y="35"/>
                    <a:pt x="160" y="23"/>
                    <a:pt x="146" y="14"/>
                  </a:cubicBezTo>
                  <a:cubicBezTo>
                    <a:pt x="131" y="5"/>
                    <a:pt x="114" y="0"/>
                    <a:pt x="96" y="0"/>
                  </a:cubicBezTo>
                  <a:cubicBezTo>
                    <a:pt x="67" y="0"/>
                    <a:pt x="44" y="10"/>
                    <a:pt x="26" y="29"/>
                  </a:cubicBezTo>
                  <a:cubicBezTo>
                    <a:pt x="9" y="47"/>
                    <a:pt x="0" y="74"/>
                    <a:pt x="0" y="107"/>
                  </a:cubicBezTo>
                  <a:cubicBezTo>
                    <a:pt x="0" y="124"/>
                    <a:pt x="4" y="141"/>
                    <a:pt x="11" y="157"/>
                  </a:cubicBezTo>
                  <a:close/>
                  <a:moveTo>
                    <a:pt x="47" y="43"/>
                  </a:moveTo>
                  <a:cubicBezTo>
                    <a:pt x="61" y="30"/>
                    <a:pt x="77" y="23"/>
                    <a:pt x="96" y="23"/>
                  </a:cubicBezTo>
                  <a:cubicBezTo>
                    <a:pt x="109" y="23"/>
                    <a:pt x="121" y="27"/>
                    <a:pt x="131" y="33"/>
                  </a:cubicBezTo>
                  <a:cubicBezTo>
                    <a:pt x="142" y="40"/>
                    <a:pt x="150" y="49"/>
                    <a:pt x="156" y="62"/>
                  </a:cubicBezTo>
                  <a:cubicBezTo>
                    <a:pt x="161" y="74"/>
                    <a:pt x="164" y="88"/>
                    <a:pt x="164" y="104"/>
                  </a:cubicBezTo>
                  <a:cubicBezTo>
                    <a:pt x="164" y="130"/>
                    <a:pt x="157" y="150"/>
                    <a:pt x="145" y="164"/>
                  </a:cubicBezTo>
                  <a:cubicBezTo>
                    <a:pt x="132" y="178"/>
                    <a:pt x="115" y="185"/>
                    <a:pt x="95" y="185"/>
                  </a:cubicBezTo>
                  <a:cubicBezTo>
                    <a:pt x="76" y="185"/>
                    <a:pt x="59" y="178"/>
                    <a:pt x="46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7"/>
                    <a:pt x="34" y="55"/>
                    <a:pt x="4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8" name="Freeform 68"/>
            <p:cNvSpPr>
              <a:spLocks noEditPoints="1"/>
            </p:cNvSpPr>
            <p:nvPr userDrawn="1"/>
          </p:nvSpPr>
          <p:spPr bwMode="black">
            <a:xfrm>
              <a:off x="4204" y="1018"/>
              <a:ext cx="423" cy="585"/>
            </a:xfrm>
            <a:custGeom>
              <a:avLst/>
              <a:gdLst>
                <a:gd name="T0" fmla="*/ 40 w 179"/>
                <a:gd name="T1" fmla="*/ 29 h 247"/>
                <a:gd name="T2" fmla="*/ 15 w 179"/>
                <a:gd name="T3" fmla="*/ 177 h 247"/>
                <a:gd name="T4" fmla="*/ 0 w 179"/>
                <a:gd name="T5" fmla="*/ 177 h 247"/>
                <a:gd name="T6" fmla="*/ 0 w 179"/>
                <a:gd name="T7" fmla="*/ 247 h 247"/>
                <a:gd name="T8" fmla="*/ 23 w 179"/>
                <a:gd name="T9" fmla="*/ 247 h 247"/>
                <a:gd name="T10" fmla="*/ 23 w 179"/>
                <a:gd name="T11" fmla="*/ 200 h 247"/>
                <a:gd name="T12" fmla="*/ 156 w 179"/>
                <a:gd name="T13" fmla="*/ 200 h 247"/>
                <a:gd name="T14" fmla="*/ 156 w 179"/>
                <a:gd name="T15" fmla="*/ 247 h 247"/>
                <a:gd name="T16" fmla="*/ 179 w 179"/>
                <a:gd name="T17" fmla="*/ 247 h 247"/>
                <a:gd name="T18" fmla="*/ 179 w 179"/>
                <a:gd name="T19" fmla="*/ 177 h 247"/>
                <a:gd name="T20" fmla="*/ 161 w 179"/>
                <a:gd name="T21" fmla="*/ 177 h 247"/>
                <a:gd name="T22" fmla="*/ 161 w 179"/>
                <a:gd name="T23" fmla="*/ 0 h 247"/>
                <a:gd name="T24" fmla="*/ 40 w 179"/>
                <a:gd name="T25" fmla="*/ 0 h 247"/>
                <a:gd name="T26" fmla="*/ 40 w 179"/>
                <a:gd name="T27" fmla="*/ 29 h 247"/>
                <a:gd name="T28" fmla="*/ 135 w 179"/>
                <a:gd name="T29" fmla="*/ 177 h 247"/>
                <a:gd name="T30" fmla="*/ 43 w 179"/>
                <a:gd name="T31" fmla="*/ 177 h 247"/>
                <a:gd name="T32" fmla="*/ 60 w 179"/>
                <a:gd name="T33" fmla="*/ 104 h 247"/>
                <a:gd name="T34" fmla="*/ 65 w 179"/>
                <a:gd name="T35" fmla="*/ 34 h 247"/>
                <a:gd name="T36" fmla="*/ 65 w 179"/>
                <a:gd name="T37" fmla="*/ 24 h 247"/>
                <a:gd name="T38" fmla="*/ 135 w 179"/>
                <a:gd name="T39" fmla="*/ 24 h 247"/>
                <a:gd name="T40" fmla="*/ 135 w 179"/>
                <a:gd name="T41" fmla="*/ 17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47">
                  <a:moveTo>
                    <a:pt x="40" y="29"/>
                  </a:moveTo>
                  <a:cubicBezTo>
                    <a:pt x="40" y="103"/>
                    <a:pt x="31" y="152"/>
                    <a:pt x="15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9" y="177"/>
                    <a:pt x="179" y="177"/>
                    <a:pt x="179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9"/>
                  </a:lnTo>
                  <a:close/>
                  <a:moveTo>
                    <a:pt x="135" y="177"/>
                  </a:moveTo>
                  <a:cubicBezTo>
                    <a:pt x="43" y="177"/>
                    <a:pt x="43" y="177"/>
                    <a:pt x="43" y="177"/>
                  </a:cubicBezTo>
                  <a:cubicBezTo>
                    <a:pt x="51" y="158"/>
                    <a:pt x="57" y="133"/>
                    <a:pt x="60" y="104"/>
                  </a:cubicBezTo>
                  <a:cubicBezTo>
                    <a:pt x="64" y="74"/>
                    <a:pt x="65" y="51"/>
                    <a:pt x="65" y="3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135" y="24"/>
                    <a:pt x="135" y="24"/>
                    <a:pt x="135" y="24"/>
                  </a:cubicBezTo>
                  <a:lnTo>
                    <a:pt x="13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9" name="Freeform 69"/>
            <p:cNvSpPr>
              <a:spLocks noEditPoints="1"/>
            </p:cNvSpPr>
            <p:nvPr userDrawn="1"/>
          </p:nvSpPr>
          <p:spPr bwMode="black">
            <a:xfrm>
              <a:off x="4644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0" name="Freeform 70"/>
            <p:cNvSpPr>
              <a:spLocks noEditPoints="1"/>
            </p:cNvSpPr>
            <p:nvPr userDrawn="1"/>
          </p:nvSpPr>
          <p:spPr bwMode="black">
            <a:xfrm>
              <a:off x="5131" y="1018"/>
              <a:ext cx="361" cy="473"/>
            </a:xfrm>
            <a:custGeom>
              <a:avLst/>
              <a:gdLst>
                <a:gd name="T0" fmla="*/ 26 w 153"/>
                <a:gd name="T1" fmla="*/ 200 h 200"/>
                <a:gd name="T2" fmla="*/ 26 w 153"/>
                <a:gd name="T3" fmla="*/ 119 h 200"/>
                <a:gd name="T4" fmla="*/ 78 w 153"/>
                <a:gd name="T5" fmla="*/ 119 h 200"/>
                <a:gd name="T6" fmla="*/ 136 w 153"/>
                <a:gd name="T7" fmla="*/ 101 h 200"/>
                <a:gd name="T8" fmla="*/ 153 w 153"/>
                <a:gd name="T9" fmla="*/ 58 h 200"/>
                <a:gd name="T10" fmla="*/ 146 w 153"/>
                <a:gd name="T11" fmla="*/ 31 h 200"/>
                <a:gd name="T12" fmla="*/ 130 w 153"/>
                <a:gd name="T13" fmla="*/ 11 h 200"/>
                <a:gd name="T14" fmla="*/ 106 w 153"/>
                <a:gd name="T15" fmla="*/ 2 h 200"/>
                <a:gd name="T16" fmla="*/ 75 w 153"/>
                <a:gd name="T17" fmla="*/ 0 h 200"/>
                <a:gd name="T18" fmla="*/ 0 w 153"/>
                <a:gd name="T19" fmla="*/ 0 h 200"/>
                <a:gd name="T20" fmla="*/ 0 w 153"/>
                <a:gd name="T21" fmla="*/ 200 h 200"/>
                <a:gd name="T22" fmla="*/ 26 w 153"/>
                <a:gd name="T23" fmla="*/ 200 h 200"/>
                <a:gd name="T24" fmla="*/ 26 w 153"/>
                <a:gd name="T25" fmla="*/ 24 h 200"/>
                <a:gd name="T26" fmla="*/ 77 w 153"/>
                <a:gd name="T27" fmla="*/ 24 h 200"/>
                <a:gd name="T28" fmla="*/ 102 w 153"/>
                <a:gd name="T29" fmla="*/ 25 h 200"/>
                <a:gd name="T30" fmla="*/ 119 w 153"/>
                <a:gd name="T31" fmla="*/ 37 h 200"/>
                <a:gd name="T32" fmla="*/ 125 w 153"/>
                <a:gd name="T33" fmla="*/ 59 h 200"/>
                <a:gd name="T34" fmla="*/ 114 w 153"/>
                <a:gd name="T35" fmla="*/ 86 h 200"/>
                <a:gd name="T36" fmla="*/ 78 w 153"/>
                <a:gd name="T37" fmla="*/ 95 h 200"/>
                <a:gd name="T38" fmla="*/ 26 w 153"/>
                <a:gd name="T39" fmla="*/ 95 h 200"/>
                <a:gd name="T40" fmla="*/ 26 w 153"/>
                <a:gd name="T41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200">
                  <a:moveTo>
                    <a:pt x="26" y="200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106" y="119"/>
                    <a:pt x="125" y="113"/>
                    <a:pt x="136" y="101"/>
                  </a:cubicBezTo>
                  <a:cubicBezTo>
                    <a:pt x="147" y="89"/>
                    <a:pt x="153" y="75"/>
                    <a:pt x="153" y="58"/>
                  </a:cubicBezTo>
                  <a:cubicBezTo>
                    <a:pt x="153" y="48"/>
                    <a:pt x="150" y="39"/>
                    <a:pt x="146" y="31"/>
                  </a:cubicBezTo>
                  <a:cubicBezTo>
                    <a:pt x="142" y="22"/>
                    <a:pt x="137" y="16"/>
                    <a:pt x="130" y="11"/>
                  </a:cubicBezTo>
                  <a:cubicBezTo>
                    <a:pt x="124" y="7"/>
                    <a:pt x="116" y="4"/>
                    <a:pt x="106" y="2"/>
                  </a:cubicBezTo>
                  <a:cubicBezTo>
                    <a:pt x="99" y="1"/>
                    <a:pt x="89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9" y="24"/>
                    <a:pt x="98" y="24"/>
                    <a:pt x="102" y="25"/>
                  </a:cubicBezTo>
                  <a:cubicBezTo>
                    <a:pt x="109" y="27"/>
                    <a:pt x="115" y="31"/>
                    <a:pt x="119" y="37"/>
                  </a:cubicBezTo>
                  <a:cubicBezTo>
                    <a:pt x="123" y="43"/>
                    <a:pt x="125" y="50"/>
                    <a:pt x="125" y="59"/>
                  </a:cubicBezTo>
                  <a:cubicBezTo>
                    <a:pt x="125" y="70"/>
                    <a:pt x="122" y="79"/>
                    <a:pt x="114" y="86"/>
                  </a:cubicBezTo>
                  <a:cubicBezTo>
                    <a:pt x="107" y="92"/>
                    <a:pt x="95" y="95"/>
                    <a:pt x="78" y="95"/>
                  </a:cubicBezTo>
                  <a:cubicBezTo>
                    <a:pt x="26" y="95"/>
                    <a:pt x="26" y="95"/>
                    <a:pt x="26" y="95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1" name="Freeform 71"/>
            <p:cNvSpPr>
              <a:spLocks noEditPoints="1"/>
            </p:cNvSpPr>
            <p:nvPr userDrawn="1"/>
          </p:nvSpPr>
          <p:spPr bwMode="black">
            <a:xfrm>
              <a:off x="5507" y="1018"/>
              <a:ext cx="418" cy="473"/>
            </a:xfrm>
            <a:custGeom>
              <a:avLst/>
              <a:gdLst>
                <a:gd name="T0" fmla="*/ 150 w 177"/>
                <a:gd name="T1" fmla="*/ 200 h 200"/>
                <a:gd name="T2" fmla="*/ 150 w 177"/>
                <a:gd name="T3" fmla="*/ 111 h 200"/>
                <a:gd name="T4" fmla="*/ 120 w 177"/>
                <a:gd name="T5" fmla="*/ 111 h 200"/>
                <a:gd name="T6" fmla="*/ 105 w 177"/>
                <a:gd name="T7" fmla="*/ 112 h 200"/>
                <a:gd name="T8" fmla="*/ 93 w 177"/>
                <a:gd name="T9" fmla="*/ 118 h 200"/>
                <a:gd name="T10" fmla="*/ 79 w 177"/>
                <a:gd name="T11" fmla="*/ 131 h 200"/>
                <a:gd name="T12" fmla="*/ 60 w 177"/>
                <a:gd name="T13" fmla="*/ 159 h 200"/>
                <a:gd name="T14" fmla="*/ 34 w 177"/>
                <a:gd name="T15" fmla="*/ 200 h 200"/>
                <a:gd name="T16" fmla="*/ 0 w 177"/>
                <a:gd name="T17" fmla="*/ 200 h 200"/>
                <a:gd name="T18" fmla="*/ 35 w 177"/>
                <a:gd name="T19" fmla="*/ 146 h 200"/>
                <a:gd name="T20" fmla="*/ 57 w 177"/>
                <a:gd name="T21" fmla="*/ 119 h 200"/>
                <a:gd name="T22" fmla="*/ 73 w 177"/>
                <a:gd name="T23" fmla="*/ 109 h 200"/>
                <a:gd name="T24" fmla="*/ 30 w 177"/>
                <a:gd name="T25" fmla="*/ 91 h 200"/>
                <a:gd name="T26" fmla="*/ 17 w 177"/>
                <a:gd name="T27" fmla="*/ 55 h 200"/>
                <a:gd name="T28" fmla="*/ 25 w 177"/>
                <a:gd name="T29" fmla="*/ 24 h 200"/>
                <a:gd name="T30" fmla="*/ 47 w 177"/>
                <a:gd name="T31" fmla="*/ 5 h 200"/>
                <a:gd name="T32" fmla="*/ 88 w 177"/>
                <a:gd name="T33" fmla="*/ 0 h 200"/>
                <a:gd name="T34" fmla="*/ 177 w 177"/>
                <a:gd name="T35" fmla="*/ 0 h 200"/>
                <a:gd name="T36" fmla="*/ 177 w 177"/>
                <a:gd name="T37" fmla="*/ 200 h 200"/>
                <a:gd name="T38" fmla="*/ 150 w 177"/>
                <a:gd name="T39" fmla="*/ 200 h 200"/>
                <a:gd name="T40" fmla="*/ 150 w 177"/>
                <a:gd name="T41" fmla="*/ 22 h 200"/>
                <a:gd name="T42" fmla="*/ 87 w 177"/>
                <a:gd name="T43" fmla="*/ 22 h 200"/>
                <a:gd name="T44" fmla="*/ 54 w 177"/>
                <a:gd name="T45" fmla="*/ 31 h 200"/>
                <a:gd name="T46" fmla="*/ 44 w 177"/>
                <a:gd name="T47" fmla="*/ 55 h 200"/>
                <a:gd name="T48" fmla="*/ 49 w 177"/>
                <a:gd name="T49" fmla="*/ 73 h 200"/>
                <a:gd name="T50" fmla="*/ 65 w 177"/>
                <a:gd name="T51" fmla="*/ 85 h 200"/>
                <a:gd name="T52" fmla="*/ 93 w 177"/>
                <a:gd name="T53" fmla="*/ 88 h 200"/>
                <a:gd name="T54" fmla="*/ 150 w 177"/>
                <a:gd name="T55" fmla="*/ 88 h 200"/>
                <a:gd name="T56" fmla="*/ 150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150" y="200"/>
                  </a:moveTo>
                  <a:cubicBezTo>
                    <a:pt x="150" y="111"/>
                    <a:pt x="150" y="111"/>
                    <a:pt x="15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3" y="111"/>
                    <a:pt x="108" y="112"/>
                    <a:pt x="105" y="112"/>
                  </a:cubicBezTo>
                  <a:cubicBezTo>
                    <a:pt x="101" y="113"/>
                    <a:pt x="97" y="115"/>
                    <a:pt x="93" y="118"/>
                  </a:cubicBezTo>
                  <a:cubicBezTo>
                    <a:pt x="89" y="120"/>
                    <a:pt x="84" y="125"/>
                    <a:pt x="79" y="131"/>
                  </a:cubicBezTo>
                  <a:cubicBezTo>
                    <a:pt x="74" y="137"/>
                    <a:pt x="68" y="147"/>
                    <a:pt x="60" y="159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2" y="135"/>
                    <a:pt x="49" y="126"/>
                    <a:pt x="57" y="119"/>
                  </a:cubicBezTo>
                  <a:cubicBezTo>
                    <a:pt x="61" y="116"/>
                    <a:pt x="66" y="113"/>
                    <a:pt x="73" y="109"/>
                  </a:cubicBezTo>
                  <a:cubicBezTo>
                    <a:pt x="54" y="107"/>
                    <a:pt x="40" y="100"/>
                    <a:pt x="30" y="91"/>
                  </a:cubicBezTo>
                  <a:cubicBezTo>
                    <a:pt x="21" y="81"/>
                    <a:pt x="17" y="69"/>
                    <a:pt x="17" y="55"/>
                  </a:cubicBezTo>
                  <a:cubicBezTo>
                    <a:pt x="17" y="44"/>
                    <a:pt x="19" y="34"/>
                    <a:pt x="25" y="24"/>
                  </a:cubicBezTo>
                  <a:cubicBezTo>
                    <a:pt x="31" y="15"/>
                    <a:pt x="38" y="9"/>
                    <a:pt x="47" y="5"/>
                  </a:cubicBezTo>
                  <a:cubicBezTo>
                    <a:pt x="57" y="2"/>
                    <a:pt x="70" y="0"/>
                    <a:pt x="8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200"/>
                    <a:pt x="177" y="200"/>
                    <a:pt x="177" y="200"/>
                  </a:cubicBezTo>
                  <a:lnTo>
                    <a:pt x="150" y="200"/>
                  </a:lnTo>
                  <a:close/>
                  <a:moveTo>
                    <a:pt x="150" y="22"/>
                  </a:moveTo>
                  <a:cubicBezTo>
                    <a:pt x="87" y="22"/>
                    <a:pt x="87" y="22"/>
                    <a:pt x="87" y="22"/>
                  </a:cubicBezTo>
                  <a:cubicBezTo>
                    <a:pt x="72" y="22"/>
                    <a:pt x="61" y="25"/>
                    <a:pt x="54" y="31"/>
                  </a:cubicBezTo>
                  <a:cubicBezTo>
                    <a:pt x="47" y="37"/>
                    <a:pt x="44" y="45"/>
                    <a:pt x="44" y="55"/>
                  </a:cubicBezTo>
                  <a:cubicBezTo>
                    <a:pt x="44" y="61"/>
                    <a:pt x="46" y="67"/>
                    <a:pt x="49" y="73"/>
                  </a:cubicBezTo>
                  <a:cubicBezTo>
                    <a:pt x="53" y="78"/>
                    <a:pt x="58" y="82"/>
                    <a:pt x="65" y="85"/>
                  </a:cubicBezTo>
                  <a:cubicBezTo>
                    <a:pt x="72" y="87"/>
                    <a:pt x="81" y="88"/>
                    <a:pt x="93" y="88"/>
                  </a:cubicBezTo>
                  <a:cubicBezTo>
                    <a:pt x="150" y="88"/>
                    <a:pt x="150" y="88"/>
                    <a:pt x="150" y="88"/>
                  </a:cubicBezTo>
                  <a:lnTo>
                    <a:pt x="15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2" name="Freeform 72"/>
            <p:cNvSpPr>
              <a:spLocks noEditPoints="1"/>
            </p:cNvSpPr>
            <p:nvPr userDrawn="1"/>
          </p:nvSpPr>
          <p:spPr bwMode="black">
            <a:xfrm>
              <a:off x="5745" y="57"/>
              <a:ext cx="357" cy="474"/>
            </a:xfrm>
            <a:custGeom>
              <a:avLst/>
              <a:gdLst>
                <a:gd name="T0" fmla="*/ 77 w 151"/>
                <a:gd name="T1" fmla="*/ 200 h 200"/>
                <a:gd name="T2" fmla="*/ 109 w 151"/>
                <a:gd name="T3" fmla="*/ 197 h 200"/>
                <a:gd name="T4" fmla="*/ 131 w 151"/>
                <a:gd name="T5" fmla="*/ 187 h 200"/>
                <a:gd name="T6" fmla="*/ 145 w 151"/>
                <a:gd name="T7" fmla="*/ 168 h 200"/>
                <a:gd name="T8" fmla="*/ 151 w 151"/>
                <a:gd name="T9" fmla="*/ 142 h 200"/>
                <a:gd name="T10" fmla="*/ 142 w 151"/>
                <a:gd name="T11" fmla="*/ 112 h 200"/>
                <a:gd name="T12" fmla="*/ 114 w 151"/>
                <a:gd name="T13" fmla="*/ 94 h 200"/>
                <a:gd name="T14" fmla="*/ 135 w 151"/>
                <a:gd name="T15" fmla="*/ 75 h 200"/>
                <a:gd name="T16" fmla="*/ 142 w 151"/>
                <a:gd name="T17" fmla="*/ 51 h 200"/>
                <a:gd name="T18" fmla="*/ 134 w 151"/>
                <a:gd name="T19" fmla="*/ 25 h 200"/>
                <a:gd name="T20" fmla="*/ 112 w 151"/>
                <a:gd name="T21" fmla="*/ 6 h 200"/>
                <a:gd name="T22" fmla="*/ 75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77 w 151"/>
                <a:gd name="T29" fmla="*/ 200 h 200"/>
                <a:gd name="T30" fmla="*/ 27 w 151"/>
                <a:gd name="T31" fmla="*/ 23 h 200"/>
                <a:gd name="T32" fmla="*/ 67 w 151"/>
                <a:gd name="T33" fmla="*/ 23 h 200"/>
                <a:gd name="T34" fmla="*/ 97 w 151"/>
                <a:gd name="T35" fmla="*/ 26 h 200"/>
                <a:gd name="T36" fmla="*/ 111 w 151"/>
                <a:gd name="T37" fmla="*/ 37 h 200"/>
                <a:gd name="T38" fmla="*/ 116 w 151"/>
                <a:gd name="T39" fmla="*/ 54 h 200"/>
                <a:gd name="T40" fmla="*/ 110 w 151"/>
                <a:gd name="T41" fmla="*/ 72 h 200"/>
                <a:gd name="T42" fmla="*/ 95 w 151"/>
                <a:gd name="T43" fmla="*/ 82 h 200"/>
                <a:gd name="T44" fmla="*/ 70 w 151"/>
                <a:gd name="T45" fmla="*/ 84 h 200"/>
                <a:gd name="T46" fmla="*/ 27 w 151"/>
                <a:gd name="T47" fmla="*/ 84 h 200"/>
                <a:gd name="T48" fmla="*/ 27 w 151"/>
                <a:gd name="T49" fmla="*/ 23 h 200"/>
                <a:gd name="T50" fmla="*/ 27 w 151"/>
                <a:gd name="T51" fmla="*/ 108 h 200"/>
                <a:gd name="T52" fmla="*/ 73 w 151"/>
                <a:gd name="T53" fmla="*/ 108 h 200"/>
                <a:gd name="T54" fmla="*/ 102 w 151"/>
                <a:gd name="T55" fmla="*/ 111 h 200"/>
                <a:gd name="T56" fmla="*/ 118 w 151"/>
                <a:gd name="T57" fmla="*/ 123 h 200"/>
                <a:gd name="T58" fmla="*/ 124 w 151"/>
                <a:gd name="T59" fmla="*/ 142 h 200"/>
                <a:gd name="T60" fmla="*/ 120 w 151"/>
                <a:gd name="T61" fmla="*/ 159 h 200"/>
                <a:gd name="T62" fmla="*/ 110 w 151"/>
                <a:gd name="T63" fmla="*/ 170 h 200"/>
                <a:gd name="T64" fmla="*/ 95 w 151"/>
                <a:gd name="T65" fmla="*/ 175 h 200"/>
                <a:gd name="T66" fmla="*/ 77 w 151"/>
                <a:gd name="T67" fmla="*/ 176 h 200"/>
                <a:gd name="T68" fmla="*/ 27 w 151"/>
                <a:gd name="T69" fmla="*/ 176 h 200"/>
                <a:gd name="T70" fmla="*/ 27 w 151"/>
                <a:gd name="T71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00">
                  <a:moveTo>
                    <a:pt x="77" y="200"/>
                  </a:moveTo>
                  <a:cubicBezTo>
                    <a:pt x="89" y="200"/>
                    <a:pt x="100" y="199"/>
                    <a:pt x="109" y="197"/>
                  </a:cubicBezTo>
                  <a:cubicBezTo>
                    <a:pt x="118" y="194"/>
                    <a:pt x="125" y="191"/>
                    <a:pt x="131" y="187"/>
                  </a:cubicBezTo>
                  <a:cubicBezTo>
                    <a:pt x="137" y="182"/>
                    <a:pt x="141" y="176"/>
                    <a:pt x="145" y="168"/>
                  </a:cubicBezTo>
                  <a:cubicBezTo>
                    <a:pt x="149" y="160"/>
                    <a:pt x="151" y="151"/>
                    <a:pt x="151" y="142"/>
                  </a:cubicBezTo>
                  <a:cubicBezTo>
                    <a:pt x="151" y="130"/>
                    <a:pt x="148" y="120"/>
                    <a:pt x="142" y="112"/>
                  </a:cubicBezTo>
                  <a:cubicBezTo>
                    <a:pt x="135" y="103"/>
                    <a:pt x="126" y="97"/>
                    <a:pt x="114" y="94"/>
                  </a:cubicBezTo>
                  <a:cubicBezTo>
                    <a:pt x="123" y="89"/>
                    <a:pt x="130" y="83"/>
                    <a:pt x="135" y="75"/>
                  </a:cubicBezTo>
                  <a:cubicBezTo>
                    <a:pt x="139" y="68"/>
                    <a:pt x="142" y="60"/>
                    <a:pt x="142" y="51"/>
                  </a:cubicBezTo>
                  <a:cubicBezTo>
                    <a:pt x="142" y="42"/>
                    <a:pt x="139" y="33"/>
                    <a:pt x="134" y="25"/>
                  </a:cubicBezTo>
                  <a:cubicBezTo>
                    <a:pt x="129" y="16"/>
                    <a:pt x="121" y="10"/>
                    <a:pt x="112" y="6"/>
                  </a:cubicBezTo>
                  <a:cubicBezTo>
                    <a:pt x="103" y="2"/>
                    <a:pt x="91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1" y="24"/>
                    <a:pt x="97" y="26"/>
                  </a:cubicBezTo>
                  <a:cubicBezTo>
                    <a:pt x="103" y="28"/>
                    <a:pt x="108" y="32"/>
                    <a:pt x="111" y="37"/>
                  </a:cubicBezTo>
                  <a:cubicBezTo>
                    <a:pt x="114" y="42"/>
                    <a:pt x="116" y="48"/>
                    <a:pt x="116" y="54"/>
                  </a:cubicBezTo>
                  <a:cubicBezTo>
                    <a:pt x="116" y="61"/>
                    <a:pt x="114" y="67"/>
                    <a:pt x="110" y="72"/>
                  </a:cubicBezTo>
                  <a:cubicBezTo>
                    <a:pt x="107" y="76"/>
                    <a:pt x="102" y="80"/>
                    <a:pt x="95" y="82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8"/>
                  </a:moveTo>
                  <a:cubicBezTo>
                    <a:pt x="73" y="108"/>
                    <a:pt x="73" y="108"/>
                    <a:pt x="73" y="108"/>
                  </a:cubicBezTo>
                  <a:cubicBezTo>
                    <a:pt x="86" y="108"/>
                    <a:pt x="95" y="109"/>
                    <a:pt x="102" y="111"/>
                  </a:cubicBezTo>
                  <a:cubicBezTo>
                    <a:pt x="109" y="113"/>
                    <a:pt x="114" y="117"/>
                    <a:pt x="118" y="123"/>
                  </a:cubicBezTo>
                  <a:cubicBezTo>
                    <a:pt x="122" y="128"/>
                    <a:pt x="124" y="135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7" y="164"/>
                    <a:pt x="114" y="167"/>
                    <a:pt x="110" y="170"/>
                  </a:cubicBezTo>
                  <a:cubicBezTo>
                    <a:pt x="106" y="173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3" name="Freeform 73"/>
            <p:cNvSpPr>
              <a:spLocks/>
            </p:cNvSpPr>
            <p:nvPr userDrawn="1"/>
          </p:nvSpPr>
          <p:spPr bwMode="black">
            <a:xfrm>
              <a:off x="6185" y="57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4 w 352"/>
                <a:gd name="T9" fmla="*/ 256 h 474"/>
                <a:gd name="T10" fmla="*/ 324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4" name="Freeform 74"/>
            <p:cNvSpPr>
              <a:spLocks noEditPoints="1"/>
            </p:cNvSpPr>
            <p:nvPr userDrawn="1"/>
          </p:nvSpPr>
          <p:spPr bwMode="black">
            <a:xfrm>
              <a:off x="6603" y="57"/>
              <a:ext cx="393" cy="474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8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8 w 166"/>
                <a:gd name="T39" fmla="*/ 162 h 200"/>
                <a:gd name="T40" fmla="*/ 100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4"/>
                    <a:pt x="122" y="191"/>
                    <a:pt x="128" y="187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4" y="23"/>
                    <a:pt x="96" y="25"/>
                    <a:pt x="103" y="28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8"/>
                    <a:pt x="138" y="98"/>
                  </a:cubicBezTo>
                  <a:cubicBezTo>
                    <a:pt x="138" y="114"/>
                    <a:pt x="137" y="126"/>
                    <a:pt x="133" y="137"/>
                  </a:cubicBezTo>
                  <a:cubicBezTo>
                    <a:pt x="130" y="148"/>
                    <a:pt x="125" y="156"/>
                    <a:pt x="118" y="162"/>
                  </a:cubicBezTo>
                  <a:cubicBezTo>
                    <a:pt x="114" y="167"/>
                    <a:pt x="108" y="170"/>
                    <a:pt x="100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5" name="Freeform 75"/>
            <p:cNvSpPr>
              <a:spLocks noEditPoints="1"/>
            </p:cNvSpPr>
            <p:nvPr userDrawn="1"/>
          </p:nvSpPr>
          <p:spPr bwMode="black">
            <a:xfrm>
              <a:off x="7001" y="57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2 h 200"/>
                <a:gd name="T24" fmla="*/ 125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6"/>
                    <a:pt x="105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6" name="Freeform 76"/>
            <p:cNvSpPr>
              <a:spLocks/>
            </p:cNvSpPr>
            <p:nvPr userDrawn="1"/>
          </p:nvSpPr>
          <p:spPr bwMode="black">
            <a:xfrm>
              <a:off x="7485" y="57"/>
              <a:ext cx="374" cy="474"/>
            </a:xfrm>
            <a:custGeom>
              <a:avLst/>
              <a:gdLst>
                <a:gd name="T0" fmla="*/ 62 w 374"/>
                <a:gd name="T1" fmla="*/ 474 h 474"/>
                <a:gd name="T2" fmla="*/ 62 w 374"/>
                <a:gd name="T3" fmla="*/ 102 h 474"/>
                <a:gd name="T4" fmla="*/ 310 w 374"/>
                <a:gd name="T5" fmla="*/ 474 h 474"/>
                <a:gd name="T6" fmla="*/ 374 w 374"/>
                <a:gd name="T7" fmla="*/ 474 h 474"/>
                <a:gd name="T8" fmla="*/ 374 w 374"/>
                <a:gd name="T9" fmla="*/ 0 h 474"/>
                <a:gd name="T10" fmla="*/ 315 w 374"/>
                <a:gd name="T11" fmla="*/ 0 h 474"/>
                <a:gd name="T12" fmla="*/ 315 w 374"/>
                <a:gd name="T13" fmla="*/ 372 h 474"/>
                <a:gd name="T14" fmla="*/ 64 w 374"/>
                <a:gd name="T15" fmla="*/ 0 h 474"/>
                <a:gd name="T16" fmla="*/ 0 w 374"/>
                <a:gd name="T17" fmla="*/ 0 h 474"/>
                <a:gd name="T18" fmla="*/ 0 w 374"/>
                <a:gd name="T19" fmla="*/ 474 h 474"/>
                <a:gd name="T20" fmla="*/ 62 w 374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4">
                  <a:moveTo>
                    <a:pt x="62" y="474"/>
                  </a:moveTo>
                  <a:lnTo>
                    <a:pt x="62" y="102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315" y="0"/>
                  </a:lnTo>
                  <a:lnTo>
                    <a:pt x="315" y="372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7" name="Freeform 77"/>
            <p:cNvSpPr>
              <a:spLocks/>
            </p:cNvSpPr>
            <p:nvPr userDrawn="1"/>
          </p:nvSpPr>
          <p:spPr bwMode="black">
            <a:xfrm>
              <a:off x="7941" y="57"/>
              <a:ext cx="393" cy="474"/>
            </a:xfrm>
            <a:custGeom>
              <a:avLst/>
              <a:gdLst>
                <a:gd name="T0" fmla="*/ 64 w 393"/>
                <a:gd name="T1" fmla="*/ 474 h 474"/>
                <a:gd name="T2" fmla="*/ 64 w 393"/>
                <a:gd name="T3" fmla="*/ 310 h 474"/>
                <a:gd name="T4" fmla="*/ 140 w 393"/>
                <a:gd name="T5" fmla="*/ 235 h 474"/>
                <a:gd name="T6" fmla="*/ 310 w 393"/>
                <a:gd name="T7" fmla="*/ 474 h 474"/>
                <a:gd name="T8" fmla="*/ 393 w 393"/>
                <a:gd name="T9" fmla="*/ 474 h 474"/>
                <a:gd name="T10" fmla="*/ 185 w 393"/>
                <a:gd name="T11" fmla="*/ 192 h 474"/>
                <a:gd name="T12" fmla="*/ 383 w 393"/>
                <a:gd name="T13" fmla="*/ 0 h 474"/>
                <a:gd name="T14" fmla="*/ 298 w 393"/>
                <a:gd name="T15" fmla="*/ 0 h 474"/>
                <a:gd name="T16" fmla="*/ 64 w 393"/>
                <a:gd name="T17" fmla="*/ 235 h 474"/>
                <a:gd name="T18" fmla="*/ 64 w 393"/>
                <a:gd name="T19" fmla="*/ 0 h 474"/>
                <a:gd name="T20" fmla="*/ 0 w 393"/>
                <a:gd name="T21" fmla="*/ 0 h 474"/>
                <a:gd name="T22" fmla="*/ 0 w 393"/>
                <a:gd name="T23" fmla="*/ 474 h 474"/>
                <a:gd name="T24" fmla="*/ 64 w 393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4">
                  <a:moveTo>
                    <a:pt x="64" y="474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4"/>
                  </a:lnTo>
                  <a:lnTo>
                    <a:pt x="393" y="474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5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4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8" name="Freeform 78"/>
            <p:cNvSpPr>
              <a:spLocks/>
            </p:cNvSpPr>
            <p:nvPr userDrawn="1"/>
          </p:nvSpPr>
          <p:spPr bwMode="black">
            <a:xfrm>
              <a:off x="8343" y="57"/>
              <a:ext cx="376" cy="474"/>
            </a:xfrm>
            <a:custGeom>
              <a:avLst/>
              <a:gdLst>
                <a:gd name="T0" fmla="*/ 218 w 376"/>
                <a:gd name="T1" fmla="*/ 474 h 474"/>
                <a:gd name="T2" fmla="*/ 218 w 376"/>
                <a:gd name="T3" fmla="*/ 55 h 474"/>
                <a:gd name="T4" fmla="*/ 376 w 376"/>
                <a:gd name="T5" fmla="*/ 55 h 474"/>
                <a:gd name="T6" fmla="*/ 376 w 376"/>
                <a:gd name="T7" fmla="*/ 0 h 474"/>
                <a:gd name="T8" fmla="*/ 0 w 376"/>
                <a:gd name="T9" fmla="*/ 0 h 474"/>
                <a:gd name="T10" fmla="*/ 0 w 376"/>
                <a:gd name="T11" fmla="*/ 55 h 474"/>
                <a:gd name="T12" fmla="*/ 156 w 376"/>
                <a:gd name="T13" fmla="*/ 55 h 474"/>
                <a:gd name="T14" fmla="*/ 156 w 376"/>
                <a:gd name="T15" fmla="*/ 474 h 474"/>
                <a:gd name="T16" fmla="*/ 218 w 376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4">
                  <a:moveTo>
                    <a:pt x="218" y="474"/>
                  </a:moveTo>
                  <a:lnTo>
                    <a:pt x="218" y="55"/>
                  </a:lnTo>
                  <a:lnTo>
                    <a:pt x="376" y="55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56" y="55"/>
                  </a:lnTo>
                  <a:lnTo>
                    <a:pt x="156" y="474"/>
                  </a:lnTo>
                  <a:lnTo>
                    <a:pt x="21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9" name="Freeform 79"/>
            <p:cNvSpPr>
              <a:spLocks/>
            </p:cNvSpPr>
            <p:nvPr userDrawn="1"/>
          </p:nvSpPr>
          <p:spPr bwMode="black">
            <a:xfrm>
              <a:off x="7041" y="1025"/>
              <a:ext cx="376" cy="476"/>
            </a:xfrm>
            <a:custGeom>
              <a:avLst/>
              <a:gdLst>
                <a:gd name="T0" fmla="*/ 220 w 376"/>
                <a:gd name="T1" fmla="*/ 476 h 476"/>
                <a:gd name="T2" fmla="*/ 220 w 376"/>
                <a:gd name="T3" fmla="*/ 57 h 476"/>
                <a:gd name="T4" fmla="*/ 376 w 376"/>
                <a:gd name="T5" fmla="*/ 57 h 476"/>
                <a:gd name="T6" fmla="*/ 376 w 376"/>
                <a:gd name="T7" fmla="*/ 0 h 476"/>
                <a:gd name="T8" fmla="*/ 0 w 376"/>
                <a:gd name="T9" fmla="*/ 0 h 476"/>
                <a:gd name="T10" fmla="*/ 0 w 376"/>
                <a:gd name="T11" fmla="*/ 57 h 476"/>
                <a:gd name="T12" fmla="*/ 156 w 376"/>
                <a:gd name="T13" fmla="*/ 57 h 476"/>
                <a:gd name="T14" fmla="*/ 156 w 376"/>
                <a:gd name="T15" fmla="*/ 476 h 476"/>
                <a:gd name="T16" fmla="*/ 220 w 37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6">
                  <a:moveTo>
                    <a:pt x="220" y="476"/>
                  </a:moveTo>
                  <a:lnTo>
                    <a:pt x="220" y="57"/>
                  </a:lnTo>
                  <a:lnTo>
                    <a:pt x="376" y="57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56" y="57"/>
                  </a:lnTo>
                  <a:lnTo>
                    <a:pt x="156" y="476"/>
                  </a:lnTo>
                  <a:lnTo>
                    <a:pt x="220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0" name="Freeform 80"/>
            <p:cNvSpPr>
              <a:spLocks noEditPoints="1"/>
            </p:cNvSpPr>
            <p:nvPr userDrawn="1"/>
          </p:nvSpPr>
          <p:spPr bwMode="black">
            <a:xfrm>
              <a:off x="7372" y="1025"/>
              <a:ext cx="444" cy="476"/>
            </a:xfrm>
            <a:custGeom>
              <a:avLst/>
              <a:gdLst>
                <a:gd name="T0" fmla="*/ 29 w 188"/>
                <a:gd name="T1" fmla="*/ 201 h 201"/>
                <a:gd name="T2" fmla="*/ 51 w 188"/>
                <a:gd name="T3" fmla="*/ 140 h 201"/>
                <a:gd name="T4" fmla="*/ 134 w 188"/>
                <a:gd name="T5" fmla="*/ 140 h 201"/>
                <a:gd name="T6" fmla="*/ 158 w 188"/>
                <a:gd name="T7" fmla="*/ 201 h 201"/>
                <a:gd name="T8" fmla="*/ 188 w 188"/>
                <a:gd name="T9" fmla="*/ 201 h 201"/>
                <a:gd name="T10" fmla="*/ 106 w 188"/>
                <a:gd name="T11" fmla="*/ 0 h 201"/>
                <a:gd name="T12" fmla="*/ 77 w 188"/>
                <a:gd name="T13" fmla="*/ 0 h 201"/>
                <a:gd name="T14" fmla="*/ 0 w 188"/>
                <a:gd name="T15" fmla="*/ 201 h 201"/>
                <a:gd name="T16" fmla="*/ 29 w 188"/>
                <a:gd name="T17" fmla="*/ 201 h 201"/>
                <a:gd name="T18" fmla="*/ 80 w 188"/>
                <a:gd name="T19" fmla="*/ 60 h 201"/>
                <a:gd name="T20" fmla="*/ 91 w 188"/>
                <a:gd name="T21" fmla="*/ 21 h 201"/>
                <a:gd name="T22" fmla="*/ 105 w 188"/>
                <a:gd name="T23" fmla="*/ 63 h 201"/>
                <a:gd name="T24" fmla="*/ 126 w 188"/>
                <a:gd name="T25" fmla="*/ 118 h 201"/>
                <a:gd name="T26" fmla="*/ 58 w 188"/>
                <a:gd name="T27" fmla="*/ 118 h 201"/>
                <a:gd name="T28" fmla="*/ 80 w 188"/>
                <a:gd name="T29" fmla="*/ 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1">
                  <a:moveTo>
                    <a:pt x="29" y="201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1"/>
                    <a:pt x="0" y="201"/>
                    <a:pt x="0" y="201"/>
                  </a:cubicBezTo>
                  <a:lnTo>
                    <a:pt x="29" y="201"/>
                  </a:lnTo>
                  <a:close/>
                  <a:moveTo>
                    <a:pt x="80" y="60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1" name="Freeform 81"/>
            <p:cNvSpPr>
              <a:spLocks/>
            </p:cNvSpPr>
            <p:nvPr userDrawn="1"/>
          </p:nvSpPr>
          <p:spPr bwMode="black">
            <a:xfrm>
              <a:off x="7856" y="1025"/>
              <a:ext cx="393" cy="476"/>
            </a:xfrm>
            <a:custGeom>
              <a:avLst/>
              <a:gdLst>
                <a:gd name="T0" fmla="*/ 64 w 393"/>
                <a:gd name="T1" fmla="*/ 476 h 476"/>
                <a:gd name="T2" fmla="*/ 64 w 393"/>
                <a:gd name="T3" fmla="*/ 310 h 476"/>
                <a:gd name="T4" fmla="*/ 140 w 393"/>
                <a:gd name="T5" fmla="*/ 235 h 476"/>
                <a:gd name="T6" fmla="*/ 310 w 393"/>
                <a:gd name="T7" fmla="*/ 476 h 476"/>
                <a:gd name="T8" fmla="*/ 393 w 393"/>
                <a:gd name="T9" fmla="*/ 476 h 476"/>
                <a:gd name="T10" fmla="*/ 185 w 393"/>
                <a:gd name="T11" fmla="*/ 194 h 476"/>
                <a:gd name="T12" fmla="*/ 383 w 393"/>
                <a:gd name="T13" fmla="*/ 0 h 476"/>
                <a:gd name="T14" fmla="*/ 298 w 393"/>
                <a:gd name="T15" fmla="*/ 0 h 476"/>
                <a:gd name="T16" fmla="*/ 64 w 393"/>
                <a:gd name="T17" fmla="*/ 237 h 476"/>
                <a:gd name="T18" fmla="*/ 64 w 393"/>
                <a:gd name="T19" fmla="*/ 0 h 476"/>
                <a:gd name="T20" fmla="*/ 0 w 393"/>
                <a:gd name="T21" fmla="*/ 0 h 476"/>
                <a:gd name="T22" fmla="*/ 0 w 393"/>
                <a:gd name="T23" fmla="*/ 476 h 476"/>
                <a:gd name="T24" fmla="*/ 64 w 393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6">
                  <a:moveTo>
                    <a:pt x="64" y="476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6"/>
                  </a:lnTo>
                  <a:lnTo>
                    <a:pt x="393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7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2" name="Freeform 82"/>
            <p:cNvSpPr>
              <a:spLocks/>
            </p:cNvSpPr>
            <p:nvPr userDrawn="1"/>
          </p:nvSpPr>
          <p:spPr bwMode="black">
            <a:xfrm>
              <a:off x="8291" y="1025"/>
              <a:ext cx="390" cy="476"/>
            </a:xfrm>
            <a:custGeom>
              <a:avLst/>
              <a:gdLst>
                <a:gd name="T0" fmla="*/ 62 w 390"/>
                <a:gd name="T1" fmla="*/ 476 h 476"/>
                <a:gd name="T2" fmla="*/ 62 w 390"/>
                <a:gd name="T3" fmla="*/ 310 h 476"/>
                <a:gd name="T4" fmla="*/ 140 w 390"/>
                <a:gd name="T5" fmla="*/ 235 h 476"/>
                <a:gd name="T6" fmla="*/ 308 w 390"/>
                <a:gd name="T7" fmla="*/ 476 h 476"/>
                <a:gd name="T8" fmla="*/ 390 w 390"/>
                <a:gd name="T9" fmla="*/ 476 h 476"/>
                <a:gd name="T10" fmla="*/ 185 w 390"/>
                <a:gd name="T11" fmla="*/ 194 h 476"/>
                <a:gd name="T12" fmla="*/ 383 w 390"/>
                <a:gd name="T13" fmla="*/ 0 h 476"/>
                <a:gd name="T14" fmla="*/ 298 w 390"/>
                <a:gd name="T15" fmla="*/ 0 h 476"/>
                <a:gd name="T16" fmla="*/ 62 w 390"/>
                <a:gd name="T17" fmla="*/ 237 h 476"/>
                <a:gd name="T18" fmla="*/ 62 w 390"/>
                <a:gd name="T19" fmla="*/ 0 h 476"/>
                <a:gd name="T20" fmla="*/ 0 w 390"/>
                <a:gd name="T21" fmla="*/ 0 h 476"/>
                <a:gd name="T22" fmla="*/ 0 w 390"/>
                <a:gd name="T23" fmla="*/ 476 h 476"/>
                <a:gd name="T24" fmla="*/ 62 w 390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476">
                  <a:moveTo>
                    <a:pt x="62" y="476"/>
                  </a:moveTo>
                  <a:lnTo>
                    <a:pt x="62" y="310"/>
                  </a:lnTo>
                  <a:lnTo>
                    <a:pt x="140" y="235"/>
                  </a:lnTo>
                  <a:lnTo>
                    <a:pt x="308" y="476"/>
                  </a:lnTo>
                  <a:lnTo>
                    <a:pt x="390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2" y="23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3" name="Freeform 83"/>
            <p:cNvSpPr>
              <a:spLocks noEditPoints="1"/>
            </p:cNvSpPr>
            <p:nvPr userDrawn="1"/>
          </p:nvSpPr>
          <p:spPr bwMode="black">
            <a:xfrm>
              <a:off x="3053" y="67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0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4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8" y="187"/>
                  </a:cubicBezTo>
                  <a:cubicBezTo>
                    <a:pt x="135" y="183"/>
                    <a:pt x="141" y="177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4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0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4" name="Freeform 84"/>
            <p:cNvSpPr>
              <a:spLocks noEditPoints="1"/>
            </p:cNvSpPr>
            <p:nvPr userDrawn="1"/>
          </p:nvSpPr>
          <p:spPr bwMode="black">
            <a:xfrm>
              <a:off x="3471" y="67"/>
              <a:ext cx="445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5" name="Freeform 85"/>
            <p:cNvSpPr>
              <a:spLocks/>
            </p:cNvSpPr>
            <p:nvPr userDrawn="1"/>
          </p:nvSpPr>
          <p:spPr bwMode="black">
            <a:xfrm>
              <a:off x="3958" y="67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8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8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6" name="Freeform 86"/>
            <p:cNvSpPr>
              <a:spLocks/>
            </p:cNvSpPr>
            <p:nvPr userDrawn="1"/>
          </p:nvSpPr>
          <p:spPr bwMode="black">
            <a:xfrm>
              <a:off x="4426" y="67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1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6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1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7" name="Freeform 87"/>
            <p:cNvSpPr>
              <a:spLocks noEditPoints="1"/>
            </p:cNvSpPr>
            <p:nvPr userDrawn="1"/>
          </p:nvSpPr>
          <p:spPr bwMode="black">
            <a:xfrm>
              <a:off x="-1037" y="1936"/>
              <a:ext cx="433" cy="483"/>
            </a:xfrm>
            <a:custGeom>
              <a:avLst/>
              <a:gdLst>
                <a:gd name="T0" fmla="*/ 82 w 183"/>
                <a:gd name="T1" fmla="*/ 50 h 204"/>
                <a:gd name="T2" fmla="*/ 157 w 183"/>
                <a:gd name="T3" fmla="*/ 40 h 204"/>
                <a:gd name="T4" fmla="*/ 154 w 183"/>
                <a:gd name="T5" fmla="*/ 18 h 204"/>
                <a:gd name="T6" fmla="*/ 82 w 183"/>
                <a:gd name="T7" fmla="*/ 26 h 204"/>
                <a:gd name="T8" fmla="*/ 85 w 183"/>
                <a:gd name="T9" fmla="*/ 1 h 204"/>
                <a:gd name="T10" fmla="*/ 62 w 183"/>
                <a:gd name="T11" fmla="*/ 0 h 204"/>
                <a:gd name="T12" fmla="*/ 60 w 183"/>
                <a:gd name="T13" fmla="*/ 30 h 204"/>
                <a:gd name="T14" fmla="*/ 11 w 183"/>
                <a:gd name="T15" fmla="*/ 36 h 204"/>
                <a:gd name="T16" fmla="*/ 13 w 183"/>
                <a:gd name="T17" fmla="*/ 57 h 204"/>
                <a:gd name="T18" fmla="*/ 60 w 183"/>
                <a:gd name="T19" fmla="*/ 52 h 204"/>
                <a:gd name="T20" fmla="*/ 60 w 183"/>
                <a:gd name="T21" fmla="*/ 77 h 204"/>
                <a:gd name="T22" fmla="*/ 16 w 183"/>
                <a:gd name="T23" fmla="*/ 104 h 204"/>
                <a:gd name="T24" fmla="*/ 0 w 183"/>
                <a:gd name="T25" fmla="*/ 146 h 204"/>
                <a:gd name="T26" fmla="*/ 11 w 183"/>
                <a:gd name="T27" fmla="*/ 175 h 204"/>
                <a:gd name="T28" fmla="*/ 39 w 183"/>
                <a:gd name="T29" fmla="*/ 186 h 204"/>
                <a:gd name="T30" fmla="*/ 75 w 183"/>
                <a:gd name="T31" fmla="*/ 176 h 204"/>
                <a:gd name="T32" fmla="*/ 78 w 183"/>
                <a:gd name="T33" fmla="*/ 185 h 204"/>
                <a:gd name="T34" fmla="*/ 100 w 183"/>
                <a:gd name="T35" fmla="*/ 176 h 204"/>
                <a:gd name="T36" fmla="*/ 94 w 183"/>
                <a:gd name="T37" fmla="*/ 162 h 204"/>
                <a:gd name="T38" fmla="*/ 134 w 183"/>
                <a:gd name="T39" fmla="*/ 96 h 204"/>
                <a:gd name="T40" fmla="*/ 154 w 183"/>
                <a:gd name="T41" fmla="*/ 111 h 204"/>
                <a:gd name="T42" fmla="*/ 161 w 183"/>
                <a:gd name="T43" fmla="*/ 133 h 204"/>
                <a:gd name="T44" fmla="*/ 107 w 183"/>
                <a:gd name="T45" fmla="*/ 184 h 204"/>
                <a:gd name="T46" fmla="*/ 120 w 183"/>
                <a:gd name="T47" fmla="*/ 204 h 204"/>
                <a:gd name="T48" fmla="*/ 166 w 183"/>
                <a:gd name="T49" fmla="*/ 173 h 204"/>
                <a:gd name="T50" fmla="*/ 183 w 183"/>
                <a:gd name="T51" fmla="*/ 131 h 204"/>
                <a:gd name="T52" fmla="*/ 161 w 183"/>
                <a:gd name="T53" fmla="*/ 87 h 204"/>
                <a:gd name="T54" fmla="*/ 109 w 183"/>
                <a:gd name="T55" fmla="*/ 69 h 204"/>
                <a:gd name="T56" fmla="*/ 82 w 183"/>
                <a:gd name="T57" fmla="*/ 72 h 204"/>
                <a:gd name="T58" fmla="*/ 82 w 183"/>
                <a:gd name="T59" fmla="*/ 50 h 204"/>
                <a:gd name="T60" fmla="*/ 88 w 183"/>
                <a:gd name="T61" fmla="*/ 136 h 204"/>
                <a:gd name="T62" fmla="*/ 84 w 183"/>
                <a:gd name="T63" fmla="*/ 94 h 204"/>
                <a:gd name="T64" fmla="*/ 106 w 183"/>
                <a:gd name="T65" fmla="*/ 92 h 204"/>
                <a:gd name="T66" fmla="*/ 112 w 183"/>
                <a:gd name="T67" fmla="*/ 92 h 204"/>
                <a:gd name="T68" fmla="*/ 88 w 183"/>
                <a:gd name="T69" fmla="*/ 136 h 204"/>
                <a:gd name="T70" fmla="*/ 42 w 183"/>
                <a:gd name="T71" fmla="*/ 163 h 204"/>
                <a:gd name="T72" fmla="*/ 27 w 183"/>
                <a:gd name="T73" fmla="*/ 158 h 204"/>
                <a:gd name="T74" fmla="*/ 22 w 183"/>
                <a:gd name="T75" fmla="*/ 144 h 204"/>
                <a:gd name="T76" fmla="*/ 33 w 183"/>
                <a:gd name="T77" fmla="*/ 118 h 204"/>
                <a:gd name="T78" fmla="*/ 62 w 183"/>
                <a:gd name="T79" fmla="*/ 99 h 204"/>
                <a:gd name="T80" fmla="*/ 68 w 183"/>
                <a:gd name="T81" fmla="*/ 154 h 204"/>
                <a:gd name="T82" fmla="*/ 42 w 183"/>
                <a:gd name="T8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" h="204">
                  <a:moveTo>
                    <a:pt x="82" y="5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15"/>
                    <a:pt x="84" y="7"/>
                    <a:pt x="85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63"/>
                    <a:pt x="60" y="71"/>
                    <a:pt x="60" y="77"/>
                  </a:cubicBezTo>
                  <a:cubicBezTo>
                    <a:pt x="42" y="83"/>
                    <a:pt x="27" y="92"/>
                    <a:pt x="16" y="104"/>
                  </a:cubicBezTo>
                  <a:cubicBezTo>
                    <a:pt x="5" y="117"/>
                    <a:pt x="0" y="131"/>
                    <a:pt x="0" y="146"/>
                  </a:cubicBezTo>
                  <a:cubicBezTo>
                    <a:pt x="0" y="158"/>
                    <a:pt x="4" y="167"/>
                    <a:pt x="11" y="175"/>
                  </a:cubicBezTo>
                  <a:cubicBezTo>
                    <a:pt x="19" y="183"/>
                    <a:pt x="28" y="186"/>
                    <a:pt x="39" y="186"/>
                  </a:cubicBezTo>
                  <a:cubicBezTo>
                    <a:pt x="52" y="186"/>
                    <a:pt x="64" y="183"/>
                    <a:pt x="75" y="176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7" y="171"/>
                    <a:pt x="95" y="167"/>
                    <a:pt x="94" y="162"/>
                  </a:cubicBezTo>
                  <a:cubicBezTo>
                    <a:pt x="110" y="149"/>
                    <a:pt x="124" y="127"/>
                    <a:pt x="134" y="96"/>
                  </a:cubicBezTo>
                  <a:cubicBezTo>
                    <a:pt x="142" y="99"/>
                    <a:pt x="149" y="104"/>
                    <a:pt x="154" y="111"/>
                  </a:cubicBezTo>
                  <a:cubicBezTo>
                    <a:pt x="159" y="117"/>
                    <a:pt x="161" y="125"/>
                    <a:pt x="161" y="133"/>
                  </a:cubicBezTo>
                  <a:cubicBezTo>
                    <a:pt x="161" y="152"/>
                    <a:pt x="143" y="169"/>
                    <a:pt x="107" y="18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38" y="197"/>
                    <a:pt x="154" y="186"/>
                    <a:pt x="166" y="173"/>
                  </a:cubicBezTo>
                  <a:cubicBezTo>
                    <a:pt x="177" y="159"/>
                    <a:pt x="183" y="146"/>
                    <a:pt x="183" y="131"/>
                  </a:cubicBezTo>
                  <a:cubicBezTo>
                    <a:pt x="183" y="113"/>
                    <a:pt x="176" y="98"/>
                    <a:pt x="161" y="87"/>
                  </a:cubicBezTo>
                  <a:cubicBezTo>
                    <a:pt x="146" y="75"/>
                    <a:pt x="129" y="69"/>
                    <a:pt x="109" y="69"/>
                  </a:cubicBezTo>
                  <a:cubicBezTo>
                    <a:pt x="97" y="69"/>
                    <a:pt x="88" y="70"/>
                    <a:pt x="82" y="72"/>
                  </a:cubicBezTo>
                  <a:lnTo>
                    <a:pt x="82" y="50"/>
                  </a:lnTo>
                  <a:close/>
                  <a:moveTo>
                    <a:pt x="88" y="136"/>
                  </a:moveTo>
                  <a:cubicBezTo>
                    <a:pt x="86" y="126"/>
                    <a:pt x="85" y="112"/>
                    <a:pt x="84" y="94"/>
                  </a:cubicBezTo>
                  <a:cubicBezTo>
                    <a:pt x="91" y="93"/>
                    <a:pt x="98" y="92"/>
                    <a:pt x="106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04" y="114"/>
                    <a:pt x="96" y="128"/>
                    <a:pt x="88" y="136"/>
                  </a:cubicBezTo>
                  <a:close/>
                  <a:moveTo>
                    <a:pt x="42" y="163"/>
                  </a:moveTo>
                  <a:cubicBezTo>
                    <a:pt x="36" y="163"/>
                    <a:pt x="31" y="162"/>
                    <a:pt x="27" y="158"/>
                  </a:cubicBezTo>
                  <a:cubicBezTo>
                    <a:pt x="24" y="154"/>
                    <a:pt x="22" y="150"/>
                    <a:pt x="22" y="144"/>
                  </a:cubicBezTo>
                  <a:cubicBezTo>
                    <a:pt x="22" y="135"/>
                    <a:pt x="26" y="126"/>
                    <a:pt x="33" y="118"/>
                  </a:cubicBezTo>
                  <a:cubicBezTo>
                    <a:pt x="41" y="109"/>
                    <a:pt x="50" y="103"/>
                    <a:pt x="62" y="99"/>
                  </a:cubicBezTo>
                  <a:cubicBezTo>
                    <a:pt x="62" y="115"/>
                    <a:pt x="65" y="133"/>
                    <a:pt x="68" y="154"/>
                  </a:cubicBezTo>
                  <a:cubicBezTo>
                    <a:pt x="58" y="160"/>
                    <a:pt x="50" y="163"/>
                    <a:pt x="42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8" name="Freeform 88"/>
            <p:cNvSpPr>
              <a:spLocks noEditPoints="1"/>
            </p:cNvSpPr>
            <p:nvPr userDrawn="1"/>
          </p:nvSpPr>
          <p:spPr bwMode="black">
            <a:xfrm>
              <a:off x="-526" y="1941"/>
              <a:ext cx="338" cy="492"/>
            </a:xfrm>
            <a:custGeom>
              <a:avLst/>
              <a:gdLst>
                <a:gd name="T0" fmla="*/ 117 w 143"/>
                <a:gd name="T1" fmla="*/ 2 h 208"/>
                <a:gd name="T2" fmla="*/ 120 w 143"/>
                <a:gd name="T3" fmla="*/ 66 h 208"/>
                <a:gd name="T4" fmla="*/ 117 w 143"/>
                <a:gd name="T5" fmla="*/ 117 h 208"/>
                <a:gd name="T6" fmla="*/ 102 w 143"/>
                <a:gd name="T7" fmla="*/ 158 h 208"/>
                <a:gd name="T8" fmla="*/ 68 w 143"/>
                <a:gd name="T9" fmla="*/ 189 h 208"/>
                <a:gd name="T10" fmla="*/ 84 w 143"/>
                <a:gd name="T11" fmla="*/ 208 h 208"/>
                <a:gd name="T12" fmla="*/ 128 w 143"/>
                <a:gd name="T13" fmla="*/ 160 h 208"/>
                <a:gd name="T14" fmla="*/ 143 w 143"/>
                <a:gd name="T15" fmla="*/ 67 h 208"/>
                <a:gd name="T16" fmla="*/ 140 w 143"/>
                <a:gd name="T17" fmla="*/ 0 h 208"/>
                <a:gd name="T18" fmla="*/ 117 w 143"/>
                <a:gd name="T19" fmla="*/ 2 h 208"/>
                <a:gd name="T20" fmla="*/ 39 w 143"/>
                <a:gd name="T21" fmla="*/ 68 h 208"/>
                <a:gd name="T22" fmla="*/ 25 w 143"/>
                <a:gd name="T23" fmla="*/ 98 h 208"/>
                <a:gd name="T24" fmla="*/ 25 w 143"/>
                <a:gd name="T25" fmla="*/ 98 h 208"/>
                <a:gd name="T26" fmla="*/ 22 w 143"/>
                <a:gd name="T27" fmla="*/ 57 h 208"/>
                <a:gd name="T28" fmla="*/ 27 w 143"/>
                <a:gd name="T29" fmla="*/ 10 h 208"/>
                <a:gd name="T30" fmla="*/ 5 w 143"/>
                <a:gd name="T31" fmla="*/ 6 h 208"/>
                <a:gd name="T32" fmla="*/ 0 w 143"/>
                <a:gd name="T33" fmla="*/ 57 h 208"/>
                <a:gd name="T34" fmla="*/ 4 w 143"/>
                <a:gd name="T35" fmla="*/ 104 h 208"/>
                <a:gd name="T36" fmla="*/ 14 w 143"/>
                <a:gd name="T37" fmla="*/ 155 h 208"/>
                <a:gd name="T38" fmla="*/ 30 w 143"/>
                <a:gd name="T39" fmla="*/ 155 h 208"/>
                <a:gd name="T40" fmla="*/ 56 w 143"/>
                <a:gd name="T41" fmla="*/ 78 h 208"/>
                <a:gd name="T42" fmla="*/ 39 w 143"/>
                <a:gd name="T43" fmla="*/ 6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208">
                  <a:moveTo>
                    <a:pt x="117" y="2"/>
                  </a:moveTo>
                  <a:cubicBezTo>
                    <a:pt x="119" y="19"/>
                    <a:pt x="120" y="40"/>
                    <a:pt x="120" y="66"/>
                  </a:cubicBezTo>
                  <a:cubicBezTo>
                    <a:pt x="120" y="85"/>
                    <a:pt x="119" y="103"/>
                    <a:pt x="117" y="117"/>
                  </a:cubicBezTo>
                  <a:cubicBezTo>
                    <a:pt x="114" y="132"/>
                    <a:pt x="109" y="145"/>
                    <a:pt x="102" y="158"/>
                  </a:cubicBezTo>
                  <a:cubicBezTo>
                    <a:pt x="94" y="170"/>
                    <a:pt x="83" y="181"/>
                    <a:pt x="68" y="189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104" y="196"/>
                    <a:pt x="118" y="180"/>
                    <a:pt x="128" y="160"/>
                  </a:cubicBezTo>
                  <a:cubicBezTo>
                    <a:pt x="138" y="140"/>
                    <a:pt x="143" y="109"/>
                    <a:pt x="143" y="67"/>
                  </a:cubicBezTo>
                  <a:cubicBezTo>
                    <a:pt x="143" y="49"/>
                    <a:pt x="142" y="27"/>
                    <a:pt x="140" y="0"/>
                  </a:cubicBezTo>
                  <a:lnTo>
                    <a:pt x="117" y="2"/>
                  </a:lnTo>
                  <a:close/>
                  <a:moveTo>
                    <a:pt x="39" y="68"/>
                  </a:moveTo>
                  <a:cubicBezTo>
                    <a:pt x="34" y="75"/>
                    <a:pt x="30" y="85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3" y="82"/>
                    <a:pt x="22" y="68"/>
                    <a:pt x="22" y="57"/>
                  </a:cubicBezTo>
                  <a:cubicBezTo>
                    <a:pt x="22" y="38"/>
                    <a:pt x="24" y="23"/>
                    <a:pt x="27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8"/>
                    <a:pt x="0" y="35"/>
                    <a:pt x="0" y="57"/>
                  </a:cubicBezTo>
                  <a:cubicBezTo>
                    <a:pt x="0" y="69"/>
                    <a:pt x="2" y="85"/>
                    <a:pt x="4" y="104"/>
                  </a:cubicBezTo>
                  <a:cubicBezTo>
                    <a:pt x="7" y="124"/>
                    <a:pt x="10" y="141"/>
                    <a:pt x="14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4" y="129"/>
                    <a:pt x="43" y="103"/>
                    <a:pt x="56" y="78"/>
                  </a:cubicBezTo>
                  <a:lnTo>
                    <a:pt x="3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9" name="Freeform 89"/>
            <p:cNvSpPr>
              <a:spLocks noEditPoints="1"/>
            </p:cNvSpPr>
            <p:nvPr userDrawn="1"/>
          </p:nvSpPr>
          <p:spPr bwMode="black">
            <a:xfrm>
              <a:off x="-91" y="1915"/>
              <a:ext cx="511" cy="488"/>
            </a:xfrm>
            <a:custGeom>
              <a:avLst/>
              <a:gdLst>
                <a:gd name="T0" fmla="*/ 205 w 216"/>
                <a:gd name="T1" fmla="*/ 0 h 206"/>
                <a:gd name="T2" fmla="*/ 187 w 216"/>
                <a:gd name="T3" fmla="*/ 8 h 206"/>
                <a:gd name="T4" fmla="*/ 199 w 216"/>
                <a:gd name="T5" fmla="*/ 40 h 206"/>
                <a:gd name="T6" fmla="*/ 216 w 216"/>
                <a:gd name="T7" fmla="*/ 33 h 206"/>
                <a:gd name="T8" fmla="*/ 205 w 216"/>
                <a:gd name="T9" fmla="*/ 0 h 206"/>
                <a:gd name="T10" fmla="*/ 102 w 216"/>
                <a:gd name="T11" fmla="*/ 8 h 206"/>
                <a:gd name="T12" fmla="*/ 80 w 216"/>
                <a:gd name="T13" fmla="*/ 3 h 206"/>
                <a:gd name="T14" fmla="*/ 66 w 216"/>
                <a:gd name="T15" fmla="*/ 55 h 206"/>
                <a:gd name="T16" fmla="*/ 18 w 216"/>
                <a:gd name="T17" fmla="*/ 60 h 206"/>
                <a:gd name="T18" fmla="*/ 21 w 216"/>
                <a:gd name="T19" fmla="*/ 83 h 206"/>
                <a:gd name="T20" fmla="*/ 59 w 216"/>
                <a:gd name="T21" fmla="*/ 78 h 206"/>
                <a:gd name="T22" fmla="*/ 0 w 216"/>
                <a:gd name="T23" fmla="*/ 184 h 206"/>
                <a:gd name="T24" fmla="*/ 21 w 216"/>
                <a:gd name="T25" fmla="*/ 196 h 206"/>
                <a:gd name="T26" fmla="*/ 48 w 216"/>
                <a:gd name="T27" fmla="*/ 157 h 206"/>
                <a:gd name="T28" fmla="*/ 82 w 216"/>
                <a:gd name="T29" fmla="*/ 76 h 206"/>
                <a:gd name="T30" fmla="*/ 93 w 216"/>
                <a:gd name="T31" fmla="*/ 76 h 206"/>
                <a:gd name="T32" fmla="*/ 109 w 216"/>
                <a:gd name="T33" fmla="*/ 79 h 206"/>
                <a:gd name="T34" fmla="*/ 118 w 216"/>
                <a:gd name="T35" fmla="*/ 88 h 206"/>
                <a:gd name="T36" fmla="*/ 120 w 216"/>
                <a:gd name="T37" fmla="*/ 105 h 206"/>
                <a:gd name="T38" fmla="*/ 117 w 216"/>
                <a:gd name="T39" fmla="*/ 154 h 206"/>
                <a:gd name="T40" fmla="*/ 108 w 216"/>
                <a:gd name="T41" fmla="*/ 179 h 206"/>
                <a:gd name="T42" fmla="*/ 95 w 216"/>
                <a:gd name="T43" fmla="*/ 185 h 206"/>
                <a:gd name="T44" fmla="*/ 71 w 216"/>
                <a:gd name="T45" fmla="*/ 179 h 206"/>
                <a:gd name="T46" fmla="*/ 68 w 216"/>
                <a:gd name="T47" fmla="*/ 202 h 206"/>
                <a:gd name="T48" fmla="*/ 94 w 216"/>
                <a:gd name="T49" fmla="*/ 206 h 206"/>
                <a:gd name="T50" fmla="*/ 121 w 216"/>
                <a:gd name="T51" fmla="*/ 199 h 206"/>
                <a:gd name="T52" fmla="*/ 137 w 216"/>
                <a:gd name="T53" fmla="*/ 165 h 206"/>
                <a:gd name="T54" fmla="*/ 142 w 216"/>
                <a:gd name="T55" fmla="*/ 106 h 206"/>
                <a:gd name="T56" fmla="*/ 141 w 216"/>
                <a:gd name="T57" fmla="*/ 89 h 206"/>
                <a:gd name="T58" fmla="*/ 137 w 216"/>
                <a:gd name="T59" fmla="*/ 75 h 206"/>
                <a:gd name="T60" fmla="*/ 125 w 216"/>
                <a:gd name="T61" fmla="*/ 62 h 206"/>
                <a:gd name="T62" fmla="*/ 108 w 216"/>
                <a:gd name="T63" fmla="*/ 56 h 206"/>
                <a:gd name="T64" fmla="*/ 89 w 216"/>
                <a:gd name="T65" fmla="*/ 55 h 206"/>
                <a:gd name="T66" fmla="*/ 102 w 216"/>
                <a:gd name="T67" fmla="*/ 8 h 206"/>
                <a:gd name="T68" fmla="*/ 178 w 216"/>
                <a:gd name="T69" fmla="*/ 10 h 206"/>
                <a:gd name="T70" fmla="*/ 160 w 216"/>
                <a:gd name="T71" fmla="*/ 17 h 206"/>
                <a:gd name="T72" fmla="*/ 172 w 216"/>
                <a:gd name="T73" fmla="*/ 50 h 206"/>
                <a:gd name="T74" fmla="*/ 189 w 216"/>
                <a:gd name="T75" fmla="*/ 43 h 206"/>
                <a:gd name="T76" fmla="*/ 178 w 216"/>
                <a:gd name="T77" fmla="*/ 10 h 206"/>
                <a:gd name="T78" fmla="*/ 146 w 216"/>
                <a:gd name="T79" fmla="*/ 23 h 206"/>
                <a:gd name="T80" fmla="*/ 124 w 216"/>
                <a:gd name="T81" fmla="*/ 33 h 206"/>
                <a:gd name="T82" fmla="*/ 153 w 216"/>
                <a:gd name="T83" fmla="*/ 105 h 206"/>
                <a:gd name="T84" fmla="*/ 176 w 216"/>
                <a:gd name="T85" fmla="*/ 99 h 206"/>
                <a:gd name="T86" fmla="*/ 146 w 216"/>
                <a:gd name="T87" fmla="*/ 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205" y="0"/>
                  </a:moveTo>
                  <a:cubicBezTo>
                    <a:pt x="187" y="8"/>
                    <a:pt x="187" y="8"/>
                    <a:pt x="187" y="8"/>
                  </a:cubicBezTo>
                  <a:cubicBezTo>
                    <a:pt x="192" y="16"/>
                    <a:pt x="196" y="27"/>
                    <a:pt x="199" y="40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3" y="20"/>
                    <a:pt x="210" y="9"/>
                    <a:pt x="205" y="0"/>
                  </a:cubicBezTo>
                  <a:close/>
                  <a:moveTo>
                    <a:pt x="102" y="8"/>
                  </a:moveTo>
                  <a:cubicBezTo>
                    <a:pt x="80" y="3"/>
                    <a:pt x="80" y="3"/>
                    <a:pt x="80" y="3"/>
                  </a:cubicBezTo>
                  <a:cubicBezTo>
                    <a:pt x="79" y="13"/>
                    <a:pt x="74" y="31"/>
                    <a:pt x="66" y="55"/>
                  </a:cubicBezTo>
                  <a:cubicBezTo>
                    <a:pt x="55" y="56"/>
                    <a:pt x="39" y="57"/>
                    <a:pt x="18" y="60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33" y="81"/>
                    <a:pt x="46" y="79"/>
                    <a:pt x="59" y="78"/>
                  </a:cubicBezTo>
                  <a:cubicBezTo>
                    <a:pt x="41" y="129"/>
                    <a:pt x="21" y="165"/>
                    <a:pt x="0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9" y="187"/>
                    <a:pt x="38" y="173"/>
                    <a:pt x="48" y="157"/>
                  </a:cubicBezTo>
                  <a:cubicBezTo>
                    <a:pt x="57" y="140"/>
                    <a:pt x="69" y="113"/>
                    <a:pt x="82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9" y="76"/>
                    <a:pt x="104" y="77"/>
                    <a:pt x="109" y="79"/>
                  </a:cubicBezTo>
                  <a:cubicBezTo>
                    <a:pt x="114" y="81"/>
                    <a:pt x="117" y="84"/>
                    <a:pt x="118" y="88"/>
                  </a:cubicBezTo>
                  <a:cubicBezTo>
                    <a:pt x="120" y="91"/>
                    <a:pt x="120" y="97"/>
                    <a:pt x="120" y="105"/>
                  </a:cubicBezTo>
                  <a:cubicBezTo>
                    <a:pt x="120" y="125"/>
                    <a:pt x="119" y="141"/>
                    <a:pt x="117" y="154"/>
                  </a:cubicBezTo>
                  <a:cubicBezTo>
                    <a:pt x="115" y="168"/>
                    <a:pt x="112" y="176"/>
                    <a:pt x="108" y="179"/>
                  </a:cubicBezTo>
                  <a:cubicBezTo>
                    <a:pt x="104" y="183"/>
                    <a:pt x="100" y="185"/>
                    <a:pt x="95" y="185"/>
                  </a:cubicBezTo>
                  <a:cubicBezTo>
                    <a:pt x="89" y="185"/>
                    <a:pt x="81" y="183"/>
                    <a:pt x="71" y="179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79" y="205"/>
                    <a:pt x="88" y="206"/>
                    <a:pt x="94" y="206"/>
                  </a:cubicBezTo>
                  <a:cubicBezTo>
                    <a:pt x="105" y="206"/>
                    <a:pt x="114" y="204"/>
                    <a:pt x="121" y="199"/>
                  </a:cubicBezTo>
                  <a:cubicBezTo>
                    <a:pt x="128" y="193"/>
                    <a:pt x="133" y="182"/>
                    <a:pt x="137" y="165"/>
                  </a:cubicBezTo>
                  <a:cubicBezTo>
                    <a:pt x="140" y="147"/>
                    <a:pt x="142" y="128"/>
                    <a:pt x="142" y="106"/>
                  </a:cubicBezTo>
                  <a:cubicBezTo>
                    <a:pt x="142" y="99"/>
                    <a:pt x="142" y="93"/>
                    <a:pt x="141" y="89"/>
                  </a:cubicBezTo>
                  <a:cubicBezTo>
                    <a:pt x="141" y="84"/>
                    <a:pt x="139" y="80"/>
                    <a:pt x="137" y="75"/>
                  </a:cubicBezTo>
                  <a:cubicBezTo>
                    <a:pt x="135" y="70"/>
                    <a:pt x="131" y="66"/>
                    <a:pt x="125" y="62"/>
                  </a:cubicBezTo>
                  <a:cubicBezTo>
                    <a:pt x="120" y="59"/>
                    <a:pt x="114" y="57"/>
                    <a:pt x="108" y="56"/>
                  </a:cubicBezTo>
                  <a:cubicBezTo>
                    <a:pt x="102" y="55"/>
                    <a:pt x="96" y="55"/>
                    <a:pt x="89" y="55"/>
                  </a:cubicBezTo>
                  <a:cubicBezTo>
                    <a:pt x="93" y="42"/>
                    <a:pt x="97" y="26"/>
                    <a:pt x="102" y="8"/>
                  </a:cubicBezTo>
                  <a:close/>
                  <a:moveTo>
                    <a:pt x="178" y="10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65" y="26"/>
                    <a:pt x="169" y="37"/>
                    <a:pt x="172" y="50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6" y="30"/>
                    <a:pt x="183" y="19"/>
                    <a:pt x="178" y="10"/>
                  </a:cubicBezTo>
                  <a:close/>
                  <a:moveTo>
                    <a:pt x="146" y="2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40" y="53"/>
                    <a:pt x="150" y="77"/>
                    <a:pt x="153" y="10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74"/>
                    <a:pt x="163" y="49"/>
                    <a:pt x="1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0" name="Freeform 90"/>
            <p:cNvSpPr>
              <a:spLocks/>
            </p:cNvSpPr>
            <p:nvPr userDrawn="1"/>
          </p:nvSpPr>
          <p:spPr bwMode="black">
            <a:xfrm>
              <a:off x="481" y="1939"/>
              <a:ext cx="381" cy="440"/>
            </a:xfrm>
            <a:custGeom>
              <a:avLst/>
              <a:gdLst>
                <a:gd name="T0" fmla="*/ 157 w 161"/>
                <a:gd name="T1" fmla="*/ 159 h 186"/>
                <a:gd name="T2" fmla="*/ 96 w 161"/>
                <a:gd name="T3" fmla="*/ 165 h 186"/>
                <a:gd name="T4" fmla="*/ 43 w 161"/>
                <a:gd name="T5" fmla="*/ 158 h 186"/>
                <a:gd name="T6" fmla="*/ 23 w 161"/>
                <a:gd name="T7" fmla="*/ 138 h 186"/>
                <a:gd name="T8" fmla="*/ 35 w 161"/>
                <a:gd name="T9" fmla="*/ 111 h 186"/>
                <a:gd name="T10" fmla="*/ 77 w 161"/>
                <a:gd name="T11" fmla="*/ 88 h 186"/>
                <a:gd name="T12" fmla="*/ 146 w 161"/>
                <a:gd name="T13" fmla="*/ 73 h 186"/>
                <a:gd name="T14" fmla="*/ 140 w 161"/>
                <a:gd name="T15" fmla="*/ 50 h 186"/>
                <a:gd name="T16" fmla="*/ 64 w 161"/>
                <a:gd name="T17" fmla="*/ 69 h 186"/>
                <a:gd name="T18" fmla="*/ 54 w 161"/>
                <a:gd name="T19" fmla="*/ 0 h 186"/>
                <a:gd name="T20" fmla="*/ 29 w 161"/>
                <a:gd name="T21" fmla="*/ 4 h 186"/>
                <a:gd name="T22" fmla="*/ 43 w 161"/>
                <a:gd name="T23" fmla="*/ 79 h 186"/>
                <a:gd name="T24" fmla="*/ 12 w 161"/>
                <a:gd name="T25" fmla="*/ 104 h 186"/>
                <a:gd name="T26" fmla="*/ 0 w 161"/>
                <a:gd name="T27" fmla="*/ 137 h 186"/>
                <a:gd name="T28" fmla="*/ 20 w 161"/>
                <a:gd name="T29" fmla="*/ 173 h 186"/>
                <a:gd name="T30" fmla="*/ 107 w 161"/>
                <a:gd name="T31" fmla="*/ 186 h 186"/>
                <a:gd name="T32" fmla="*/ 161 w 161"/>
                <a:gd name="T33" fmla="*/ 184 h 186"/>
                <a:gd name="T34" fmla="*/ 157 w 161"/>
                <a:gd name="T35" fmla="*/ 1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86">
                  <a:moveTo>
                    <a:pt x="157" y="159"/>
                  </a:moveTo>
                  <a:cubicBezTo>
                    <a:pt x="137" y="163"/>
                    <a:pt x="117" y="165"/>
                    <a:pt x="96" y="165"/>
                  </a:cubicBezTo>
                  <a:cubicBezTo>
                    <a:pt x="74" y="165"/>
                    <a:pt x="56" y="163"/>
                    <a:pt x="43" y="158"/>
                  </a:cubicBezTo>
                  <a:cubicBezTo>
                    <a:pt x="29" y="154"/>
                    <a:pt x="23" y="148"/>
                    <a:pt x="23" y="138"/>
                  </a:cubicBezTo>
                  <a:cubicBezTo>
                    <a:pt x="23" y="129"/>
                    <a:pt x="27" y="120"/>
                    <a:pt x="35" y="111"/>
                  </a:cubicBezTo>
                  <a:cubicBezTo>
                    <a:pt x="43" y="103"/>
                    <a:pt x="57" y="95"/>
                    <a:pt x="77" y="88"/>
                  </a:cubicBezTo>
                  <a:cubicBezTo>
                    <a:pt x="97" y="81"/>
                    <a:pt x="120" y="76"/>
                    <a:pt x="146" y="73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13" y="54"/>
                    <a:pt x="88" y="61"/>
                    <a:pt x="64" y="69"/>
                  </a:cubicBezTo>
                  <a:cubicBezTo>
                    <a:pt x="57" y="50"/>
                    <a:pt x="54" y="27"/>
                    <a:pt x="54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0"/>
                    <a:pt x="36" y="55"/>
                    <a:pt x="43" y="79"/>
                  </a:cubicBezTo>
                  <a:cubicBezTo>
                    <a:pt x="30" y="85"/>
                    <a:pt x="20" y="93"/>
                    <a:pt x="12" y="104"/>
                  </a:cubicBezTo>
                  <a:cubicBezTo>
                    <a:pt x="4" y="114"/>
                    <a:pt x="0" y="125"/>
                    <a:pt x="0" y="137"/>
                  </a:cubicBezTo>
                  <a:cubicBezTo>
                    <a:pt x="0" y="151"/>
                    <a:pt x="7" y="163"/>
                    <a:pt x="20" y="173"/>
                  </a:cubicBezTo>
                  <a:cubicBezTo>
                    <a:pt x="33" y="182"/>
                    <a:pt x="62" y="186"/>
                    <a:pt x="107" y="186"/>
                  </a:cubicBezTo>
                  <a:cubicBezTo>
                    <a:pt x="123" y="186"/>
                    <a:pt x="141" y="186"/>
                    <a:pt x="161" y="184"/>
                  </a:cubicBezTo>
                  <a:lnTo>
                    <a:pt x="15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1" name="Freeform 91"/>
            <p:cNvSpPr>
              <a:spLocks noEditPoints="1"/>
            </p:cNvSpPr>
            <p:nvPr userDrawn="1"/>
          </p:nvSpPr>
          <p:spPr bwMode="black">
            <a:xfrm>
              <a:off x="885" y="1948"/>
              <a:ext cx="400" cy="459"/>
            </a:xfrm>
            <a:custGeom>
              <a:avLst/>
              <a:gdLst>
                <a:gd name="T0" fmla="*/ 119 w 169"/>
                <a:gd name="T1" fmla="*/ 13 h 194"/>
                <a:gd name="T2" fmla="*/ 42 w 169"/>
                <a:gd name="T3" fmla="*/ 0 h 194"/>
                <a:gd name="T4" fmla="*/ 35 w 169"/>
                <a:gd name="T5" fmla="*/ 22 h 194"/>
                <a:gd name="T6" fmla="*/ 133 w 169"/>
                <a:gd name="T7" fmla="*/ 35 h 194"/>
                <a:gd name="T8" fmla="*/ 138 w 169"/>
                <a:gd name="T9" fmla="*/ 12 h 194"/>
                <a:gd name="T10" fmla="*/ 119 w 169"/>
                <a:gd name="T11" fmla="*/ 13 h 194"/>
                <a:gd name="T12" fmla="*/ 14 w 169"/>
                <a:gd name="T13" fmla="*/ 102 h 194"/>
                <a:gd name="T14" fmla="*/ 105 w 169"/>
                <a:gd name="T15" fmla="*/ 73 h 194"/>
                <a:gd name="T16" fmla="*/ 136 w 169"/>
                <a:gd name="T17" fmla="*/ 82 h 194"/>
                <a:gd name="T18" fmla="*/ 147 w 169"/>
                <a:gd name="T19" fmla="*/ 109 h 194"/>
                <a:gd name="T20" fmla="*/ 120 w 169"/>
                <a:gd name="T21" fmla="*/ 151 h 194"/>
                <a:gd name="T22" fmla="*/ 38 w 169"/>
                <a:gd name="T23" fmla="*/ 171 h 194"/>
                <a:gd name="T24" fmla="*/ 48 w 169"/>
                <a:gd name="T25" fmla="*/ 194 h 194"/>
                <a:gd name="T26" fmla="*/ 104 w 169"/>
                <a:gd name="T27" fmla="*/ 182 h 194"/>
                <a:gd name="T28" fmla="*/ 152 w 169"/>
                <a:gd name="T29" fmla="*/ 151 h 194"/>
                <a:gd name="T30" fmla="*/ 169 w 169"/>
                <a:gd name="T31" fmla="*/ 107 h 194"/>
                <a:gd name="T32" fmla="*/ 151 w 169"/>
                <a:gd name="T33" fmla="*/ 66 h 194"/>
                <a:gd name="T34" fmla="*/ 106 w 169"/>
                <a:gd name="T35" fmla="*/ 51 h 194"/>
                <a:gd name="T36" fmla="*/ 0 w 169"/>
                <a:gd name="T37" fmla="*/ 82 h 194"/>
                <a:gd name="T38" fmla="*/ 14 w 169"/>
                <a:gd name="T39" fmla="*/ 10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94">
                  <a:moveTo>
                    <a:pt x="119" y="13"/>
                  </a:moveTo>
                  <a:cubicBezTo>
                    <a:pt x="90" y="13"/>
                    <a:pt x="64" y="9"/>
                    <a:pt x="42" y="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64" y="31"/>
                    <a:pt x="97" y="35"/>
                    <a:pt x="133" y="35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4" y="12"/>
                    <a:pt x="128" y="13"/>
                    <a:pt x="119" y="13"/>
                  </a:cubicBezTo>
                  <a:close/>
                  <a:moveTo>
                    <a:pt x="14" y="102"/>
                  </a:moveTo>
                  <a:cubicBezTo>
                    <a:pt x="43" y="83"/>
                    <a:pt x="73" y="73"/>
                    <a:pt x="105" y="73"/>
                  </a:cubicBezTo>
                  <a:cubicBezTo>
                    <a:pt x="118" y="73"/>
                    <a:pt x="128" y="76"/>
                    <a:pt x="136" y="82"/>
                  </a:cubicBezTo>
                  <a:cubicBezTo>
                    <a:pt x="144" y="89"/>
                    <a:pt x="147" y="98"/>
                    <a:pt x="147" y="109"/>
                  </a:cubicBezTo>
                  <a:cubicBezTo>
                    <a:pt x="147" y="125"/>
                    <a:pt x="138" y="138"/>
                    <a:pt x="120" y="151"/>
                  </a:cubicBezTo>
                  <a:cubicBezTo>
                    <a:pt x="101" y="163"/>
                    <a:pt x="74" y="170"/>
                    <a:pt x="38" y="171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65" y="193"/>
                    <a:pt x="83" y="189"/>
                    <a:pt x="104" y="182"/>
                  </a:cubicBezTo>
                  <a:cubicBezTo>
                    <a:pt x="125" y="175"/>
                    <a:pt x="141" y="164"/>
                    <a:pt x="152" y="151"/>
                  </a:cubicBezTo>
                  <a:cubicBezTo>
                    <a:pt x="164" y="137"/>
                    <a:pt x="169" y="123"/>
                    <a:pt x="169" y="107"/>
                  </a:cubicBezTo>
                  <a:cubicBezTo>
                    <a:pt x="169" y="90"/>
                    <a:pt x="163" y="77"/>
                    <a:pt x="151" y="66"/>
                  </a:cubicBezTo>
                  <a:cubicBezTo>
                    <a:pt x="139" y="56"/>
                    <a:pt x="124" y="51"/>
                    <a:pt x="106" y="51"/>
                  </a:cubicBezTo>
                  <a:cubicBezTo>
                    <a:pt x="72" y="51"/>
                    <a:pt x="37" y="61"/>
                    <a:pt x="0" y="82"/>
                  </a:cubicBezTo>
                  <a:lnTo>
                    <a:pt x="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2" name="Freeform 92"/>
            <p:cNvSpPr>
              <a:spLocks noEditPoints="1"/>
            </p:cNvSpPr>
            <p:nvPr userDrawn="1"/>
          </p:nvSpPr>
          <p:spPr bwMode="black">
            <a:xfrm>
              <a:off x="-1001" y="3770"/>
              <a:ext cx="454" cy="490"/>
            </a:xfrm>
            <a:custGeom>
              <a:avLst/>
              <a:gdLst>
                <a:gd name="T0" fmla="*/ 12 w 192"/>
                <a:gd name="T1" fmla="*/ 156 h 207"/>
                <a:gd name="T2" fmla="*/ 46 w 192"/>
                <a:gd name="T3" fmla="*/ 193 h 207"/>
                <a:gd name="T4" fmla="*/ 96 w 192"/>
                <a:gd name="T5" fmla="*/ 207 h 207"/>
                <a:gd name="T6" fmla="*/ 145 w 192"/>
                <a:gd name="T7" fmla="*/ 195 h 207"/>
                <a:gd name="T8" fmla="*/ 180 w 192"/>
                <a:gd name="T9" fmla="*/ 158 h 207"/>
                <a:gd name="T10" fmla="*/ 192 w 192"/>
                <a:gd name="T11" fmla="*/ 104 h 207"/>
                <a:gd name="T12" fmla="*/ 180 w 192"/>
                <a:gd name="T13" fmla="*/ 50 h 207"/>
                <a:gd name="T14" fmla="*/ 146 w 192"/>
                <a:gd name="T15" fmla="*/ 13 h 207"/>
                <a:gd name="T16" fmla="*/ 96 w 192"/>
                <a:gd name="T17" fmla="*/ 0 h 207"/>
                <a:gd name="T18" fmla="*/ 27 w 192"/>
                <a:gd name="T19" fmla="*/ 28 h 207"/>
                <a:gd name="T20" fmla="*/ 0 w 192"/>
                <a:gd name="T21" fmla="*/ 106 h 207"/>
                <a:gd name="T22" fmla="*/ 12 w 192"/>
                <a:gd name="T23" fmla="*/ 156 h 207"/>
                <a:gd name="T24" fmla="*/ 48 w 192"/>
                <a:gd name="T25" fmla="*/ 42 h 207"/>
                <a:gd name="T26" fmla="*/ 96 w 192"/>
                <a:gd name="T27" fmla="*/ 23 h 207"/>
                <a:gd name="T28" fmla="*/ 132 w 192"/>
                <a:gd name="T29" fmla="*/ 33 h 207"/>
                <a:gd name="T30" fmla="*/ 156 w 192"/>
                <a:gd name="T31" fmla="*/ 61 h 207"/>
                <a:gd name="T32" fmla="*/ 165 w 192"/>
                <a:gd name="T33" fmla="*/ 104 h 207"/>
                <a:gd name="T34" fmla="*/ 145 w 192"/>
                <a:gd name="T35" fmla="*/ 163 h 207"/>
                <a:gd name="T36" fmla="*/ 96 w 192"/>
                <a:gd name="T37" fmla="*/ 184 h 207"/>
                <a:gd name="T38" fmla="*/ 47 w 192"/>
                <a:gd name="T39" fmla="*/ 164 h 207"/>
                <a:gd name="T40" fmla="*/ 28 w 192"/>
                <a:gd name="T41" fmla="*/ 107 h 207"/>
                <a:gd name="T42" fmla="*/ 48 w 192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7">
                  <a:moveTo>
                    <a:pt x="12" y="156"/>
                  </a:moveTo>
                  <a:cubicBezTo>
                    <a:pt x="19" y="172"/>
                    <a:pt x="31" y="184"/>
                    <a:pt x="46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30" y="203"/>
                    <a:pt x="145" y="195"/>
                  </a:cubicBezTo>
                  <a:cubicBezTo>
                    <a:pt x="160" y="187"/>
                    <a:pt x="171" y="174"/>
                    <a:pt x="180" y="158"/>
                  </a:cubicBezTo>
                  <a:cubicBezTo>
                    <a:pt x="188" y="142"/>
                    <a:pt x="192" y="124"/>
                    <a:pt x="192" y="104"/>
                  </a:cubicBezTo>
                  <a:cubicBezTo>
                    <a:pt x="192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5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2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8" y="23"/>
                    <a:pt x="96" y="23"/>
                  </a:cubicBezTo>
                  <a:cubicBezTo>
                    <a:pt x="110" y="23"/>
                    <a:pt x="121" y="26"/>
                    <a:pt x="132" y="33"/>
                  </a:cubicBezTo>
                  <a:cubicBezTo>
                    <a:pt x="143" y="39"/>
                    <a:pt x="151" y="49"/>
                    <a:pt x="156" y="61"/>
                  </a:cubicBezTo>
                  <a:cubicBezTo>
                    <a:pt x="162" y="73"/>
                    <a:pt x="165" y="87"/>
                    <a:pt x="165" y="104"/>
                  </a:cubicBezTo>
                  <a:cubicBezTo>
                    <a:pt x="165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8" y="131"/>
                    <a:pt x="28" y="107"/>
                  </a:cubicBezTo>
                  <a:cubicBezTo>
                    <a:pt x="28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3" name="Freeform 93"/>
            <p:cNvSpPr>
              <a:spLocks noEditPoints="1"/>
            </p:cNvSpPr>
            <p:nvPr userDrawn="1"/>
          </p:nvSpPr>
          <p:spPr bwMode="black">
            <a:xfrm>
              <a:off x="-491" y="3780"/>
              <a:ext cx="360" cy="473"/>
            </a:xfrm>
            <a:custGeom>
              <a:avLst/>
              <a:gdLst>
                <a:gd name="T0" fmla="*/ 77 w 152"/>
                <a:gd name="T1" fmla="*/ 200 h 200"/>
                <a:gd name="T2" fmla="*/ 109 w 152"/>
                <a:gd name="T3" fmla="*/ 196 h 200"/>
                <a:gd name="T4" fmla="*/ 131 w 152"/>
                <a:gd name="T5" fmla="*/ 186 h 200"/>
                <a:gd name="T6" fmla="*/ 146 w 152"/>
                <a:gd name="T7" fmla="*/ 168 h 200"/>
                <a:gd name="T8" fmla="*/ 152 w 152"/>
                <a:gd name="T9" fmla="*/ 142 h 200"/>
                <a:gd name="T10" fmla="*/ 142 w 152"/>
                <a:gd name="T11" fmla="*/ 111 h 200"/>
                <a:gd name="T12" fmla="*/ 114 w 152"/>
                <a:gd name="T13" fmla="*/ 93 h 200"/>
                <a:gd name="T14" fmla="*/ 135 w 152"/>
                <a:gd name="T15" fmla="*/ 75 h 200"/>
                <a:gd name="T16" fmla="*/ 142 w 152"/>
                <a:gd name="T17" fmla="*/ 51 h 200"/>
                <a:gd name="T18" fmla="*/ 134 w 152"/>
                <a:gd name="T19" fmla="*/ 24 h 200"/>
                <a:gd name="T20" fmla="*/ 112 w 152"/>
                <a:gd name="T21" fmla="*/ 6 h 200"/>
                <a:gd name="T22" fmla="*/ 76 w 152"/>
                <a:gd name="T23" fmla="*/ 0 h 200"/>
                <a:gd name="T24" fmla="*/ 0 w 152"/>
                <a:gd name="T25" fmla="*/ 0 h 200"/>
                <a:gd name="T26" fmla="*/ 0 w 152"/>
                <a:gd name="T27" fmla="*/ 200 h 200"/>
                <a:gd name="T28" fmla="*/ 77 w 152"/>
                <a:gd name="T29" fmla="*/ 200 h 200"/>
                <a:gd name="T30" fmla="*/ 27 w 152"/>
                <a:gd name="T31" fmla="*/ 23 h 200"/>
                <a:gd name="T32" fmla="*/ 67 w 152"/>
                <a:gd name="T33" fmla="*/ 23 h 200"/>
                <a:gd name="T34" fmla="*/ 97 w 152"/>
                <a:gd name="T35" fmla="*/ 26 h 200"/>
                <a:gd name="T36" fmla="*/ 111 w 152"/>
                <a:gd name="T37" fmla="*/ 36 h 200"/>
                <a:gd name="T38" fmla="*/ 116 w 152"/>
                <a:gd name="T39" fmla="*/ 54 h 200"/>
                <a:gd name="T40" fmla="*/ 111 w 152"/>
                <a:gd name="T41" fmla="*/ 71 h 200"/>
                <a:gd name="T42" fmla="*/ 96 w 152"/>
                <a:gd name="T43" fmla="*/ 81 h 200"/>
                <a:gd name="T44" fmla="*/ 70 w 152"/>
                <a:gd name="T45" fmla="*/ 84 h 200"/>
                <a:gd name="T46" fmla="*/ 27 w 152"/>
                <a:gd name="T47" fmla="*/ 84 h 200"/>
                <a:gd name="T48" fmla="*/ 27 w 152"/>
                <a:gd name="T49" fmla="*/ 23 h 200"/>
                <a:gd name="T50" fmla="*/ 27 w 152"/>
                <a:gd name="T51" fmla="*/ 107 h 200"/>
                <a:gd name="T52" fmla="*/ 73 w 152"/>
                <a:gd name="T53" fmla="*/ 107 h 200"/>
                <a:gd name="T54" fmla="*/ 103 w 152"/>
                <a:gd name="T55" fmla="*/ 111 h 200"/>
                <a:gd name="T56" fmla="*/ 118 w 152"/>
                <a:gd name="T57" fmla="*/ 122 h 200"/>
                <a:gd name="T58" fmla="*/ 124 w 152"/>
                <a:gd name="T59" fmla="*/ 142 h 200"/>
                <a:gd name="T60" fmla="*/ 120 w 152"/>
                <a:gd name="T61" fmla="*/ 159 h 200"/>
                <a:gd name="T62" fmla="*/ 110 w 152"/>
                <a:gd name="T63" fmla="*/ 170 h 200"/>
                <a:gd name="T64" fmla="*/ 95 w 152"/>
                <a:gd name="T65" fmla="*/ 175 h 200"/>
                <a:gd name="T66" fmla="*/ 77 w 152"/>
                <a:gd name="T67" fmla="*/ 176 h 200"/>
                <a:gd name="T68" fmla="*/ 27 w 152"/>
                <a:gd name="T69" fmla="*/ 176 h 200"/>
                <a:gd name="T70" fmla="*/ 27 w 152"/>
                <a:gd name="T71" fmla="*/ 10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200">
                  <a:moveTo>
                    <a:pt x="77" y="200"/>
                  </a:moveTo>
                  <a:cubicBezTo>
                    <a:pt x="90" y="200"/>
                    <a:pt x="100" y="199"/>
                    <a:pt x="109" y="196"/>
                  </a:cubicBezTo>
                  <a:cubicBezTo>
                    <a:pt x="118" y="194"/>
                    <a:pt x="125" y="191"/>
                    <a:pt x="131" y="186"/>
                  </a:cubicBezTo>
                  <a:cubicBezTo>
                    <a:pt x="137" y="182"/>
                    <a:pt x="142" y="176"/>
                    <a:pt x="146" y="168"/>
                  </a:cubicBezTo>
                  <a:cubicBezTo>
                    <a:pt x="150" y="160"/>
                    <a:pt x="152" y="151"/>
                    <a:pt x="152" y="142"/>
                  </a:cubicBezTo>
                  <a:cubicBezTo>
                    <a:pt x="152" y="130"/>
                    <a:pt x="148" y="120"/>
                    <a:pt x="142" y="111"/>
                  </a:cubicBezTo>
                  <a:cubicBezTo>
                    <a:pt x="135" y="103"/>
                    <a:pt x="126" y="97"/>
                    <a:pt x="114" y="93"/>
                  </a:cubicBezTo>
                  <a:cubicBezTo>
                    <a:pt x="123" y="89"/>
                    <a:pt x="130" y="82"/>
                    <a:pt x="135" y="75"/>
                  </a:cubicBezTo>
                  <a:cubicBezTo>
                    <a:pt x="140" y="67"/>
                    <a:pt x="142" y="59"/>
                    <a:pt x="142" y="51"/>
                  </a:cubicBezTo>
                  <a:cubicBezTo>
                    <a:pt x="142" y="42"/>
                    <a:pt x="139" y="33"/>
                    <a:pt x="134" y="24"/>
                  </a:cubicBezTo>
                  <a:cubicBezTo>
                    <a:pt x="129" y="16"/>
                    <a:pt x="122" y="10"/>
                    <a:pt x="112" y="6"/>
                  </a:cubicBezTo>
                  <a:cubicBezTo>
                    <a:pt x="103" y="2"/>
                    <a:pt x="91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2" y="24"/>
                    <a:pt x="97" y="26"/>
                  </a:cubicBezTo>
                  <a:cubicBezTo>
                    <a:pt x="103" y="28"/>
                    <a:pt x="108" y="31"/>
                    <a:pt x="111" y="36"/>
                  </a:cubicBezTo>
                  <a:cubicBezTo>
                    <a:pt x="114" y="41"/>
                    <a:pt x="116" y="47"/>
                    <a:pt x="116" y="54"/>
                  </a:cubicBezTo>
                  <a:cubicBezTo>
                    <a:pt x="116" y="61"/>
                    <a:pt x="114" y="67"/>
                    <a:pt x="111" y="71"/>
                  </a:cubicBezTo>
                  <a:cubicBezTo>
                    <a:pt x="107" y="76"/>
                    <a:pt x="102" y="79"/>
                    <a:pt x="96" y="81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86" y="107"/>
                    <a:pt x="96" y="108"/>
                    <a:pt x="103" y="111"/>
                  </a:cubicBezTo>
                  <a:cubicBezTo>
                    <a:pt x="109" y="113"/>
                    <a:pt x="115" y="117"/>
                    <a:pt x="118" y="122"/>
                  </a:cubicBezTo>
                  <a:cubicBezTo>
                    <a:pt x="122" y="128"/>
                    <a:pt x="124" y="134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8" y="163"/>
                    <a:pt x="114" y="167"/>
                    <a:pt x="110" y="170"/>
                  </a:cubicBezTo>
                  <a:cubicBezTo>
                    <a:pt x="106" y="172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4" name="Freeform 94"/>
            <p:cNvSpPr>
              <a:spLocks noEditPoints="1"/>
            </p:cNvSpPr>
            <p:nvPr userDrawn="1"/>
          </p:nvSpPr>
          <p:spPr bwMode="black">
            <a:xfrm>
              <a:off x="-51" y="378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0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8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0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8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8"/>
                    <a:pt x="129" y="5"/>
                  </a:cubicBezTo>
                  <a:cubicBezTo>
                    <a:pt x="120" y="1"/>
                    <a:pt x="106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95"/>
            <p:cNvSpPr>
              <a:spLocks noChangeArrowheads="1"/>
            </p:cNvSpPr>
            <p:nvPr userDrawn="1"/>
          </p:nvSpPr>
          <p:spPr bwMode="black">
            <a:xfrm>
              <a:off x="429" y="3780"/>
              <a:ext cx="61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6" name="Freeform 96"/>
            <p:cNvSpPr>
              <a:spLocks/>
            </p:cNvSpPr>
            <p:nvPr userDrawn="1"/>
          </p:nvSpPr>
          <p:spPr bwMode="black">
            <a:xfrm>
              <a:off x="580" y="3770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7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7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9"/>
                    <a:pt x="42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8"/>
                    <a:pt x="30" y="75"/>
                    <a:pt x="35" y="63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5"/>
                    <a:pt x="88" y="23"/>
                    <a:pt x="100" y="23"/>
                  </a:cubicBezTo>
                  <a:cubicBezTo>
                    <a:pt x="110" y="23"/>
                    <a:pt x="119" y="25"/>
                    <a:pt x="128" y="28"/>
                  </a:cubicBezTo>
                  <a:cubicBezTo>
                    <a:pt x="136" y="32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7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7" name="Freeform 97"/>
            <p:cNvSpPr>
              <a:spLocks noEditPoints="1"/>
            </p:cNvSpPr>
            <p:nvPr userDrawn="1"/>
          </p:nvSpPr>
          <p:spPr bwMode="black">
            <a:xfrm>
              <a:off x="1051" y="378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2 h 200"/>
                <a:gd name="T24" fmla="*/ 126 w 187"/>
                <a:gd name="T25" fmla="*/ 117 h 200"/>
                <a:gd name="T26" fmla="*/ 58 w 187"/>
                <a:gd name="T27" fmla="*/ 117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3"/>
                    <a:pt x="91" y="21"/>
                  </a:cubicBezTo>
                  <a:cubicBezTo>
                    <a:pt x="94" y="31"/>
                    <a:pt x="99" y="45"/>
                    <a:pt x="105" y="62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58" y="117"/>
                    <a:pt x="58" y="117"/>
                    <a:pt x="58" y="117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8" name="Freeform 98"/>
            <p:cNvSpPr>
              <a:spLocks noEditPoints="1"/>
            </p:cNvSpPr>
            <p:nvPr userDrawn="1"/>
          </p:nvSpPr>
          <p:spPr bwMode="black">
            <a:xfrm>
              <a:off x="1538" y="3780"/>
              <a:ext cx="390" cy="473"/>
            </a:xfrm>
            <a:custGeom>
              <a:avLst/>
              <a:gdLst>
                <a:gd name="T0" fmla="*/ 72 w 165"/>
                <a:gd name="T1" fmla="*/ 200 h 200"/>
                <a:gd name="T2" fmla="*/ 104 w 165"/>
                <a:gd name="T3" fmla="*/ 196 h 200"/>
                <a:gd name="T4" fmla="*/ 128 w 165"/>
                <a:gd name="T5" fmla="*/ 186 h 200"/>
                <a:gd name="T6" fmla="*/ 146 w 165"/>
                <a:gd name="T7" fmla="*/ 168 h 200"/>
                <a:gd name="T8" fmla="*/ 160 w 165"/>
                <a:gd name="T9" fmla="*/ 139 h 200"/>
                <a:gd name="T10" fmla="*/ 165 w 165"/>
                <a:gd name="T11" fmla="*/ 99 h 200"/>
                <a:gd name="T12" fmla="*/ 158 w 165"/>
                <a:gd name="T13" fmla="*/ 51 h 200"/>
                <a:gd name="T14" fmla="*/ 134 w 165"/>
                <a:gd name="T15" fmla="*/ 17 h 200"/>
                <a:gd name="T16" fmla="*/ 104 w 165"/>
                <a:gd name="T17" fmla="*/ 2 h 200"/>
                <a:gd name="T18" fmla="*/ 69 w 165"/>
                <a:gd name="T19" fmla="*/ 0 h 200"/>
                <a:gd name="T20" fmla="*/ 0 w 165"/>
                <a:gd name="T21" fmla="*/ 0 h 200"/>
                <a:gd name="T22" fmla="*/ 0 w 165"/>
                <a:gd name="T23" fmla="*/ 200 h 200"/>
                <a:gd name="T24" fmla="*/ 72 w 165"/>
                <a:gd name="T25" fmla="*/ 200 h 200"/>
                <a:gd name="T26" fmla="*/ 26 w 165"/>
                <a:gd name="T27" fmla="*/ 23 h 200"/>
                <a:gd name="T28" fmla="*/ 68 w 165"/>
                <a:gd name="T29" fmla="*/ 23 h 200"/>
                <a:gd name="T30" fmla="*/ 103 w 165"/>
                <a:gd name="T31" fmla="*/ 27 h 200"/>
                <a:gd name="T32" fmla="*/ 128 w 165"/>
                <a:gd name="T33" fmla="*/ 50 h 200"/>
                <a:gd name="T34" fmla="*/ 138 w 165"/>
                <a:gd name="T35" fmla="*/ 98 h 200"/>
                <a:gd name="T36" fmla="*/ 133 w 165"/>
                <a:gd name="T37" fmla="*/ 137 h 200"/>
                <a:gd name="T38" fmla="*/ 118 w 165"/>
                <a:gd name="T39" fmla="*/ 162 h 200"/>
                <a:gd name="T40" fmla="*/ 100 w 165"/>
                <a:gd name="T41" fmla="*/ 172 h 200"/>
                <a:gd name="T42" fmla="*/ 69 w 165"/>
                <a:gd name="T43" fmla="*/ 176 h 200"/>
                <a:gd name="T44" fmla="*/ 26 w 165"/>
                <a:gd name="T45" fmla="*/ 176 h 200"/>
                <a:gd name="T46" fmla="*/ 26 w 165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200">
                  <a:moveTo>
                    <a:pt x="72" y="200"/>
                  </a:moveTo>
                  <a:cubicBezTo>
                    <a:pt x="84" y="200"/>
                    <a:pt x="95" y="199"/>
                    <a:pt x="104" y="196"/>
                  </a:cubicBezTo>
                  <a:cubicBezTo>
                    <a:pt x="114" y="194"/>
                    <a:pt x="122" y="191"/>
                    <a:pt x="128" y="186"/>
                  </a:cubicBezTo>
                  <a:cubicBezTo>
                    <a:pt x="135" y="182"/>
                    <a:pt x="141" y="176"/>
                    <a:pt x="146" y="168"/>
                  </a:cubicBezTo>
                  <a:cubicBezTo>
                    <a:pt x="152" y="160"/>
                    <a:pt x="156" y="151"/>
                    <a:pt x="160" y="139"/>
                  </a:cubicBezTo>
                  <a:cubicBezTo>
                    <a:pt x="164" y="127"/>
                    <a:pt x="165" y="114"/>
                    <a:pt x="165" y="99"/>
                  </a:cubicBezTo>
                  <a:cubicBezTo>
                    <a:pt x="165" y="81"/>
                    <a:pt x="163" y="65"/>
                    <a:pt x="158" y="51"/>
                  </a:cubicBezTo>
                  <a:cubicBezTo>
                    <a:pt x="152" y="37"/>
                    <a:pt x="144" y="26"/>
                    <a:pt x="134" y="17"/>
                  </a:cubicBezTo>
                  <a:cubicBezTo>
                    <a:pt x="126" y="10"/>
                    <a:pt x="116" y="5"/>
                    <a:pt x="104" y="2"/>
                  </a:cubicBezTo>
                  <a:cubicBezTo>
                    <a:pt x="96" y="0"/>
                    <a:pt x="84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6" y="2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84" y="23"/>
                    <a:pt x="96" y="24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6" y="126"/>
                    <a:pt x="133" y="137"/>
                  </a:cubicBezTo>
                  <a:cubicBezTo>
                    <a:pt x="129" y="147"/>
                    <a:pt x="124" y="156"/>
                    <a:pt x="118" y="162"/>
                  </a:cubicBezTo>
                  <a:cubicBezTo>
                    <a:pt x="114" y="166"/>
                    <a:pt x="108" y="170"/>
                    <a:pt x="100" y="172"/>
                  </a:cubicBezTo>
                  <a:cubicBezTo>
                    <a:pt x="93" y="175"/>
                    <a:pt x="82" y="176"/>
                    <a:pt x="69" y="176"/>
                  </a:cubicBezTo>
                  <a:cubicBezTo>
                    <a:pt x="26" y="176"/>
                    <a:pt x="26" y="176"/>
                    <a:pt x="26" y="176"/>
                  </a:cubicBezTo>
                  <a:lnTo>
                    <a:pt x="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9" name="Freeform 99"/>
            <p:cNvSpPr>
              <a:spLocks noEditPoints="1"/>
            </p:cNvSpPr>
            <p:nvPr userDrawn="1"/>
          </p:nvSpPr>
          <p:spPr bwMode="black">
            <a:xfrm>
              <a:off x="1989" y="3770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6 w 191"/>
                <a:gd name="T5" fmla="*/ 207 h 207"/>
                <a:gd name="T6" fmla="*/ 144 w 191"/>
                <a:gd name="T7" fmla="*/ 195 h 207"/>
                <a:gd name="T8" fmla="*/ 179 w 191"/>
                <a:gd name="T9" fmla="*/ 158 h 207"/>
                <a:gd name="T10" fmla="*/ 191 w 191"/>
                <a:gd name="T11" fmla="*/ 104 h 207"/>
                <a:gd name="T12" fmla="*/ 180 w 191"/>
                <a:gd name="T13" fmla="*/ 50 h 207"/>
                <a:gd name="T14" fmla="*/ 146 w 191"/>
                <a:gd name="T15" fmla="*/ 13 h 207"/>
                <a:gd name="T16" fmla="*/ 96 w 191"/>
                <a:gd name="T17" fmla="*/ 0 h 207"/>
                <a:gd name="T18" fmla="*/ 27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8 w 191"/>
                <a:gd name="T25" fmla="*/ 42 h 207"/>
                <a:gd name="T26" fmla="*/ 96 w 191"/>
                <a:gd name="T27" fmla="*/ 23 h 207"/>
                <a:gd name="T28" fmla="*/ 132 w 191"/>
                <a:gd name="T29" fmla="*/ 33 h 207"/>
                <a:gd name="T30" fmla="*/ 156 w 191"/>
                <a:gd name="T31" fmla="*/ 61 h 207"/>
                <a:gd name="T32" fmla="*/ 164 w 191"/>
                <a:gd name="T33" fmla="*/ 104 h 207"/>
                <a:gd name="T34" fmla="*/ 145 w 191"/>
                <a:gd name="T35" fmla="*/ 163 h 207"/>
                <a:gd name="T36" fmla="*/ 96 w 191"/>
                <a:gd name="T37" fmla="*/ 184 h 207"/>
                <a:gd name="T38" fmla="*/ 47 w 191"/>
                <a:gd name="T39" fmla="*/ 164 h 207"/>
                <a:gd name="T40" fmla="*/ 27 w 191"/>
                <a:gd name="T41" fmla="*/ 107 h 207"/>
                <a:gd name="T42" fmla="*/ 48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2"/>
                    <a:pt x="30" y="184"/>
                    <a:pt x="45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29" y="203"/>
                    <a:pt x="144" y="195"/>
                  </a:cubicBezTo>
                  <a:cubicBezTo>
                    <a:pt x="159" y="187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4"/>
                  </a:cubicBezTo>
                  <a:cubicBezTo>
                    <a:pt x="191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4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1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7" y="23"/>
                    <a:pt x="96" y="23"/>
                  </a:cubicBezTo>
                  <a:cubicBezTo>
                    <a:pt x="109" y="23"/>
                    <a:pt x="121" y="26"/>
                    <a:pt x="132" y="33"/>
                  </a:cubicBezTo>
                  <a:cubicBezTo>
                    <a:pt x="142" y="39"/>
                    <a:pt x="150" y="49"/>
                    <a:pt x="156" y="61"/>
                  </a:cubicBezTo>
                  <a:cubicBezTo>
                    <a:pt x="161" y="73"/>
                    <a:pt x="164" y="87"/>
                    <a:pt x="164" y="104"/>
                  </a:cubicBezTo>
                  <a:cubicBezTo>
                    <a:pt x="164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0" name="Freeform 100"/>
            <p:cNvSpPr>
              <a:spLocks/>
            </p:cNvSpPr>
            <p:nvPr userDrawn="1"/>
          </p:nvSpPr>
          <p:spPr bwMode="black">
            <a:xfrm>
              <a:off x="-994" y="2895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3 h 207"/>
                <a:gd name="T4" fmla="*/ 134 w 185"/>
                <a:gd name="T5" fmla="*/ 177 h 207"/>
                <a:gd name="T6" fmla="*/ 101 w 185"/>
                <a:gd name="T7" fmla="*/ 183 h 207"/>
                <a:gd name="T8" fmla="*/ 63 w 185"/>
                <a:gd name="T9" fmla="*/ 175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8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60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3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9 w 185"/>
                <a:gd name="T45" fmla="*/ 195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3"/>
                    <a:pt x="159" y="163"/>
                    <a:pt x="159" y="163"/>
                  </a:cubicBezTo>
                  <a:cubicBezTo>
                    <a:pt x="153" y="168"/>
                    <a:pt x="145" y="172"/>
                    <a:pt x="134" y="177"/>
                  </a:cubicBezTo>
                  <a:cubicBezTo>
                    <a:pt x="123" y="181"/>
                    <a:pt x="112" y="183"/>
                    <a:pt x="101" y="183"/>
                  </a:cubicBezTo>
                  <a:cubicBezTo>
                    <a:pt x="87" y="183"/>
                    <a:pt x="75" y="180"/>
                    <a:pt x="63" y="175"/>
                  </a:cubicBezTo>
                  <a:cubicBezTo>
                    <a:pt x="52" y="169"/>
                    <a:pt x="43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9"/>
                    <a:pt x="30" y="75"/>
                    <a:pt x="35" y="63"/>
                  </a:cubicBezTo>
                  <a:cubicBezTo>
                    <a:pt x="38" y="56"/>
                    <a:pt x="42" y="49"/>
                    <a:pt x="48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8" y="25"/>
                    <a:pt x="88" y="23"/>
                    <a:pt x="100" y="23"/>
                  </a:cubicBezTo>
                  <a:cubicBezTo>
                    <a:pt x="110" y="23"/>
                    <a:pt x="120" y="25"/>
                    <a:pt x="128" y="28"/>
                  </a:cubicBezTo>
                  <a:cubicBezTo>
                    <a:pt x="136" y="32"/>
                    <a:pt x="143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79" y="46"/>
                    <a:pt x="174" y="35"/>
                    <a:pt x="167" y="27"/>
                  </a:cubicBezTo>
                  <a:cubicBezTo>
                    <a:pt x="160" y="19"/>
                    <a:pt x="151" y="12"/>
                    <a:pt x="139" y="7"/>
                  </a:cubicBezTo>
                  <a:cubicBezTo>
                    <a:pt x="128" y="3"/>
                    <a:pt x="115" y="0"/>
                    <a:pt x="100" y="0"/>
                  </a:cubicBezTo>
                  <a:cubicBezTo>
                    <a:pt x="80" y="0"/>
                    <a:pt x="63" y="4"/>
                    <a:pt x="47" y="13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3" y="186"/>
                    <a:pt x="49" y="195"/>
                  </a:cubicBezTo>
                  <a:cubicBezTo>
                    <a:pt x="65" y="203"/>
                    <a:pt x="83" y="207"/>
                    <a:pt x="102" y="207"/>
                  </a:cubicBezTo>
                  <a:cubicBezTo>
                    <a:pt x="117" y="207"/>
                    <a:pt x="131" y="205"/>
                    <a:pt x="145" y="199"/>
                  </a:cubicBezTo>
                  <a:cubicBezTo>
                    <a:pt x="159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1" name="Freeform 101"/>
            <p:cNvSpPr>
              <a:spLocks noEditPoints="1"/>
            </p:cNvSpPr>
            <p:nvPr userDrawn="1"/>
          </p:nvSpPr>
          <p:spPr bwMode="black">
            <a:xfrm>
              <a:off x="-469" y="2904"/>
              <a:ext cx="416" cy="474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1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1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9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9"/>
                    <a:pt x="129" y="5"/>
                  </a:cubicBezTo>
                  <a:cubicBezTo>
                    <a:pt x="120" y="1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2" name="Freeform 102"/>
            <p:cNvSpPr>
              <a:spLocks noEditPoints="1"/>
            </p:cNvSpPr>
            <p:nvPr userDrawn="1"/>
          </p:nvSpPr>
          <p:spPr bwMode="black">
            <a:xfrm>
              <a:off x="-51" y="2904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3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6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2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5"/>
                    <a:pt x="104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3" name="Freeform 103"/>
            <p:cNvSpPr>
              <a:spLocks/>
            </p:cNvSpPr>
            <p:nvPr userDrawn="1"/>
          </p:nvSpPr>
          <p:spPr bwMode="black">
            <a:xfrm>
              <a:off x="396" y="2904"/>
              <a:ext cx="376" cy="474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6 h 200"/>
                <a:gd name="T4" fmla="*/ 31 w 159"/>
                <a:gd name="T5" fmla="*/ 176 h 200"/>
                <a:gd name="T6" fmla="*/ 43 w 159"/>
                <a:gd name="T7" fmla="*/ 162 h 200"/>
                <a:gd name="T8" fmla="*/ 155 w 159"/>
                <a:gd name="T9" fmla="*/ 23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3 h 200"/>
                <a:gd name="T16" fmla="*/ 124 w 159"/>
                <a:gd name="T17" fmla="*/ 23 h 200"/>
                <a:gd name="T18" fmla="*/ 103 w 159"/>
                <a:gd name="T19" fmla="*/ 47 h 200"/>
                <a:gd name="T20" fmla="*/ 0 w 159"/>
                <a:gd name="T21" fmla="*/ 175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6"/>
                    <a:pt x="159" y="176"/>
                    <a:pt x="159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4" name="Rectangle 104"/>
            <p:cNvSpPr>
              <a:spLocks noChangeArrowheads="1"/>
            </p:cNvSpPr>
            <p:nvPr userDrawn="1"/>
          </p:nvSpPr>
          <p:spPr bwMode="black">
            <a:xfrm>
              <a:off x="843" y="2904"/>
              <a:ext cx="61" cy="4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5" name="Freeform 105"/>
            <p:cNvSpPr>
              <a:spLocks/>
            </p:cNvSpPr>
            <p:nvPr userDrawn="1"/>
          </p:nvSpPr>
          <p:spPr bwMode="black">
            <a:xfrm>
              <a:off x="1011" y="2904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3 w 352"/>
                <a:gd name="T9" fmla="*/ 256 h 474"/>
                <a:gd name="T10" fmla="*/ 323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3" y="256"/>
                  </a:lnTo>
                  <a:lnTo>
                    <a:pt x="323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6" name="Freeform 106"/>
            <p:cNvSpPr>
              <a:spLocks noEditPoints="1"/>
            </p:cNvSpPr>
            <p:nvPr userDrawn="1"/>
          </p:nvSpPr>
          <p:spPr bwMode="black">
            <a:xfrm>
              <a:off x="2412" y="2909"/>
              <a:ext cx="393" cy="473"/>
            </a:xfrm>
            <a:custGeom>
              <a:avLst/>
              <a:gdLst>
                <a:gd name="T0" fmla="*/ 73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1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2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3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9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2 h 200"/>
                <a:gd name="T42" fmla="*/ 70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3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0"/>
                    <a:pt x="157" y="151"/>
                    <a:pt x="161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2"/>
                  </a:cubicBezTo>
                  <a:cubicBezTo>
                    <a:pt x="97" y="0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3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9" y="77"/>
                    <a:pt x="139" y="98"/>
                  </a:cubicBezTo>
                  <a:cubicBezTo>
                    <a:pt x="139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6"/>
                    <a:pt x="108" y="170"/>
                    <a:pt x="101" y="172"/>
                  </a:cubicBezTo>
                  <a:cubicBezTo>
                    <a:pt x="93" y="175"/>
                    <a:pt x="83" y="176"/>
                    <a:pt x="70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107"/>
            <p:cNvSpPr>
              <a:spLocks/>
            </p:cNvSpPr>
            <p:nvPr userDrawn="1"/>
          </p:nvSpPr>
          <p:spPr bwMode="black">
            <a:xfrm>
              <a:off x="2847" y="2909"/>
              <a:ext cx="374" cy="473"/>
            </a:xfrm>
            <a:custGeom>
              <a:avLst/>
              <a:gdLst>
                <a:gd name="T0" fmla="*/ 158 w 158"/>
                <a:gd name="T1" fmla="*/ 200 h 200"/>
                <a:gd name="T2" fmla="*/ 158 w 158"/>
                <a:gd name="T3" fmla="*/ 176 h 200"/>
                <a:gd name="T4" fmla="*/ 30 w 158"/>
                <a:gd name="T5" fmla="*/ 176 h 200"/>
                <a:gd name="T6" fmla="*/ 42 w 158"/>
                <a:gd name="T7" fmla="*/ 162 h 200"/>
                <a:gd name="T8" fmla="*/ 155 w 158"/>
                <a:gd name="T9" fmla="*/ 23 h 200"/>
                <a:gd name="T10" fmla="*/ 155 w 158"/>
                <a:gd name="T11" fmla="*/ 0 h 200"/>
                <a:gd name="T12" fmla="*/ 11 w 158"/>
                <a:gd name="T13" fmla="*/ 0 h 200"/>
                <a:gd name="T14" fmla="*/ 11 w 158"/>
                <a:gd name="T15" fmla="*/ 23 h 200"/>
                <a:gd name="T16" fmla="*/ 123 w 158"/>
                <a:gd name="T17" fmla="*/ 23 h 200"/>
                <a:gd name="T18" fmla="*/ 102 w 158"/>
                <a:gd name="T19" fmla="*/ 47 h 200"/>
                <a:gd name="T20" fmla="*/ 0 w 158"/>
                <a:gd name="T21" fmla="*/ 175 h 200"/>
                <a:gd name="T22" fmla="*/ 0 w 158"/>
                <a:gd name="T23" fmla="*/ 200 h 200"/>
                <a:gd name="T24" fmla="*/ 158 w 15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00">
                  <a:moveTo>
                    <a:pt x="158" y="200"/>
                  </a:moveTo>
                  <a:cubicBezTo>
                    <a:pt x="158" y="176"/>
                    <a:pt x="158" y="176"/>
                    <a:pt x="158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16" y="30"/>
                    <a:pt x="109" y="38"/>
                    <a:pt x="102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8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8" name="Rectangle 108"/>
            <p:cNvSpPr>
              <a:spLocks noChangeArrowheads="1"/>
            </p:cNvSpPr>
            <p:nvPr userDrawn="1"/>
          </p:nvSpPr>
          <p:spPr bwMode="black">
            <a:xfrm>
              <a:off x="3292" y="2909"/>
              <a:ext cx="6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109"/>
            <p:cNvSpPr>
              <a:spLocks noEditPoints="1"/>
            </p:cNvSpPr>
            <p:nvPr userDrawn="1"/>
          </p:nvSpPr>
          <p:spPr bwMode="black">
            <a:xfrm>
              <a:off x="3459" y="2909"/>
              <a:ext cx="353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7 w 149"/>
                <a:gd name="T5" fmla="*/ 176 h 258"/>
                <a:gd name="T6" fmla="*/ 27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7 w 149"/>
                <a:gd name="T13" fmla="*/ 84 h 258"/>
                <a:gd name="T14" fmla="*/ 27 w 149"/>
                <a:gd name="T15" fmla="*/ 23 h 258"/>
                <a:gd name="T16" fmla="*/ 145 w 149"/>
                <a:gd name="T17" fmla="*/ 23 h 258"/>
                <a:gd name="T18" fmla="*/ 145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9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7 w 149"/>
                <a:gd name="T49" fmla="*/ 235 h 258"/>
                <a:gd name="T50" fmla="*/ 124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5" y="222"/>
                    <a:pt x="103" y="227"/>
                    <a:pt x="103" y="233"/>
                  </a:cubicBezTo>
                  <a:cubicBezTo>
                    <a:pt x="103" y="237"/>
                    <a:pt x="104" y="240"/>
                    <a:pt x="105" y="243"/>
                  </a:cubicBezTo>
                  <a:cubicBezTo>
                    <a:pt x="106" y="246"/>
                    <a:pt x="108" y="249"/>
                    <a:pt x="110" y="251"/>
                  </a:cubicBezTo>
                  <a:cubicBezTo>
                    <a:pt x="112" y="253"/>
                    <a:pt x="115" y="255"/>
                    <a:pt x="119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7" y="258"/>
                    <a:pt x="143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8" y="237"/>
                    <a:pt x="146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7" y="235"/>
                  </a:cubicBezTo>
                  <a:cubicBezTo>
                    <a:pt x="125" y="233"/>
                    <a:pt x="124" y="230"/>
                    <a:pt x="124" y="226"/>
                  </a:cubicBezTo>
                  <a:cubicBezTo>
                    <a:pt x="124" y="221"/>
                    <a:pt x="125" y="216"/>
                    <a:pt x="128" y="212"/>
                  </a:cubicBezTo>
                  <a:cubicBezTo>
                    <a:pt x="131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0" name="Freeform 110"/>
            <p:cNvSpPr>
              <a:spLocks/>
            </p:cNvSpPr>
            <p:nvPr userDrawn="1"/>
          </p:nvSpPr>
          <p:spPr bwMode="black">
            <a:xfrm>
              <a:off x="3890" y="2909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08 h 473"/>
                <a:gd name="T4" fmla="*/ 139 w 392"/>
                <a:gd name="T5" fmla="*/ 232 h 473"/>
                <a:gd name="T6" fmla="*/ 309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08"/>
                  </a:lnTo>
                  <a:lnTo>
                    <a:pt x="139" y="232"/>
                  </a:lnTo>
                  <a:lnTo>
                    <a:pt x="309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1" name="Freeform 111"/>
            <p:cNvSpPr>
              <a:spLocks/>
            </p:cNvSpPr>
            <p:nvPr userDrawn="1"/>
          </p:nvSpPr>
          <p:spPr bwMode="black">
            <a:xfrm>
              <a:off x="4327" y="2909"/>
              <a:ext cx="374" cy="480"/>
            </a:xfrm>
            <a:custGeom>
              <a:avLst/>
              <a:gdLst>
                <a:gd name="T0" fmla="*/ 131 w 158"/>
                <a:gd name="T1" fmla="*/ 115 h 203"/>
                <a:gd name="T2" fmla="*/ 119 w 158"/>
                <a:gd name="T3" fmla="*/ 166 h 203"/>
                <a:gd name="T4" fmla="*/ 77 w 158"/>
                <a:gd name="T5" fmla="*/ 179 h 203"/>
                <a:gd name="T6" fmla="*/ 48 w 158"/>
                <a:gd name="T7" fmla="*/ 173 h 203"/>
                <a:gd name="T8" fmla="*/ 32 w 158"/>
                <a:gd name="T9" fmla="*/ 153 h 203"/>
                <a:gd name="T10" fmla="*/ 27 w 158"/>
                <a:gd name="T11" fmla="*/ 115 h 203"/>
                <a:gd name="T12" fmla="*/ 27 w 158"/>
                <a:gd name="T13" fmla="*/ 0 h 203"/>
                <a:gd name="T14" fmla="*/ 0 w 158"/>
                <a:gd name="T15" fmla="*/ 0 h 203"/>
                <a:gd name="T16" fmla="*/ 0 w 158"/>
                <a:gd name="T17" fmla="*/ 115 h 203"/>
                <a:gd name="T18" fmla="*/ 8 w 158"/>
                <a:gd name="T19" fmla="*/ 165 h 203"/>
                <a:gd name="T20" fmla="*/ 34 w 158"/>
                <a:gd name="T21" fmla="*/ 193 h 203"/>
                <a:gd name="T22" fmla="*/ 80 w 158"/>
                <a:gd name="T23" fmla="*/ 203 h 203"/>
                <a:gd name="T24" fmla="*/ 126 w 158"/>
                <a:gd name="T25" fmla="*/ 192 h 203"/>
                <a:gd name="T26" fmla="*/ 151 w 158"/>
                <a:gd name="T27" fmla="*/ 163 h 203"/>
                <a:gd name="T28" fmla="*/ 158 w 158"/>
                <a:gd name="T29" fmla="*/ 115 h 203"/>
                <a:gd name="T30" fmla="*/ 158 w 158"/>
                <a:gd name="T31" fmla="*/ 0 h 203"/>
                <a:gd name="T32" fmla="*/ 131 w 158"/>
                <a:gd name="T33" fmla="*/ 0 h 203"/>
                <a:gd name="T34" fmla="*/ 131 w 158"/>
                <a:gd name="T35" fmla="*/ 1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3">
                  <a:moveTo>
                    <a:pt x="131" y="115"/>
                  </a:moveTo>
                  <a:cubicBezTo>
                    <a:pt x="131" y="140"/>
                    <a:pt x="127" y="157"/>
                    <a:pt x="119" y="166"/>
                  </a:cubicBezTo>
                  <a:cubicBezTo>
                    <a:pt x="111" y="175"/>
                    <a:pt x="97" y="179"/>
                    <a:pt x="77" y="179"/>
                  </a:cubicBezTo>
                  <a:cubicBezTo>
                    <a:pt x="66" y="179"/>
                    <a:pt x="56" y="177"/>
                    <a:pt x="48" y="173"/>
                  </a:cubicBezTo>
                  <a:cubicBezTo>
                    <a:pt x="41" y="168"/>
                    <a:pt x="35" y="162"/>
                    <a:pt x="32" y="153"/>
                  </a:cubicBezTo>
                  <a:cubicBezTo>
                    <a:pt x="28" y="145"/>
                    <a:pt x="27" y="132"/>
                    <a:pt x="27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6"/>
                    <a:pt x="3" y="153"/>
                    <a:pt x="8" y="165"/>
                  </a:cubicBezTo>
                  <a:cubicBezTo>
                    <a:pt x="13" y="178"/>
                    <a:pt x="22" y="187"/>
                    <a:pt x="34" y="193"/>
                  </a:cubicBezTo>
                  <a:cubicBezTo>
                    <a:pt x="45" y="200"/>
                    <a:pt x="61" y="203"/>
                    <a:pt x="80" y="203"/>
                  </a:cubicBezTo>
                  <a:cubicBezTo>
                    <a:pt x="99" y="203"/>
                    <a:pt x="114" y="199"/>
                    <a:pt x="126" y="192"/>
                  </a:cubicBezTo>
                  <a:cubicBezTo>
                    <a:pt x="138" y="185"/>
                    <a:pt x="146" y="175"/>
                    <a:pt x="151" y="163"/>
                  </a:cubicBezTo>
                  <a:cubicBezTo>
                    <a:pt x="156" y="151"/>
                    <a:pt x="158" y="135"/>
                    <a:pt x="158" y="11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2" name="Freeform 112"/>
            <p:cNvSpPr>
              <a:spLocks/>
            </p:cNvSpPr>
            <p:nvPr userDrawn="1"/>
          </p:nvSpPr>
          <p:spPr bwMode="black">
            <a:xfrm>
              <a:off x="4764" y="2909"/>
              <a:ext cx="263" cy="480"/>
            </a:xfrm>
            <a:custGeom>
              <a:avLst/>
              <a:gdLst>
                <a:gd name="T0" fmla="*/ 14 w 111"/>
                <a:gd name="T1" fmla="*/ 188 h 203"/>
                <a:gd name="T2" fmla="*/ 54 w 111"/>
                <a:gd name="T3" fmla="*/ 203 h 203"/>
                <a:gd name="T4" fmla="*/ 85 w 111"/>
                <a:gd name="T5" fmla="*/ 196 h 203"/>
                <a:gd name="T6" fmla="*/ 105 w 111"/>
                <a:gd name="T7" fmla="*/ 175 h 203"/>
                <a:gd name="T8" fmla="*/ 111 w 111"/>
                <a:gd name="T9" fmla="*/ 136 h 203"/>
                <a:gd name="T10" fmla="*/ 111 w 111"/>
                <a:gd name="T11" fmla="*/ 0 h 203"/>
                <a:gd name="T12" fmla="*/ 84 w 111"/>
                <a:gd name="T13" fmla="*/ 0 h 203"/>
                <a:gd name="T14" fmla="*/ 84 w 111"/>
                <a:gd name="T15" fmla="*/ 137 h 203"/>
                <a:gd name="T16" fmla="*/ 81 w 111"/>
                <a:gd name="T17" fmla="*/ 163 h 203"/>
                <a:gd name="T18" fmla="*/ 72 w 111"/>
                <a:gd name="T19" fmla="*/ 175 h 203"/>
                <a:gd name="T20" fmla="*/ 54 w 111"/>
                <a:gd name="T21" fmla="*/ 180 h 203"/>
                <a:gd name="T22" fmla="*/ 33 w 111"/>
                <a:gd name="T23" fmla="*/ 171 h 203"/>
                <a:gd name="T24" fmla="*/ 25 w 111"/>
                <a:gd name="T25" fmla="*/ 140 h 203"/>
                <a:gd name="T26" fmla="*/ 1 w 111"/>
                <a:gd name="T27" fmla="*/ 143 h 203"/>
                <a:gd name="T28" fmla="*/ 14 w 111"/>
                <a:gd name="T29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3">
                  <a:moveTo>
                    <a:pt x="14" y="188"/>
                  </a:moveTo>
                  <a:cubicBezTo>
                    <a:pt x="23" y="198"/>
                    <a:pt x="37" y="203"/>
                    <a:pt x="54" y="203"/>
                  </a:cubicBezTo>
                  <a:cubicBezTo>
                    <a:pt x="66" y="203"/>
                    <a:pt x="77" y="201"/>
                    <a:pt x="85" y="196"/>
                  </a:cubicBezTo>
                  <a:cubicBezTo>
                    <a:pt x="94" y="191"/>
                    <a:pt x="101" y="184"/>
                    <a:pt x="105" y="175"/>
                  </a:cubicBezTo>
                  <a:cubicBezTo>
                    <a:pt x="109" y="166"/>
                    <a:pt x="111" y="153"/>
                    <a:pt x="111" y="13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49"/>
                    <a:pt x="83" y="157"/>
                    <a:pt x="81" y="163"/>
                  </a:cubicBezTo>
                  <a:cubicBezTo>
                    <a:pt x="80" y="168"/>
                    <a:pt x="76" y="172"/>
                    <a:pt x="72" y="175"/>
                  </a:cubicBezTo>
                  <a:cubicBezTo>
                    <a:pt x="67" y="178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1"/>
                  </a:cubicBezTo>
                  <a:cubicBezTo>
                    <a:pt x="28" y="165"/>
                    <a:pt x="25" y="155"/>
                    <a:pt x="25" y="140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63"/>
                    <a:pt x="5" y="178"/>
                    <a:pt x="14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3" name="Freeform 113"/>
            <p:cNvSpPr>
              <a:spLocks noEditPoints="1"/>
            </p:cNvSpPr>
            <p:nvPr userDrawn="1"/>
          </p:nvSpPr>
          <p:spPr bwMode="black">
            <a:xfrm>
              <a:off x="5124" y="2909"/>
              <a:ext cx="352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6 w 149"/>
                <a:gd name="T5" fmla="*/ 176 h 258"/>
                <a:gd name="T6" fmla="*/ 26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6 w 149"/>
                <a:gd name="T13" fmla="*/ 84 h 258"/>
                <a:gd name="T14" fmla="*/ 26 w 149"/>
                <a:gd name="T15" fmla="*/ 23 h 258"/>
                <a:gd name="T16" fmla="*/ 144 w 149"/>
                <a:gd name="T17" fmla="*/ 23 h 258"/>
                <a:gd name="T18" fmla="*/ 144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8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6 w 149"/>
                <a:gd name="T49" fmla="*/ 235 h 258"/>
                <a:gd name="T50" fmla="*/ 123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4" y="222"/>
                    <a:pt x="103" y="227"/>
                    <a:pt x="103" y="233"/>
                  </a:cubicBezTo>
                  <a:cubicBezTo>
                    <a:pt x="103" y="237"/>
                    <a:pt x="103" y="240"/>
                    <a:pt x="105" y="243"/>
                  </a:cubicBezTo>
                  <a:cubicBezTo>
                    <a:pt x="106" y="246"/>
                    <a:pt x="107" y="249"/>
                    <a:pt x="110" y="251"/>
                  </a:cubicBezTo>
                  <a:cubicBezTo>
                    <a:pt x="112" y="253"/>
                    <a:pt x="115" y="255"/>
                    <a:pt x="118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6" y="258"/>
                    <a:pt x="142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7" y="237"/>
                    <a:pt x="145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6" y="235"/>
                  </a:cubicBezTo>
                  <a:cubicBezTo>
                    <a:pt x="124" y="233"/>
                    <a:pt x="123" y="230"/>
                    <a:pt x="123" y="226"/>
                  </a:cubicBezTo>
                  <a:cubicBezTo>
                    <a:pt x="123" y="221"/>
                    <a:pt x="125" y="216"/>
                    <a:pt x="128" y="212"/>
                  </a:cubicBezTo>
                  <a:cubicBezTo>
                    <a:pt x="130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0" name="TextBox 129"/>
          <p:cNvSpPr txBox="1"/>
          <p:nvPr userDrawn="1"/>
        </p:nvSpPr>
        <p:spPr>
          <a:xfrm>
            <a:off x="580214" y="6476505"/>
            <a:ext cx="4128365" cy="4001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2016 Lenovo restricted. All rights reserved.</a:t>
            </a:r>
          </a:p>
        </p:txBody>
      </p:sp>
      <p:pic>
        <p:nvPicPr>
          <p:cNvPr id="131" name="Picture 1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4" y="3056221"/>
            <a:ext cx="2412869" cy="80357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595885" y="4829192"/>
            <a:ext cx="6377892" cy="365760"/>
            <a:chOff x="596040" y="5442941"/>
            <a:chExt cx="6379553" cy="365760"/>
          </a:xfrm>
        </p:grpSpPr>
        <p:pic>
          <p:nvPicPr>
            <p:cNvPr id="166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4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4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211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39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176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63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95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528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31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707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175"/>
            <p:cNvGrpSpPr/>
            <p:nvPr userDrawn="1"/>
          </p:nvGrpSpPr>
          <p:grpSpPr>
            <a:xfrm>
              <a:off x="2024598" y="5468108"/>
              <a:ext cx="310896" cy="310896"/>
              <a:chOff x="2024598" y="5468108"/>
              <a:chExt cx="310896" cy="310896"/>
            </a:xfrm>
          </p:grpSpPr>
          <p:sp>
            <p:nvSpPr>
              <p:cNvPr id="177" name="Oval 176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5" name="Group 178"/>
            <p:cNvGrpSpPr/>
            <p:nvPr userDrawn="1"/>
          </p:nvGrpSpPr>
          <p:grpSpPr>
            <a:xfrm>
              <a:off x="3094779" y="5468108"/>
              <a:ext cx="310896" cy="310896"/>
              <a:chOff x="3094779" y="5468108"/>
              <a:chExt cx="310896" cy="310896"/>
            </a:xfrm>
          </p:grpSpPr>
          <p:sp>
            <p:nvSpPr>
              <p:cNvPr id="180" name="Oval 179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81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81"/>
            <p:cNvGrpSpPr/>
            <p:nvPr userDrawn="1"/>
          </p:nvGrpSpPr>
          <p:grpSpPr>
            <a:xfrm>
              <a:off x="953427" y="5468108"/>
              <a:ext cx="310896" cy="310896"/>
              <a:chOff x="953427" y="5468108"/>
              <a:chExt cx="310896" cy="310896"/>
            </a:xfrm>
          </p:grpSpPr>
          <p:sp>
            <p:nvSpPr>
              <p:cNvPr id="254" name="Oval 253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55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255"/>
            <p:cNvGrpSpPr/>
            <p:nvPr userDrawn="1"/>
          </p:nvGrpSpPr>
          <p:grpSpPr>
            <a:xfrm>
              <a:off x="2355828" y="5442941"/>
              <a:ext cx="365760" cy="365760"/>
              <a:chOff x="2355828" y="5442941"/>
              <a:chExt cx="365760" cy="365760"/>
            </a:xfrm>
          </p:grpSpPr>
          <p:sp>
            <p:nvSpPr>
              <p:cNvPr id="257" name="Oval 256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58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258"/>
            <p:cNvGrpSpPr/>
            <p:nvPr userDrawn="1"/>
          </p:nvGrpSpPr>
          <p:grpSpPr>
            <a:xfrm>
              <a:off x="5236131" y="5468108"/>
              <a:ext cx="310896" cy="310896"/>
              <a:chOff x="5236131" y="5468108"/>
              <a:chExt cx="310896" cy="310896"/>
            </a:xfrm>
          </p:grpSpPr>
          <p:sp>
            <p:nvSpPr>
              <p:cNvPr id="260" name="Oval 259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1" name="Picture 260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261"/>
            <p:cNvGrpSpPr/>
            <p:nvPr userDrawn="1"/>
          </p:nvGrpSpPr>
          <p:grpSpPr>
            <a:xfrm>
              <a:off x="4523337" y="5468108"/>
              <a:ext cx="310896" cy="310896"/>
              <a:chOff x="4523337" y="5468108"/>
              <a:chExt cx="310896" cy="310896"/>
            </a:xfrm>
          </p:grpSpPr>
          <p:sp>
            <p:nvSpPr>
              <p:cNvPr id="263" name="Oval 262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4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264"/>
            <p:cNvGrpSpPr/>
            <p:nvPr userDrawn="1"/>
          </p:nvGrpSpPr>
          <p:grpSpPr>
            <a:xfrm>
              <a:off x="4879734" y="5468108"/>
              <a:ext cx="310896" cy="310896"/>
              <a:chOff x="4879734" y="5468108"/>
              <a:chExt cx="310896" cy="31089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7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267"/>
            <p:cNvGrpSpPr/>
            <p:nvPr userDrawn="1"/>
          </p:nvGrpSpPr>
          <p:grpSpPr>
            <a:xfrm>
              <a:off x="5949915" y="5468108"/>
              <a:ext cx="310896" cy="310896"/>
              <a:chOff x="5949915" y="5468108"/>
              <a:chExt cx="310896" cy="310896"/>
            </a:xfrm>
          </p:grpSpPr>
          <p:sp>
            <p:nvSpPr>
              <p:cNvPr id="269" name="Oval 268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70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1" name="TextBox 270"/>
          <p:cNvSpPr txBox="1"/>
          <p:nvPr userDrawn="1"/>
        </p:nvSpPr>
        <p:spPr>
          <a:xfrm>
            <a:off x="4352641" y="2864639"/>
            <a:ext cx="279608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 defTabSz="914400"/>
            <a:r>
              <a:rPr lang="en-US" sz="3400" dirty="0">
                <a:solidFill>
                  <a:srgbClr val="4AC0E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99279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- Sapphire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6384656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88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592357" y="6329604"/>
            <a:ext cx="118872" cy="11887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172003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275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- 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6384656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88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592357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172003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5782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cs typeface="Arial" pitchFamily="34" charset="0"/>
              </a:rPr>
              <a:t>2017 Lenovo Internal.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3525795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54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54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2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1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4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8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88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2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1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4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8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33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65"/>
            <a:ext cx="168910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" name="Group 67"/>
          <p:cNvGrpSpPr/>
          <p:nvPr userDrawn="1"/>
        </p:nvGrpSpPr>
        <p:grpSpPr>
          <a:xfrm>
            <a:off x="9815133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54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54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8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90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58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004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523887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3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3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3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9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8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9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8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6557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solidFill>
                  <a:prstClr val="white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7"/>
            <a:ext cx="4422614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4" y="3525809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548640" y="6473952"/>
            <a:ext cx="285671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cap="none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734084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1828184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8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508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3" name="Group 17"/>
          <p:cNvGrpSpPr/>
          <p:nvPr userDrawn="1"/>
        </p:nvGrpSpPr>
        <p:grpSpPr>
          <a:xfrm>
            <a:off x="5800725" y="4633162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6053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52" y="6473952"/>
            <a:ext cx="2853219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20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4" y="556266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0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52" y="6473952"/>
            <a:ext cx="3025875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20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4" y="556266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859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80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80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4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3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8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895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1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84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4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62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26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01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  <p:sp>
        <p:nvSpPr>
          <p:cNvPr id="50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NoTexture_Segue_4x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00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12588" y="2288385"/>
            <a:ext cx="10985912" cy="2281237"/>
          </a:xfrm>
          <a:prstGeom prst="rect">
            <a:avLst/>
          </a:prstGeom>
        </p:spPr>
        <p:txBody>
          <a:bodyPr lIns="91428" tIns="45715" rIns="91428" bIns="45715" anchor="ctr" anchorCtr="0">
            <a:noAutofit/>
          </a:bodyPr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73928151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33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4" y="1176866"/>
            <a:ext cx="11221091" cy="4877796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851222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446" y="2043301"/>
            <a:ext cx="8721495" cy="15809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-457200" algn="l">
              <a:defRPr sz="6000" baseline="0"/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761" y="4059667"/>
            <a:ext cx="8706955" cy="456544"/>
          </a:xfrm>
          <a:prstGeom prst="rect">
            <a:avLst/>
          </a:prstGeom>
        </p:spPr>
        <p:txBody>
          <a:bodyPr wrap="square" lIns="91440" tIns="45720" rIns="91440" bIns="45720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513" y="4799013"/>
            <a:ext cx="6406263" cy="51435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5898" y="4557713"/>
            <a:ext cx="1097397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5885" y="4664439"/>
            <a:ext cx="104163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5" y="3056221"/>
            <a:ext cx="2412869" cy="803577"/>
          </a:xfrm>
          <a:prstGeom prst="rect">
            <a:avLst/>
          </a:prstGeom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9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9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8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6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8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83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85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/>
          <p:nvPr userDrawn="1"/>
        </p:nvGrpSpPr>
        <p:grpSpPr>
          <a:xfrm>
            <a:off x="2024084" y="5468108"/>
            <a:ext cx="310815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" name="Group 12"/>
          <p:cNvGrpSpPr/>
          <p:nvPr userDrawn="1"/>
        </p:nvGrpSpPr>
        <p:grpSpPr>
          <a:xfrm>
            <a:off x="3093974" y="5468108"/>
            <a:ext cx="310815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7" name="Group 15"/>
          <p:cNvGrpSpPr/>
          <p:nvPr userDrawn="1"/>
        </p:nvGrpSpPr>
        <p:grpSpPr>
          <a:xfrm>
            <a:off x="953192" y="5468108"/>
            <a:ext cx="310815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8" name="Group 13"/>
          <p:cNvGrpSpPr/>
          <p:nvPr userDrawn="1"/>
        </p:nvGrpSpPr>
        <p:grpSpPr>
          <a:xfrm>
            <a:off x="2355215" y="5442941"/>
            <a:ext cx="365665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9" name="Group 9"/>
          <p:cNvGrpSpPr/>
          <p:nvPr userDrawn="1"/>
        </p:nvGrpSpPr>
        <p:grpSpPr>
          <a:xfrm>
            <a:off x="5234768" y="5468108"/>
            <a:ext cx="310815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11"/>
          <p:cNvGrpSpPr/>
          <p:nvPr userDrawn="1"/>
        </p:nvGrpSpPr>
        <p:grpSpPr>
          <a:xfrm>
            <a:off x="4522160" y="5468108"/>
            <a:ext cx="310815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4878464" y="5468108"/>
            <a:ext cx="310815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8"/>
          <p:cNvGrpSpPr/>
          <p:nvPr userDrawn="1"/>
        </p:nvGrpSpPr>
        <p:grpSpPr>
          <a:xfrm>
            <a:off x="5948378" y="5468108"/>
            <a:ext cx="310815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88774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446" y="2043301"/>
            <a:ext cx="8721495" cy="15809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-457200" algn="l">
              <a:defRPr sz="6000" baseline="0"/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761" y="4059667"/>
            <a:ext cx="8706955" cy="456544"/>
          </a:xfrm>
          <a:prstGeom prst="rect">
            <a:avLst/>
          </a:prstGeom>
        </p:spPr>
        <p:txBody>
          <a:bodyPr wrap="square" lIns="91440" tIns="45720" rIns="91440" bIns="45720" anchor="b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0"/>
          </p:nvPr>
        </p:nvSpPr>
        <p:spPr>
          <a:xfrm>
            <a:off x="567513" y="4799013"/>
            <a:ext cx="6406263" cy="51435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1313" indent="0">
              <a:buNone/>
              <a:defRPr sz="1400"/>
            </a:lvl2pPr>
            <a:lvl3pPr marL="679450" indent="0">
              <a:buNone/>
              <a:defRPr sz="1200"/>
            </a:lvl3pPr>
            <a:lvl4pPr marL="966787" indent="0">
              <a:buNone/>
              <a:defRPr sz="1100"/>
            </a:lvl4pPr>
            <a:lvl5pPr marL="11461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black">
          <a:xfrm>
            <a:off x="595898" y="4557713"/>
            <a:ext cx="1097397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5" y="3056221"/>
            <a:ext cx="2412869" cy="803577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9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9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80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8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66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82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83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85" y="5468108"/>
            <a:ext cx="311805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/>
          <p:nvPr userDrawn="1"/>
        </p:nvGrpSpPr>
        <p:grpSpPr>
          <a:xfrm>
            <a:off x="2024084" y="5468108"/>
            <a:ext cx="310815" cy="310896"/>
            <a:chOff x="2024598" y="5468108"/>
            <a:chExt cx="310896" cy="310896"/>
          </a:xfrm>
        </p:grpSpPr>
        <p:sp>
          <p:nvSpPr>
            <p:cNvPr id="51" name="Oval 50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 userDrawn="1"/>
        </p:nvGrpSpPr>
        <p:grpSpPr>
          <a:xfrm>
            <a:off x="3093974" y="5468108"/>
            <a:ext cx="310815" cy="310896"/>
            <a:chOff x="3094779" y="5468108"/>
            <a:chExt cx="310896" cy="310896"/>
          </a:xfrm>
        </p:grpSpPr>
        <p:sp>
          <p:nvSpPr>
            <p:cNvPr id="57" name="Oval 5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" name="Group 15"/>
          <p:cNvGrpSpPr/>
          <p:nvPr userDrawn="1"/>
        </p:nvGrpSpPr>
        <p:grpSpPr>
          <a:xfrm>
            <a:off x="953192" y="5468108"/>
            <a:ext cx="310815" cy="310896"/>
            <a:chOff x="953427" y="5468108"/>
            <a:chExt cx="310896" cy="310896"/>
          </a:xfrm>
        </p:grpSpPr>
        <p:sp>
          <p:nvSpPr>
            <p:cNvPr id="6" name="Oval 5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2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9" name="Group 13"/>
          <p:cNvGrpSpPr/>
          <p:nvPr userDrawn="1"/>
        </p:nvGrpSpPr>
        <p:grpSpPr>
          <a:xfrm>
            <a:off x="2355215" y="5442941"/>
            <a:ext cx="365665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5234768" y="5468108"/>
            <a:ext cx="310815" cy="310896"/>
            <a:chOff x="5236131" y="5468108"/>
            <a:chExt cx="310896" cy="310896"/>
          </a:xfrm>
        </p:grpSpPr>
        <p:sp>
          <p:nvSpPr>
            <p:cNvPr id="66" name="Oval 6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4" name="Picture 73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11"/>
          <p:cNvGrpSpPr/>
          <p:nvPr userDrawn="1"/>
        </p:nvGrpSpPr>
        <p:grpSpPr>
          <a:xfrm>
            <a:off x="4522160" y="5468108"/>
            <a:ext cx="310815" cy="310896"/>
            <a:chOff x="4523337" y="5468108"/>
            <a:chExt cx="310896" cy="310896"/>
          </a:xfrm>
        </p:grpSpPr>
        <p:sp>
          <p:nvSpPr>
            <p:cNvPr id="60" name="Oval 59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5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2" name="Group 10"/>
          <p:cNvGrpSpPr/>
          <p:nvPr userDrawn="1"/>
        </p:nvGrpSpPr>
        <p:grpSpPr>
          <a:xfrm>
            <a:off x="4878464" y="5468108"/>
            <a:ext cx="310815" cy="310896"/>
            <a:chOff x="4879734" y="5468108"/>
            <a:chExt cx="310896" cy="310896"/>
          </a:xfrm>
        </p:grpSpPr>
        <p:sp>
          <p:nvSpPr>
            <p:cNvPr id="63" name="Oval 6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6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3" name="Group 8"/>
          <p:cNvGrpSpPr/>
          <p:nvPr userDrawn="1"/>
        </p:nvGrpSpPr>
        <p:grpSpPr>
          <a:xfrm>
            <a:off x="5948378" y="5468108"/>
            <a:ext cx="310815" cy="310896"/>
            <a:chOff x="5949915" y="5468108"/>
            <a:chExt cx="310896" cy="310896"/>
          </a:xfrm>
        </p:grpSpPr>
        <p:sp>
          <p:nvSpPr>
            <p:cNvPr id="69" name="Oval 6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7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12565" y="3464892"/>
            <a:ext cx="1200231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/>
          <a:p>
            <a:endParaRPr lang="en-US"/>
          </a:p>
        </p:txBody>
      </p:sp>
      <p:cxnSp>
        <p:nvCxnSpPr>
          <p:cNvPr id="107" name="Straight Connector 106"/>
          <p:cNvCxnSpPr/>
          <p:nvPr userDrawn="1"/>
        </p:nvCxnSpPr>
        <p:spPr>
          <a:xfrm>
            <a:off x="596427" y="4664439"/>
            <a:ext cx="104163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155903" y="4770464"/>
            <a:ext cx="168866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grpSp>
        <p:nvGrpSpPr>
          <p:cNvPr id="14" name="Group 6"/>
          <p:cNvGrpSpPr/>
          <p:nvPr userDrawn="1"/>
        </p:nvGrpSpPr>
        <p:grpSpPr>
          <a:xfrm>
            <a:off x="9812565" y="4664439"/>
            <a:ext cx="1200231" cy="305126"/>
            <a:chOff x="9815120" y="4664439"/>
            <a:chExt cx="1200544" cy="305126"/>
          </a:xfrm>
          <a:solidFill>
            <a:schemeClr val="accent5"/>
          </a:solidFill>
        </p:grpSpPr>
        <p:sp>
          <p:nvSpPr>
            <p:cNvPr id="45" name="Rectangle 44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262996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53669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176866"/>
            <a:ext cx="11221091" cy="4877796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100138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242760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PI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2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593915"/>
            <a:ext cx="11221091" cy="446075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575417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5778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1589714"/>
            <a:ext cx="11221091" cy="446494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8605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103" y="1593909"/>
            <a:ext cx="5000465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225" y="1593909"/>
            <a:ext cx="4711626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8" name="Subtitle 2"/>
          <p:cNvSpPr>
            <a:spLocks noGrp="1"/>
          </p:cNvSpPr>
          <p:nvPr>
            <p:ph type="subTitle" idx="13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9050277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9" y="274327"/>
            <a:ext cx="11066283" cy="518141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091" y="1593909"/>
            <a:ext cx="3608466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922" y="1593909"/>
            <a:ext cx="3610939" cy="456057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3" name="Content Placeholder 92"/>
          <p:cNvSpPr>
            <a:spLocks noGrp="1"/>
          </p:cNvSpPr>
          <p:nvPr>
            <p:ph sz="quarter" idx="13"/>
          </p:nvPr>
        </p:nvSpPr>
        <p:spPr>
          <a:xfrm>
            <a:off x="8013214" y="1590184"/>
            <a:ext cx="3610939" cy="460106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4"/>
          </p:nvPr>
        </p:nvSpPr>
        <p:spPr>
          <a:xfrm>
            <a:off x="561111" y="914408"/>
            <a:ext cx="11066283" cy="291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3247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">
    <p:bg bwMode="auto"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 userDrawn="1"/>
        </p:nvSpPr>
        <p:spPr>
          <a:xfrm>
            <a:off x="5929486" y="0"/>
            <a:ext cx="625935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 r="6563"/>
          <a:stretch/>
        </p:blipFill>
        <p:spPr>
          <a:xfrm>
            <a:off x="1524" y="4324350"/>
            <a:ext cx="11386096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white">
          <a:xfrm>
            <a:off x="6799079" y="840981"/>
            <a:ext cx="4814032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4" name="Group 28"/>
          <p:cNvGrpSpPr>
            <a:grpSpLocks noChangeAspect="1"/>
          </p:cNvGrpSpPr>
          <p:nvPr userDrawn="1"/>
        </p:nvGrpSpPr>
        <p:grpSpPr bwMode="gray">
          <a:xfrm>
            <a:off x="6986516" y="6341251"/>
            <a:ext cx="4415402" cy="289610"/>
            <a:chOff x="-1225" y="1829"/>
            <a:chExt cx="10126" cy="664"/>
          </a:xfrm>
        </p:grpSpPr>
        <p:sp>
          <p:nvSpPr>
            <p:cNvPr id="131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9618" y="961121"/>
            <a:ext cx="4555271" cy="808956"/>
          </a:xfrm>
          <a:prstGeom prst="rect">
            <a:avLst/>
          </a:prstGeom>
        </p:spPr>
        <p:txBody>
          <a:bodyPr lIns="182880" tIns="45720" rIns="182880" bIns="45720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19618" y="2020831"/>
            <a:ext cx="4555271" cy="4113553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86516" y="1908190"/>
            <a:ext cx="441540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Picture Placeholder 186"/>
          <p:cNvSpPr>
            <a:spLocks noGrp="1"/>
          </p:cNvSpPr>
          <p:nvPr>
            <p:ph type="pic" sz="quarter" idx="14"/>
          </p:nvPr>
        </p:nvSpPr>
        <p:spPr>
          <a:xfrm>
            <a:off x="580874" y="556261"/>
            <a:ext cx="6046800" cy="524287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494821" cy="713064"/>
          </a:xfrm>
          <a:prstGeom prst="rect">
            <a:avLst/>
          </a:prstGeom>
        </p:spPr>
      </p:pic>
      <p:sp>
        <p:nvSpPr>
          <p:cNvPr id="2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759149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3507" y="-22860"/>
            <a:ext cx="5369113" cy="690372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4136" y="6330337"/>
            <a:ext cx="4421462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00" y="1593910"/>
            <a:ext cx="6246100" cy="4460752"/>
          </a:xfrm>
          <a:prstGeom prst="rect">
            <a:avLst/>
          </a:prstGeom>
        </p:spPr>
        <p:txBody>
          <a:bodyPr lIns="91440" tIns="45720" rIns="27432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8" y="274321"/>
            <a:ext cx="6090380" cy="522634"/>
          </a:xfrm>
          <a:prstGeom prst="rect">
            <a:avLst/>
          </a:prstGeom>
        </p:spPr>
        <p:txBody>
          <a:bodyPr lIns="91440" tIns="45720" rIns="274320" b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2"/>
          </p:nvPr>
        </p:nvSpPr>
        <p:spPr>
          <a:xfrm>
            <a:off x="561110" y="914408"/>
            <a:ext cx="6078478" cy="291489"/>
          </a:xfrm>
          <a:prstGeom prst="rect">
            <a:avLst/>
          </a:prstGeom>
        </p:spPr>
        <p:txBody>
          <a:bodyPr lIns="91440" tIns="45720" rIns="182880" bIns="4572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09144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9042" y="251670"/>
            <a:ext cx="394179" cy="51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6760" y="-22860"/>
            <a:ext cx="12222344" cy="690372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800"/>
            <a:ext cx="7881962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834" y="151557"/>
            <a:ext cx="4421462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044260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046"/>
          <a:stretch/>
        </p:blipFill>
        <p:spPr>
          <a:xfrm>
            <a:off x="1524" y="4324350"/>
            <a:ext cx="12185778" cy="253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05"/>
          <p:cNvGrpSpPr/>
          <p:nvPr userDrawn="1"/>
        </p:nvGrpSpPr>
        <p:grpSpPr bwMode="gray">
          <a:xfrm>
            <a:off x="1827694" y="993484"/>
            <a:ext cx="8533438" cy="4341742"/>
            <a:chOff x="1828170" y="1258957"/>
            <a:chExt cx="8535661" cy="4341742"/>
          </a:xfrm>
        </p:grpSpPr>
        <p:sp>
          <p:nvSpPr>
            <p:cNvPr id="10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144" y="1276358"/>
            <a:ext cx="8104563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09" name="Picture 10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35" y="6013507"/>
            <a:ext cx="10055781" cy="681925"/>
          </a:xfrm>
          <a:prstGeom prst="rect">
            <a:avLst/>
          </a:prstGeom>
        </p:spPr>
      </p:pic>
      <p:sp>
        <p:nvSpPr>
          <p:cNvPr id="111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2412" y="5555972"/>
            <a:ext cx="5604002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3" name="Group 118"/>
          <p:cNvGrpSpPr/>
          <p:nvPr userDrawn="1"/>
        </p:nvGrpSpPr>
        <p:grpSpPr>
          <a:xfrm>
            <a:off x="5799215" y="4633161"/>
            <a:ext cx="590396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16" name="Oval 115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14"/>
          <p:cNvGrpSpPr/>
          <p:nvPr userDrawn="1"/>
        </p:nvGrpSpPr>
        <p:grpSpPr bwMode="gray">
          <a:xfrm>
            <a:off x="5851909" y="734066"/>
            <a:ext cx="485008" cy="485134"/>
            <a:chOff x="5853433" y="734066"/>
            <a:chExt cx="485134" cy="485134"/>
          </a:xfrm>
        </p:grpSpPr>
        <p:sp>
          <p:nvSpPr>
            <p:cNvPr id="8" name="Oval 7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gray">
          <a:xfrm>
            <a:off x="11745652" y="6395740"/>
            <a:ext cx="44318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4" name="TextBox slide number"/>
          <p:cNvSpPr txBox="1"/>
          <p:nvPr userDrawn="1"/>
        </p:nvSpPr>
        <p:spPr bwMode="white">
          <a:xfrm>
            <a:off x="11745652" y="6389284"/>
            <a:ext cx="450228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49221" y="6476505"/>
            <a:ext cx="4128365" cy="4001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2016 Lenovo restricted. All rights reserved.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1878" y="5505512"/>
            <a:ext cx="1330737" cy="4431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0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85671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200202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 userDrawn="1"/>
        </p:nvCxnSpPr>
        <p:spPr>
          <a:xfrm flipV="1">
            <a:off x="548510" y="4659525"/>
            <a:ext cx="104287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"/>
          <p:cNvGrpSpPr>
            <a:grpSpLocks noChangeAspect="1"/>
          </p:cNvGrpSpPr>
          <p:nvPr userDrawn="1"/>
        </p:nvGrpSpPr>
        <p:grpSpPr bwMode="black">
          <a:xfrm>
            <a:off x="548510" y="3015615"/>
            <a:ext cx="3427252" cy="1479042"/>
            <a:chOff x="-1037" y="57"/>
            <a:chExt cx="9758" cy="4210"/>
          </a:xfrm>
          <a:solidFill>
            <a:schemeClr val="tx2"/>
          </a:solidFill>
        </p:grpSpPr>
        <p:sp>
          <p:nvSpPr>
            <p:cNvPr id="32" name="Freeform 23"/>
            <p:cNvSpPr>
              <a:spLocks/>
            </p:cNvSpPr>
            <p:nvPr userDrawn="1"/>
          </p:nvSpPr>
          <p:spPr bwMode="black">
            <a:xfrm>
              <a:off x="3627" y="3777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7 h 207"/>
                <a:gd name="T12" fmla="*/ 27 w 185"/>
                <a:gd name="T13" fmla="*/ 103 h 207"/>
                <a:gd name="T14" fmla="*/ 35 w 185"/>
                <a:gd name="T15" fmla="*/ 62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4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6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8"/>
                    <a:pt x="42" y="159"/>
                    <a:pt x="36" y="147"/>
                  </a:cubicBezTo>
                  <a:cubicBezTo>
                    <a:pt x="30" y="135"/>
                    <a:pt x="27" y="120"/>
                    <a:pt x="27" y="103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4"/>
                    <a:pt x="88" y="22"/>
                    <a:pt x="100" y="22"/>
                  </a:cubicBezTo>
                  <a:cubicBezTo>
                    <a:pt x="110" y="22"/>
                    <a:pt x="119" y="24"/>
                    <a:pt x="128" y="28"/>
                  </a:cubicBezTo>
                  <a:cubicBezTo>
                    <a:pt x="136" y="31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6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0"/>
                    <a:pt x="20" y="33"/>
                    <a:pt x="12" y="50"/>
                  </a:cubicBezTo>
                  <a:cubicBezTo>
                    <a:pt x="4" y="67"/>
                    <a:pt x="0" y="85"/>
                    <a:pt x="0" y="104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24"/>
            <p:cNvSpPr>
              <a:spLocks noEditPoints="1"/>
            </p:cNvSpPr>
            <p:nvPr userDrawn="1"/>
          </p:nvSpPr>
          <p:spPr bwMode="black">
            <a:xfrm>
              <a:off x="4124" y="3785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8 w 177"/>
                <a:gd name="T5" fmla="*/ 111 h 200"/>
                <a:gd name="T6" fmla="*/ 72 w 177"/>
                <a:gd name="T7" fmla="*/ 112 h 200"/>
                <a:gd name="T8" fmla="*/ 84 w 177"/>
                <a:gd name="T9" fmla="*/ 118 h 200"/>
                <a:gd name="T10" fmla="*/ 98 w 177"/>
                <a:gd name="T11" fmla="*/ 131 h 200"/>
                <a:gd name="T12" fmla="*/ 117 w 177"/>
                <a:gd name="T13" fmla="*/ 159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6 h 200"/>
                <a:gd name="T20" fmla="*/ 120 w 177"/>
                <a:gd name="T21" fmla="*/ 119 h 200"/>
                <a:gd name="T22" fmla="*/ 104 w 177"/>
                <a:gd name="T23" fmla="*/ 109 h 200"/>
                <a:gd name="T24" fmla="*/ 147 w 177"/>
                <a:gd name="T25" fmla="*/ 91 h 200"/>
                <a:gd name="T26" fmla="*/ 160 w 177"/>
                <a:gd name="T27" fmla="*/ 55 h 200"/>
                <a:gd name="T28" fmla="*/ 152 w 177"/>
                <a:gd name="T29" fmla="*/ 25 h 200"/>
                <a:gd name="T30" fmla="*/ 130 w 177"/>
                <a:gd name="T31" fmla="*/ 6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5 h 200"/>
                <a:gd name="T48" fmla="*/ 128 w 177"/>
                <a:gd name="T49" fmla="*/ 73 h 200"/>
                <a:gd name="T50" fmla="*/ 112 w 177"/>
                <a:gd name="T51" fmla="*/ 85 h 200"/>
                <a:gd name="T52" fmla="*/ 84 w 177"/>
                <a:gd name="T53" fmla="*/ 89 h 200"/>
                <a:gd name="T54" fmla="*/ 27 w 177"/>
                <a:gd name="T55" fmla="*/ 89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3" y="125"/>
                    <a:pt x="98" y="131"/>
                  </a:cubicBezTo>
                  <a:cubicBezTo>
                    <a:pt x="103" y="138"/>
                    <a:pt x="109" y="147"/>
                    <a:pt x="117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3"/>
                    <a:pt x="104" y="109"/>
                  </a:cubicBezTo>
                  <a:cubicBezTo>
                    <a:pt x="123" y="107"/>
                    <a:pt x="137" y="100"/>
                    <a:pt x="147" y="91"/>
                  </a:cubicBezTo>
                  <a:cubicBezTo>
                    <a:pt x="156" y="81"/>
                    <a:pt x="160" y="69"/>
                    <a:pt x="160" y="55"/>
                  </a:cubicBezTo>
                  <a:cubicBezTo>
                    <a:pt x="160" y="44"/>
                    <a:pt x="158" y="34"/>
                    <a:pt x="152" y="25"/>
                  </a:cubicBezTo>
                  <a:cubicBezTo>
                    <a:pt x="146" y="16"/>
                    <a:pt x="139" y="9"/>
                    <a:pt x="130" y="6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30" y="38"/>
                    <a:pt x="133" y="45"/>
                    <a:pt x="133" y="55"/>
                  </a:cubicBezTo>
                  <a:cubicBezTo>
                    <a:pt x="133" y="61"/>
                    <a:pt x="131" y="67"/>
                    <a:pt x="128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6" y="89"/>
                    <a:pt x="84" y="89"/>
                  </a:cubicBezTo>
                  <a:cubicBezTo>
                    <a:pt x="27" y="89"/>
                    <a:pt x="27" y="89"/>
                    <a:pt x="27" y="89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25"/>
            <p:cNvSpPr>
              <a:spLocks noEditPoints="1"/>
            </p:cNvSpPr>
            <p:nvPr userDrawn="1"/>
          </p:nvSpPr>
          <p:spPr bwMode="black">
            <a:xfrm>
              <a:off x="4542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black">
            <a:xfrm>
              <a:off x="5010" y="3777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6 w 177"/>
                <a:gd name="T13" fmla="*/ 34 h 207"/>
                <a:gd name="T14" fmla="*/ 94 w 177"/>
                <a:gd name="T15" fmla="*/ 22 h 207"/>
                <a:gd name="T16" fmla="*/ 127 w 177"/>
                <a:gd name="T17" fmla="*/ 32 h 207"/>
                <a:gd name="T18" fmla="*/ 148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9" y="181"/>
                    <a:pt x="58" y="175"/>
                  </a:cubicBezTo>
                  <a:cubicBezTo>
                    <a:pt x="48" y="168"/>
                    <a:pt x="40" y="159"/>
                    <a:pt x="35" y="146"/>
                  </a:cubicBezTo>
                  <a:cubicBezTo>
                    <a:pt x="30" y="134"/>
                    <a:pt x="27" y="119"/>
                    <a:pt x="27" y="102"/>
                  </a:cubicBezTo>
                  <a:cubicBezTo>
                    <a:pt x="27" y="88"/>
                    <a:pt x="30" y="76"/>
                    <a:pt x="34" y="63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8" y="22"/>
                    <a:pt x="119" y="26"/>
                    <a:pt x="127" y="32"/>
                  </a:cubicBezTo>
                  <a:cubicBezTo>
                    <a:pt x="136" y="39"/>
                    <a:pt x="143" y="50"/>
                    <a:pt x="148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40"/>
                    <a:pt x="159" y="25"/>
                    <a:pt x="145" y="15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2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2" y="178"/>
                    <a:pt x="172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 userDrawn="1"/>
          </p:nvSpPr>
          <p:spPr bwMode="black">
            <a:xfrm>
              <a:off x="5509" y="3785"/>
              <a:ext cx="64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black">
            <a:xfrm>
              <a:off x="5625" y="3785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black">
            <a:xfrm>
              <a:off x="6090" y="3777"/>
              <a:ext cx="376" cy="490"/>
            </a:xfrm>
            <a:custGeom>
              <a:avLst/>
              <a:gdLst>
                <a:gd name="T0" fmla="*/ 11 w 159"/>
                <a:gd name="T1" fmla="*/ 175 h 207"/>
                <a:gd name="T2" fmla="*/ 39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2 h 207"/>
                <a:gd name="T30" fmla="*/ 153 w 159"/>
                <a:gd name="T31" fmla="*/ 60 h 207"/>
                <a:gd name="T32" fmla="*/ 143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7 h 207"/>
                <a:gd name="T40" fmla="*/ 16 w 159"/>
                <a:gd name="T41" fmla="*/ 27 h 207"/>
                <a:gd name="T42" fmla="*/ 7 w 159"/>
                <a:gd name="T43" fmla="*/ 55 h 207"/>
                <a:gd name="T44" fmla="*/ 14 w 159"/>
                <a:gd name="T45" fmla="*/ 80 h 207"/>
                <a:gd name="T46" fmla="*/ 36 w 159"/>
                <a:gd name="T47" fmla="*/ 99 h 207"/>
                <a:gd name="T48" fmla="*/ 74 w 159"/>
                <a:gd name="T49" fmla="*/ 111 h 207"/>
                <a:gd name="T50" fmla="*/ 110 w 159"/>
                <a:gd name="T51" fmla="*/ 121 h 207"/>
                <a:gd name="T52" fmla="*/ 128 w 159"/>
                <a:gd name="T53" fmla="*/ 133 h 207"/>
                <a:gd name="T54" fmla="*/ 133 w 159"/>
                <a:gd name="T55" fmla="*/ 149 h 207"/>
                <a:gd name="T56" fmla="*/ 128 w 159"/>
                <a:gd name="T57" fmla="*/ 166 h 207"/>
                <a:gd name="T58" fmla="*/ 111 w 159"/>
                <a:gd name="T59" fmla="*/ 179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2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6"/>
                    <a:pt x="27" y="194"/>
                    <a:pt x="39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99" y="207"/>
                    <a:pt x="112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8"/>
                    <a:pt x="159" y="158"/>
                    <a:pt x="159" y="147"/>
                  </a:cubicBezTo>
                  <a:cubicBezTo>
                    <a:pt x="159" y="136"/>
                    <a:pt x="156" y="127"/>
                    <a:pt x="151" y="118"/>
                  </a:cubicBezTo>
                  <a:cubicBezTo>
                    <a:pt x="145" y="110"/>
                    <a:pt x="136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6"/>
                    <a:pt x="41" y="71"/>
                  </a:cubicBezTo>
                  <a:cubicBezTo>
                    <a:pt x="35" y="66"/>
                    <a:pt x="33" y="60"/>
                    <a:pt x="33" y="53"/>
                  </a:cubicBezTo>
                  <a:cubicBezTo>
                    <a:pt x="33" y="45"/>
                    <a:pt x="36" y="38"/>
                    <a:pt x="44" y="32"/>
                  </a:cubicBezTo>
                  <a:cubicBezTo>
                    <a:pt x="51" y="26"/>
                    <a:pt x="63" y="23"/>
                    <a:pt x="79" y="23"/>
                  </a:cubicBezTo>
                  <a:cubicBezTo>
                    <a:pt x="94" y="23"/>
                    <a:pt x="106" y="26"/>
                    <a:pt x="114" y="33"/>
                  </a:cubicBezTo>
                  <a:cubicBezTo>
                    <a:pt x="122" y="39"/>
                    <a:pt x="126" y="49"/>
                    <a:pt x="128" y="62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48"/>
                    <a:pt x="149" y="37"/>
                    <a:pt x="143" y="28"/>
                  </a:cubicBezTo>
                  <a:cubicBezTo>
                    <a:pt x="137" y="19"/>
                    <a:pt x="128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4" y="0"/>
                    <a:pt x="52" y="2"/>
                    <a:pt x="41" y="7"/>
                  </a:cubicBezTo>
                  <a:cubicBezTo>
                    <a:pt x="30" y="11"/>
                    <a:pt x="22" y="18"/>
                    <a:pt x="16" y="27"/>
                  </a:cubicBezTo>
                  <a:cubicBezTo>
                    <a:pt x="10" y="35"/>
                    <a:pt x="7" y="45"/>
                    <a:pt x="7" y="55"/>
                  </a:cubicBezTo>
                  <a:cubicBezTo>
                    <a:pt x="7" y="64"/>
                    <a:pt x="10" y="72"/>
                    <a:pt x="14" y="80"/>
                  </a:cubicBezTo>
                  <a:cubicBezTo>
                    <a:pt x="19" y="87"/>
                    <a:pt x="26" y="94"/>
                    <a:pt x="36" y="99"/>
                  </a:cubicBezTo>
                  <a:cubicBezTo>
                    <a:pt x="43" y="102"/>
                    <a:pt x="56" y="107"/>
                    <a:pt x="74" y="111"/>
                  </a:cubicBezTo>
                  <a:cubicBezTo>
                    <a:pt x="93" y="115"/>
                    <a:pt x="105" y="119"/>
                    <a:pt x="110" y="121"/>
                  </a:cubicBezTo>
                  <a:cubicBezTo>
                    <a:pt x="118" y="124"/>
                    <a:pt x="124" y="128"/>
                    <a:pt x="128" y="133"/>
                  </a:cubicBezTo>
                  <a:cubicBezTo>
                    <a:pt x="132" y="137"/>
                    <a:pt x="133" y="143"/>
                    <a:pt x="133" y="149"/>
                  </a:cubicBezTo>
                  <a:cubicBezTo>
                    <a:pt x="133" y="155"/>
                    <a:pt x="132" y="161"/>
                    <a:pt x="128" y="166"/>
                  </a:cubicBezTo>
                  <a:cubicBezTo>
                    <a:pt x="124" y="171"/>
                    <a:pt x="118" y="176"/>
                    <a:pt x="111" y="179"/>
                  </a:cubicBezTo>
                  <a:cubicBezTo>
                    <a:pt x="103" y="182"/>
                    <a:pt x="94" y="183"/>
                    <a:pt x="84" y="183"/>
                  </a:cubicBezTo>
                  <a:cubicBezTo>
                    <a:pt x="72" y="183"/>
                    <a:pt x="62" y="181"/>
                    <a:pt x="53" y="177"/>
                  </a:cubicBezTo>
                  <a:cubicBezTo>
                    <a:pt x="44" y="173"/>
                    <a:pt x="37" y="168"/>
                    <a:pt x="33" y="162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black">
            <a:xfrm>
              <a:off x="2098" y="1896"/>
              <a:ext cx="418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black">
            <a:xfrm>
              <a:off x="2587" y="1903"/>
              <a:ext cx="374" cy="474"/>
            </a:xfrm>
            <a:custGeom>
              <a:avLst/>
              <a:gdLst>
                <a:gd name="T0" fmla="*/ 0 w 374"/>
                <a:gd name="T1" fmla="*/ 474 h 474"/>
                <a:gd name="T2" fmla="*/ 64 w 374"/>
                <a:gd name="T3" fmla="*/ 474 h 474"/>
                <a:gd name="T4" fmla="*/ 64 w 374"/>
                <a:gd name="T5" fmla="*/ 57 h 474"/>
                <a:gd name="T6" fmla="*/ 310 w 374"/>
                <a:gd name="T7" fmla="*/ 57 h 474"/>
                <a:gd name="T8" fmla="*/ 310 w 374"/>
                <a:gd name="T9" fmla="*/ 474 h 474"/>
                <a:gd name="T10" fmla="*/ 374 w 374"/>
                <a:gd name="T11" fmla="*/ 474 h 474"/>
                <a:gd name="T12" fmla="*/ 374 w 374"/>
                <a:gd name="T13" fmla="*/ 0 h 474"/>
                <a:gd name="T14" fmla="*/ 0 w 374"/>
                <a:gd name="T15" fmla="*/ 0 h 474"/>
                <a:gd name="T16" fmla="*/ 0 w 374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474">
                  <a:moveTo>
                    <a:pt x="0" y="474"/>
                  </a:moveTo>
                  <a:lnTo>
                    <a:pt x="64" y="474"/>
                  </a:lnTo>
                  <a:lnTo>
                    <a:pt x="64" y="57"/>
                  </a:lnTo>
                  <a:lnTo>
                    <a:pt x="310" y="57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 userDrawn="1"/>
          </p:nvSpPr>
          <p:spPr bwMode="black">
            <a:xfrm>
              <a:off x="3003" y="1903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black">
            <a:xfrm>
              <a:off x="3457" y="1896"/>
              <a:ext cx="419" cy="490"/>
            </a:xfrm>
            <a:custGeom>
              <a:avLst/>
              <a:gdLst>
                <a:gd name="T0" fmla="*/ 130 w 177"/>
                <a:gd name="T1" fmla="*/ 171 h 207"/>
                <a:gd name="T2" fmla="*/ 92 w 177"/>
                <a:gd name="T3" fmla="*/ 184 h 207"/>
                <a:gd name="T4" fmla="*/ 58 w 177"/>
                <a:gd name="T5" fmla="*/ 175 h 207"/>
                <a:gd name="T6" fmla="*/ 35 w 177"/>
                <a:gd name="T7" fmla="*/ 146 h 207"/>
                <a:gd name="T8" fmla="*/ 27 w 177"/>
                <a:gd name="T9" fmla="*/ 102 h 207"/>
                <a:gd name="T10" fmla="*/ 34 w 177"/>
                <a:gd name="T11" fmla="*/ 63 h 207"/>
                <a:gd name="T12" fmla="*/ 55 w 177"/>
                <a:gd name="T13" fmla="*/ 33 h 207"/>
                <a:gd name="T14" fmla="*/ 94 w 177"/>
                <a:gd name="T15" fmla="*/ 22 h 207"/>
                <a:gd name="T16" fmla="*/ 127 w 177"/>
                <a:gd name="T17" fmla="*/ 32 h 207"/>
                <a:gd name="T18" fmla="*/ 147 w 177"/>
                <a:gd name="T19" fmla="*/ 64 h 207"/>
                <a:gd name="T20" fmla="*/ 174 w 177"/>
                <a:gd name="T21" fmla="*/ 58 h 207"/>
                <a:gd name="T22" fmla="*/ 145 w 177"/>
                <a:gd name="T23" fmla="*/ 15 h 207"/>
                <a:gd name="T24" fmla="*/ 94 w 177"/>
                <a:gd name="T25" fmla="*/ 0 h 207"/>
                <a:gd name="T26" fmla="*/ 46 w 177"/>
                <a:gd name="T27" fmla="*/ 12 h 207"/>
                <a:gd name="T28" fmla="*/ 12 w 177"/>
                <a:gd name="T29" fmla="*/ 47 h 207"/>
                <a:gd name="T30" fmla="*/ 0 w 177"/>
                <a:gd name="T31" fmla="*/ 102 h 207"/>
                <a:gd name="T32" fmla="*/ 11 w 177"/>
                <a:gd name="T33" fmla="*/ 155 h 207"/>
                <a:gd name="T34" fmla="*/ 41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0 w 177"/>
                <a:gd name="T43" fmla="*/ 133 h 207"/>
                <a:gd name="T44" fmla="*/ 130 w 177"/>
                <a:gd name="T45" fmla="*/ 1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1"/>
                  </a:moveTo>
                  <a:cubicBezTo>
                    <a:pt x="119" y="180"/>
                    <a:pt x="107" y="184"/>
                    <a:pt x="92" y="184"/>
                  </a:cubicBezTo>
                  <a:cubicBezTo>
                    <a:pt x="80" y="184"/>
                    <a:pt x="68" y="181"/>
                    <a:pt x="58" y="175"/>
                  </a:cubicBezTo>
                  <a:cubicBezTo>
                    <a:pt x="47" y="168"/>
                    <a:pt x="40" y="159"/>
                    <a:pt x="35" y="146"/>
                  </a:cubicBezTo>
                  <a:cubicBezTo>
                    <a:pt x="30" y="133"/>
                    <a:pt x="27" y="119"/>
                    <a:pt x="27" y="102"/>
                  </a:cubicBezTo>
                  <a:cubicBezTo>
                    <a:pt x="27" y="88"/>
                    <a:pt x="29" y="76"/>
                    <a:pt x="34" y="63"/>
                  </a:cubicBezTo>
                  <a:cubicBezTo>
                    <a:pt x="38" y="51"/>
                    <a:pt x="45" y="41"/>
                    <a:pt x="55" y="33"/>
                  </a:cubicBezTo>
                  <a:cubicBezTo>
                    <a:pt x="66" y="26"/>
                    <a:pt x="79" y="22"/>
                    <a:pt x="94" y="22"/>
                  </a:cubicBezTo>
                  <a:cubicBezTo>
                    <a:pt x="107" y="22"/>
                    <a:pt x="118" y="26"/>
                    <a:pt x="127" y="32"/>
                  </a:cubicBezTo>
                  <a:cubicBezTo>
                    <a:pt x="136" y="39"/>
                    <a:pt x="143" y="50"/>
                    <a:pt x="147" y="64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68" y="39"/>
                    <a:pt x="159" y="25"/>
                    <a:pt x="145" y="15"/>
                  </a:cubicBezTo>
                  <a:cubicBezTo>
                    <a:pt x="131" y="5"/>
                    <a:pt x="115" y="0"/>
                    <a:pt x="94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1" y="20"/>
                    <a:pt x="20" y="32"/>
                    <a:pt x="12" y="47"/>
                  </a:cubicBezTo>
                  <a:cubicBezTo>
                    <a:pt x="4" y="63"/>
                    <a:pt x="0" y="81"/>
                    <a:pt x="0" y="102"/>
                  </a:cubicBezTo>
                  <a:cubicBezTo>
                    <a:pt x="0" y="121"/>
                    <a:pt x="4" y="139"/>
                    <a:pt x="11" y="155"/>
                  </a:cubicBezTo>
                  <a:cubicBezTo>
                    <a:pt x="18" y="172"/>
                    <a:pt x="28" y="185"/>
                    <a:pt x="41" y="194"/>
                  </a:cubicBezTo>
                  <a:cubicBezTo>
                    <a:pt x="55" y="202"/>
                    <a:pt x="73" y="207"/>
                    <a:pt x="94" y="207"/>
                  </a:cubicBezTo>
                  <a:cubicBezTo>
                    <a:pt x="115" y="207"/>
                    <a:pt x="133" y="201"/>
                    <a:pt x="147" y="190"/>
                  </a:cubicBezTo>
                  <a:cubicBezTo>
                    <a:pt x="161" y="178"/>
                    <a:pt x="171" y="162"/>
                    <a:pt x="177" y="140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7" y="150"/>
                    <a:pt x="140" y="163"/>
                    <a:pt x="130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black">
            <a:xfrm>
              <a:off x="3946" y="1903"/>
              <a:ext cx="372" cy="474"/>
            </a:xfrm>
            <a:custGeom>
              <a:avLst/>
              <a:gdLst>
                <a:gd name="T0" fmla="*/ 0 w 372"/>
                <a:gd name="T1" fmla="*/ 474 h 474"/>
                <a:gd name="T2" fmla="*/ 64 w 372"/>
                <a:gd name="T3" fmla="*/ 474 h 474"/>
                <a:gd name="T4" fmla="*/ 315 w 372"/>
                <a:gd name="T5" fmla="*/ 100 h 474"/>
                <a:gd name="T6" fmla="*/ 315 w 372"/>
                <a:gd name="T7" fmla="*/ 474 h 474"/>
                <a:gd name="T8" fmla="*/ 372 w 372"/>
                <a:gd name="T9" fmla="*/ 474 h 474"/>
                <a:gd name="T10" fmla="*/ 372 w 372"/>
                <a:gd name="T11" fmla="*/ 0 h 474"/>
                <a:gd name="T12" fmla="*/ 310 w 372"/>
                <a:gd name="T13" fmla="*/ 0 h 474"/>
                <a:gd name="T14" fmla="*/ 57 w 372"/>
                <a:gd name="T15" fmla="*/ 376 h 474"/>
                <a:gd name="T16" fmla="*/ 57 w 372"/>
                <a:gd name="T17" fmla="*/ 0 h 474"/>
                <a:gd name="T18" fmla="*/ 0 w 372"/>
                <a:gd name="T19" fmla="*/ 0 h 474"/>
                <a:gd name="T20" fmla="*/ 0 w 37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474">
                  <a:moveTo>
                    <a:pt x="0" y="474"/>
                  </a:moveTo>
                  <a:lnTo>
                    <a:pt x="64" y="474"/>
                  </a:lnTo>
                  <a:lnTo>
                    <a:pt x="315" y="100"/>
                  </a:lnTo>
                  <a:lnTo>
                    <a:pt x="315" y="474"/>
                  </a:lnTo>
                  <a:lnTo>
                    <a:pt x="372" y="474"/>
                  </a:lnTo>
                  <a:lnTo>
                    <a:pt x="372" y="0"/>
                  </a:lnTo>
                  <a:lnTo>
                    <a:pt x="310" y="0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black">
            <a:xfrm>
              <a:off x="4417" y="1903"/>
              <a:ext cx="357" cy="474"/>
            </a:xfrm>
            <a:custGeom>
              <a:avLst/>
              <a:gdLst>
                <a:gd name="T0" fmla="*/ 0 w 151"/>
                <a:gd name="T1" fmla="*/ 200 h 200"/>
                <a:gd name="T2" fmla="*/ 79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2 w 151"/>
                <a:gd name="T11" fmla="*/ 110 h 200"/>
                <a:gd name="T12" fmla="*/ 117 w 151"/>
                <a:gd name="T13" fmla="*/ 90 h 200"/>
                <a:gd name="T14" fmla="*/ 75 w 151"/>
                <a:gd name="T15" fmla="*/ 85 h 200"/>
                <a:gd name="T16" fmla="*/ 27 w 151"/>
                <a:gd name="T17" fmla="*/ 85 h 200"/>
                <a:gd name="T18" fmla="*/ 27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7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3 w 151"/>
                <a:gd name="T37" fmla="*/ 143 h 200"/>
                <a:gd name="T38" fmla="*/ 112 w 151"/>
                <a:gd name="T39" fmla="*/ 169 h 200"/>
                <a:gd name="T40" fmla="*/ 80 w 151"/>
                <a:gd name="T41" fmla="*/ 178 h 200"/>
                <a:gd name="T42" fmla="*/ 27 w 151"/>
                <a:gd name="T43" fmla="*/ 178 h 200"/>
                <a:gd name="T44" fmla="*/ 27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9" y="200"/>
                    <a:pt x="79" y="200"/>
                    <a:pt x="79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40" y="179"/>
                    <a:pt x="144" y="170"/>
                  </a:cubicBezTo>
                  <a:cubicBezTo>
                    <a:pt x="149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2" y="110"/>
                  </a:cubicBezTo>
                  <a:cubicBezTo>
                    <a:pt x="135" y="100"/>
                    <a:pt x="127" y="94"/>
                    <a:pt x="117" y="90"/>
                  </a:cubicBezTo>
                  <a:cubicBezTo>
                    <a:pt x="106" y="87"/>
                    <a:pt x="92" y="85"/>
                    <a:pt x="75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80" y="108"/>
                    <a:pt x="92" y="109"/>
                    <a:pt x="99" y="111"/>
                  </a:cubicBezTo>
                  <a:cubicBezTo>
                    <a:pt x="107" y="113"/>
                    <a:pt x="112" y="116"/>
                    <a:pt x="116" y="122"/>
                  </a:cubicBezTo>
                  <a:cubicBezTo>
                    <a:pt x="121" y="128"/>
                    <a:pt x="123" y="134"/>
                    <a:pt x="123" y="143"/>
                  </a:cubicBezTo>
                  <a:cubicBezTo>
                    <a:pt x="123" y="154"/>
                    <a:pt x="119" y="163"/>
                    <a:pt x="112" y="169"/>
                  </a:cubicBezTo>
                  <a:cubicBezTo>
                    <a:pt x="105" y="175"/>
                    <a:pt x="94" y="178"/>
                    <a:pt x="80" y="178"/>
                  </a:cubicBezTo>
                  <a:cubicBezTo>
                    <a:pt x="27" y="178"/>
                    <a:pt x="27" y="178"/>
                    <a:pt x="27" y="178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black">
            <a:xfrm>
              <a:off x="4816" y="1896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5 w 191"/>
                <a:gd name="T5" fmla="*/ 207 h 207"/>
                <a:gd name="T6" fmla="*/ 144 w 191"/>
                <a:gd name="T7" fmla="*/ 194 h 207"/>
                <a:gd name="T8" fmla="*/ 179 w 191"/>
                <a:gd name="T9" fmla="*/ 158 h 207"/>
                <a:gd name="T10" fmla="*/ 191 w 191"/>
                <a:gd name="T11" fmla="*/ 103 h 207"/>
                <a:gd name="T12" fmla="*/ 179 w 191"/>
                <a:gd name="T13" fmla="*/ 50 h 207"/>
                <a:gd name="T14" fmla="*/ 145 w 191"/>
                <a:gd name="T15" fmla="*/ 13 h 207"/>
                <a:gd name="T16" fmla="*/ 95 w 191"/>
                <a:gd name="T17" fmla="*/ 0 h 207"/>
                <a:gd name="T18" fmla="*/ 26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7 w 191"/>
                <a:gd name="T25" fmla="*/ 42 h 207"/>
                <a:gd name="T26" fmla="*/ 96 w 191"/>
                <a:gd name="T27" fmla="*/ 22 h 207"/>
                <a:gd name="T28" fmla="*/ 131 w 191"/>
                <a:gd name="T29" fmla="*/ 32 h 207"/>
                <a:gd name="T30" fmla="*/ 155 w 191"/>
                <a:gd name="T31" fmla="*/ 61 h 207"/>
                <a:gd name="T32" fmla="*/ 164 w 191"/>
                <a:gd name="T33" fmla="*/ 103 h 207"/>
                <a:gd name="T34" fmla="*/ 144 w 191"/>
                <a:gd name="T35" fmla="*/ 163 h 207"/>
                <a:gd name="T36" fmla="*/ 95 w 191"/>
                <a:gd name="T37" fmla="*/ 184 h 207"/>
                <a:gd name="T38" fmla="*/ 46 w 191"/>
                <a:gd name="T39" fmla="*/ 163 h 207"/>
                <a:gd name="T40" fmla="*/ 27 w 191"/>
                <a:gd name="T41" fmla="*/ 106 h 207"/>
                <a:gd name="T42" fmla="*/ 47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1"/>
                    <a:pt x="30" y="184"/>
                    <a:pt x="45" y="193"/>
                  </a:cubicBezTo>
                  <a:cubicBezTo>
                    <a:pt x="60" y="202"/>
                    <a:pt x="76" y="207"/>
                    <a:pt x="95" y="207"/>
                  </a:cubicBezTo>
                  <a:cubicBezTo>
                    <a:pt x="113" y="207"/>
                    <a:pt x="129" y="203"/>
                    <a:pt x="144" y="194"/>
                  </a:cubicBezTo>
                  <a:cubicBezTo>
                    <a:pt x="159" y="186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3"/>
                  </a:cubicBezTo>
                  <a:cubicBezTo>
                    <a:pt x="191" y="83"/>
                    <a:pt x="187" y="66"/>
                    <a:pt x="179" y="50"/>
                  </a:cubicBezTo>
                  <a:cubicBezTo>
                    <a:pt x="172" y="34"/>
                    <a:pt x="160" y="22"/>
                    <a:pt x="145" y="13"/>
                  </a:cubicBezTo>
                  <a:cubicBezTo>
                    <a:pt x="131" y="4"/>
                    <a:pt x="114" y="0"/>
                    <a:pt x="95" y="0"/>
                  </a:cubicBezTo>
                  <a:cubicBezTo>
                    <a:pt x="67" y="0"/>
                    <a:pt x="44" y="9"/>
                    <a:pt x="26" y="28"/>
                  </a:cubicBezTo>
                  <a:cubicBezTo>
                    <a:pt x="8" y="47"/>
                    <a:pt x="0" y="73"/>
                    <a:pt x="0" y="106"/>
                  </a:cubicBezTo>
                  <a:cubicBezTo>
                    <a:pt x="0" y="123"/>
                    <a:pt x="3" y="140"/>
                    <a:pt x="11" y="156"/>
                  </a:cubicBezTo>
                  <a:close/>
                  <a:moveTo>
                    <a:pt x="47" y="42"/>
                  </a:moveTo>
                  <a:cubicBezTo>
                    <a:pt x="61" y="29"/>
                    <a:pt x="77" y="22"/>
                    <a:pt x="96" y="22"/>
                  </a:cubicBezTo>
                  <a:cubicBezTo>
                    <a:pt x="109" y="22"/>
                    <a:pt x="121" y="26"/>
                    <a:pt x="131" y="32"/>
                  </a:cubicBezTo>
                  <a:cubicBezTo>
                    <a:pt x="142" y="39"/>
                    <a:pt x="150" y="48"/>
                    <a:pt x="155" y="61"/>
                  </a:cubicBezTo>
                  <a:cubicBezTo>
                    <a:pt x="161" y="73"/>
                    <a:pt x="164" y="87"/>
                    <a:pt x="164" y="103"/>
                  </a:cubicBezTo>
                  <a:cubicBezTo>
                    <a:pt x="164" y="129"/>
                    <a:pt x="157" y="149"/>
                    <a:pt x="144" y="163"/>
                  </a:cubicBezTo>
                  <a:cubicBezTo>
                    <a:pt x="132" y="177"/>
                    <a:pt x="115" y="184"/>
                    <a:pt x="95" y="184"/>
                  </a:cubicBezTo>
                  <a:cubicBezTo>
                    <a:pt x="76" y="184"/>
                    <a:pt x="59" y="177"/>
                    <a:pt x="46" y="163"/>
                  </a:cubicBezTo>
                  <a:cubicBezTo>
                    <a:pt x="33" y="149"/>
                    <a:pt x="27" y="130"/>
                    <a:pt x="27" y="106"/>
                  </a:cubicBezTo>
                  <a:cubicBezTo>
                    <a:pt x="27" y="76"/>
                    <a:pt x="34" y="55"/>
                    <a:pt x="4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black">
            <a:xfrm>
              <a:off x="7594" y="3754"/>
              <a:ext cx="503" cy="511"/>
            </a:xfrm>
            <a:custGeom>
              <a:avLst/>
              <a:gdLst>
                <a:gd name="T0" fmla="*/ 143 w 213"/>
                <a:gd name="T1" fmla="*/ 87 h 216"/>
                <a:gd name="T2" fmla="*/ 144 w 213"/>
                <a:gd name="T3" fmla="*/ 100 h 216"/>
                <a:gd name="T4" fmla="*/ 141 w 213"/>
                <a:gd name="T5" fmla="*/ 25 h 216"/>
                <a:gd name="T6" fmla="*/ 123 w 213"/>
                <a:gd name="T7" fmla="*/ 6 h 216"/>
                <a:gd name="T8" fmla="*/ 95 w 213"/>
                <a:gd name="T9" fmla="*/ 25 h 216"/>
                <a:gd name="T10" fmla="*/ 76 w 213"/>
                <a:gd name="T11" fmla="*/ 129 h 216"/>
                <a:gd name="T12" fmla="*/ 73 w 213"/>
                <a:gd name="T13" fmla="*/ 147 h 216"/>
                <a:gd name="T14" fmla="*/ 65 w 213"/>
                <a:gd name="T15" fmla="*/ 198 h 216"/>
                <a:gd name="T16" fmla="*/ 123 w 213"/>
                <a:gd name="T17" fmla="*/ 159 h 216"/>
                <a:gd name="T18" fmla="*/ 117 w 213"/>
                <a:gd name="T19" fmla="*/ 198 h 216"/>
                <a:gd name="T20" fmla="*/ 106 w 213"/>
                <a:gd name="T21" fmla="*/ 216 h 216"/>
                <a:gd name="T22" fmla="*/ 138 w 213"/>
                <a:gd name="T23" fmla="*/ 209 h 216"/>
                <a:gd name="T24" fmla="*/ 141 w 213"/>
                <a:gd name="T25" fmla="*/ 130 h 216"/>
                <a:gd name="T26" fmla="*/ 158 w 213"/>
                <a:gd name="T27" fmla="*/ 139 h 216"/>
                <a:gd name="T28" fmla="*/ 158 w 213"/>
                <a:gd name="T29" fmla="*/ 81 h 216"/>
                <a:gd name="T30" fmla="*/ 95 w 213"/>
                <a:gd name="T31" fmla="*/ 43 h 216"/>
                <a:gd name="T32" fmla="*/ 123 w 213"/>
                <a:gd name="T33" fmla="*/ 57 h 216"/>
                <a:gd name="T34" fmla="*/ 95 w 213"/>
                <a:gd name="T35" fmla="*/ 91 h 216"/>
                <a:gd name="T36" fmla="*/ 123 w 213"/>
                <a:gd name="T37" fmla="*/ 74 h 216"/>
                <a:gd name="T38" fmla="*/ 95 w 213"/>
                <a:gd name="T39" fmla="*/ 91 h 216"/>
                <a:gd name="T40" fmla="*/ 95 w 213"/>
                <a:gd name="T41" fmla="*/ 108 h 216"/>
                <a:gd name="T42" fmla="*/ 123 w 213"/>
                <a:gd name="T43" fmla="*/ 124 h 216"/>
                <a:gd name="T44" fmla="*/ 213 w 213"/>
                <a:gd name="T45" fmla="*/ 54 h 216"/>
                <a:gd name="T46" fmla="*/ 198 w 213"/>
                <a:gd name="T47" fmla="*/ 4 h 216"/>
                <a:gd name="T48" fmla="*/ 180 w 213"/>
                <a:gd name="T49" fmla="*/ 54 h 216"/>
                <a:gd name="T50" fmla="*/ 147 w 213"/>
                <a:gd name="T51" fmla="*/ 71 h 216"/>
                <a:gd name="T52" fmla="*/ 180 w 213"/>
                <a:gd name="T53" fmla="*/ 190 h 216"/>
                <a:gd name="T54" fmla="*/ 153 w 213"/>
                <a:gd name="T55" fmla="*/ 198 h 216"/>
                <a:gd name="T56" fmla="*/ 190 w 213"/>
                <a:gd name="T57" fmla="*/ 209 h 216"/>
                <a:gd name="T58" fmla="*/ 198 w 213"/>
                <a:gd name="T59" fmla="*/ 71 h 216"/>
                <a:gd name="T60" fmla="*/ 213 w 213"/>
                <a:gd name="T61" fmla="*/ 54 h 216"/>
                <a:gd name="T62" fmla="*/ 9 w 213"/>
                <a:gd name="T63" fmla="*/ 6 h 216"/>
                <a:gd name="T64" fmla="*/ 68 w 213"/>
                <a:gd name="T65" fmla="*/ 23 h 216"/>
                <a:gd name="T66" fmla="*/ 73 w 213"/>
                <a:gd name="T67" fmla="*/ 38 h 216"/>
                <a:gd name="T68" fmla="*/ 0 w 213"/>
                <a:gd name="T69" fmla="*/ 55 h 216"/>
                <a:gd name="T70" fmla="*/ 73 w 213"/>
                <a:gd name="T71" fmla="*/ 38 h 216"/>
                <a:gd name="T72" fmla="*/ 9 w 213"/>
                <a:gd name="T73" fmla="*/ 68 h 216"/>
                <a:gd name="T74" fmla="*/ 68 w 213"/>
                <a:gd name="T75" fmla="*/ 85 h 216"/>
                <a:gd name="T76" fmla="*/ 68 w 213"/>
                <a:gd name="T77" fmla="*/ 98 h 216"/>
                <a:gd name="T78" fmla="*/ 9 w 213"/>
                <a:gd name="T79" fmla="*/ 116 h 216"/>
                <a:gd name="T80" fmla="*/ 68 w 213"/>
                <a:gd name="T81" fmla="*/ 98 h 216"/>
                <a:gd name="T82" fmla="*/ 11 w 213"/>
                <a:gd name="T83" fmla="*/ 132 h 216"/>
                <a:gd name="T84" fmla="*/ 29 w 213"/>
                <a:gd name="T85" fmla="*/ 212 h 216"/>
                <a:gd name="T86" fmla="*/ 66 w 213"/>
                <a:gd name="T87" fmla="*/ 195 h 216"/>
                <a:gd name="T88" fmla="*/ 29 w 213"/>
                <a:gd name="T89" fmla="*/ 178 h 216"/>
                <a:gd name="T90" fmla="*/ 48 w 213"/>
                <a:gd name="T91" fmla="*/ 150 h 216"/>
                <a:gd name="T92" fmla="*/ 29 w 213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6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11"/>
                    <a:pt x="99" y="19"/>
                    <a:pt x="9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6" y="216"/>
                    <a:pt x="106" y="216"/>
                    <a:pt x="106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3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0" y="216"/>
                    <a:pt x="160" y="216"/>
                    <a:pt x="160" y="216"/>
                  </a:cubicBezTo>
                  <a:cubicBezTo>
                    <a:pt x="175" y="216"/>
                    <a:pt x="185" y="213"/>
                    <a:pt x="190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3" y="71"/>
                    <a:pt x="213" y="71"/>
                    <a:pt x="213" y="71"/>
                  </a:cubicBezTo>
                  <a:lnTo>
                    <a:pt x="213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1" y="132"/>
                    <a:pt x="11" y="132"/>
                    <a:pt x="11" y="13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29" y="195"/>
                    <a:pt x="29" y="195"/>
                    <a:pt x="29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29" y="178"/>
                  </a:moveTo>
                  <a:cubicBezTo>
                    <a:pt x="29" y="150"/>
                    <a:pt x="29" y="150"/>
                    <a:pt x="29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29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black">
            <a:xfrm>
              <a:off x="8161" y="3754"/>
              <a:ext cx="506" cy="511"/>
            </a:xfrm>
            <a:custGeom>
              <a:avLst/>
              <a:gdLst>
                <a:gd name="T0" fmla="*/ 143 w 214"/>
                <a:gd name="T1" fmla="*/ 87 h 216"/>
                <a:gd name="T2" fmla="*/ 144 w 214"/>
                <a:gd name="T3" fmla="*/ 100 h 216"/>
                <a:gd name="T4" fmla="*/ 141 w 214"/>
                <a:gd name="T5" fmla="*/ 25 h 216"/>
                <a:gd name="T6" fmla="*/ 123 w 214"/>
                <a:gd name="T7" fmla="*/ 6 h 216"/>
                <a:gd name="T8" fmla="*/ 96 w 214"/>
                <a:gd name="T9" fmla="*/ 25 h 216"/>
                <a:gd name="T10" fmla="*/ 77 w 214"/>
                <a:gd name="T11" fmla="*/ 129 h 216"/>
                <a:gd name="T12" fmla="*/ 73 w 214"/>
                <a:gd name="T13" fmla="*/ 147 h 216"/>
                <a:gd name="T14" fmla="*/ 65 w 214"/>
                <a:gd name="T15" fmla="*/ 198 h 216"/>
                <a:gd name="T16" fmla="*/ 123 w 214"/>
                <a:gd name="T17" fmla="*/ 159 h 216"/>
                <a:gd name="T18" fmla="*/ 117 w 214"/>
                <a:gd name="T19" fmla="*/ 198 h 216"/>
                <a:gd name="T20" fmla="*/ 107 w 214"/>
                <a:gd name="T21" fmla="*/ 216 h 216"/>
                <a:gd name="T22" fmla="*/ 138 w 214"/>
                <a:gd name="T23" fmla="*/ 209 h 216"/>
                <a:gd name="T24" fmla="*/ 141 w 214"/>
                <a:gd name="T25" fmla="*/ 130 h 216"/>
                <a:gd name="T26" fmla="*/ 158 w 214"/>
                <a:gd name="T27" fmla="*/ 139 h 216"/>
                <a:gd name="T28" fmla="*/ 158 w 214"/>
                <a:gd name="T29" fmla="*/ 81 h 216"/>
                <a:gd name="T30" fmla="*/ 95 w 214"/>
                <a:gd name="T31" fmla="*/ 43 h 216"/>
                <a:gd name="T32" fmla="*/ 123 w 214"/>
                <a:gd name="T33" fmla="*/ 57 h 216"/>
                <a:gd name="T34" fmla="*/ 95 w 214"/>
                <a:gd name="T35" fmla="*/ 91 h 216"/>
                <a:gd name="T36" fmla="*/ 123 w 214"/>
                <a:gd name="T37" fmla="*/ 74 h 216"/>
                <a:gd name="T38" fmla="*/ 95 w 214"/>
                <a:gd name="T39" fmla="*/ 91 h 216"/>
                <a:gd name="T40" fmla="*/ 95 w 214"/>
                <a:gd name="T41" fmla="*/ 108 h 216"/>
                <a:gd name="T42" fmla="*/ 123 w 214"/>
                <a:gd name="T43" fmla="*/ 124 h 216"/>
                <a:gd name="T44" fmla="*/ 214 w 214"/>
                <a:gd name="T45" fmla="*/ 54 h 216"/>
                <a:gd name="T46" fmla="*/ 198 w 214"/>
                <a:gd name="T47" fmla="*/ 4 h 216"/>
                <a:gd name="T48" fmla="*/ 180 w 214"/>
                <a:gd name="T49" fmla="*/ 54 h 216"/>
                <a:gd name="T50" fmla="*/ 147 w 214"/>
                <a:gd name="T51" fmla="*/ 71 h 216"/>
                <a:gd name="T52" fmla="*/ 180 w 214"/>
                <a:gd name="T53" fmla="*/ 190 h 216"/>
                <a:gd name="T54" fmla="*/ 153 w 214"/>
                <a:gd name="T55" fmla="*/ 198 h 216"/>
                <a:gd name="T56" fmla="*/ 191 w 214"/>
                <a:gd name="T57" fmla="*/ 209 h 216"/>
                <a:gd name="T58" fmla="*/ 198 w 214"/>
                <a:gd name="T59" fmla="*/ 71 h 216"/>
                <a:gd name="T60" fmla="*/ 214 w 214"/>
                <a:gd name="T61" fmla="*/ 54 h 216"/>
                <a:gd name="T62" fmla="*/ 9 w 214"/>
                <a:gd name="T63" fmla="*/ 6 h 216"/>
                <a:gd name="T64" fmla="*/ 68 w 214"/>
                <a:gd name="T65" fmla="*/ 23 h 216"/>
                <a:gd name="T66" fmla="*/ 73 w 214"/>
                <a:gd name="T67" fmla="*/ 38 h 216"/>
                <a:gd name="T68" fmla="*/ 0 w 214"/>
                <a:gd name="T69" fmla="*/ 55 h 216"/>
                <a:gd name="T70" fmla="*/ 73 w 214"/>
                <a:gd name="T71" fmla="*/ 38 h 216"/>
                <a:gd name="T72" fmla="*/ 9 w 214"/>
                <a:gd name="T73" fmla="*/ 68 h 216"/>
                <a:gd name="T74" fmla="*/ 68 w 214"/>
                <a:gd name="T75" fmla="*/ 85 h 216"/>
                <a:gd name="T76" fmla="*/ 68 w 214"/>
                <a:gd name="T77" fmla="*/ 98 h 216"/>
                <a:gd name="T78" fmla="*/ 9 w 214"/>
                <a:gd name="T79" fmla="*/ 116 h 216"/>
                <a:gd name="T80" fmla="*/ 68 w 214"/>
                <a:gd name="T81" fmla="*/ 98 h 216"/>
                <a:gd name="T82" fmla="*/ 12 w 214"/>
                <a:gd name="T83" fmla="*/ 132 h 216"/>
                <a:gd name="T84" fmla="*/ 30 w 214"/>
                <a:gd name="T85" fmla="*/ 212 h 216"/>
                <a:gd name="T86" fmla="*/ 66 w 214"/>
                <a:gd name="T87" fmla="*/ 195 h 216"/>
                <a:gd name="T88" fmla="*/ 30 w 214"/>
                <a:gd name="T89" fmla="*/ 178 h 216"/>
                <a:gd name="T90" fmla="*/ 48 w 214"/>
                <a:gd name="T91" fmla="*/ 150 h 216"/>
                <a:gd name="T92" fmla="*/ 30 w 214"/>
                <a:gd name="T93" fmla="*/ 17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16">
                  <a:moveTo>
                    <a:pt x="158" y="81"/>
                  </a:moveTo>
                  <a:cubicBezTo>
                    <a:pt x="143" y="87"/>
                    <a:pt x="143" y="87"/>
                    <a:pt x="143" y="87"/>
                  </a:cubicBezTo>
                  <a:cubicBezTo>
                    <a:pt x="147" y="93"/>
                    <a:pt x="150" y="100"/>
                    <a:pt x="152" y="10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1"/>
                    <a:pt x="121" y="15"/>
                    <a:pt x="123" y="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11"/>
                    <a:pt x="99" y="19"/>
                    <a:pt x="9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97" y="168"/>
                    <a:pt x="80" y="187"/>
                    <a:pt x="65" y="198"/>
                  </a:cubicBezTo>
                  <a:cubicBezTo>
                    <a:pt x="78" y="212"/>
                    <a:pt x="78" y="212"/>
                    <a:pt x="78" y="212"/>
                  </a:cubicBezTo>
                  <a:cubicBezTo>
                    <a:pt x="96" y="196"/>
                    <a:pt x="111" y="178"/>
                    <a:pt x="123" y="159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6"/>
                    <a:pt x="121" y="198"/>
                    <a:pt x="11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31" y="216"/>
                    <a:pt x="135" y="214"/>
                    <a:pt x="138" y="209"/>
                  </a:cubicBezTo>
                  <a:cubicBezTo>
                    <a:pt x="140" y="204"/>
                    <a:pt x="141" y="200"/>
                    <a:pt x="141" y="197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7" y="122"/>
                    <a:pt x="158" y="131"/>
                    <a:pt x="158" y="139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4" y="114"/>
                    <a:pt x="168" y="96"/>
                    <a:pt x="158" y="81"/>
                  </a:cubicBezTo>
                  <a:close/>
                  <a:moveTo>
                    <a:pt x="95" y="57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95" y="57"/>
                  </a:lnTo>
                  <a:close/>
                  <a:moveTo>
                    <a:pt x="95" y="91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91"/>
                    <a:pt x="123" y="91"/>
                    <a:pt x="123" y="91"/>
                  </a:cubicBezTo>
                  <a:lnTo>
                    <a:pt x="95" y="91"/>
                  </a:lnTo>
                  <a:close/>
                  <a:moveTo>
                    <a:pt x="95" y="127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24"/>
                    <a:pt x="123" y="124"/>
                    <a:pt x="123" y="124"/>
                  </a:cubicBezTo>
                  <a:lnTo>
                    <a:pt x="95" y="127"/>
                  </a:lnTo>
                  <a:close/>
                  <a:moveTo>
                    <a:pt x="214" y="54"/>
                  </a:moveTo>
                  <a:cubicBezTo>
                    <a:pt x="198" y="54"/>
                    <a:pt x="198" y="54"/>
                    <a:pt x="198" y="5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80" y="4"/>
                    <a:pt x="180" y="4"/>
                    <a:pt x="180" y="4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95"/>
                    <a:pt x="177" y="198"/>
                    <a:pt x="172" y="198"/>
                  </a:cubicBezTo>
                  <a:cubicBezTo>
                    <a:pt x="153" y="198"/>
                    <a:pt x="153" y="198"/>
                    <a:pt x="153" y="198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76" y="216"/>
                    <a:pt x="186" y="213"/>
                    <a:pt x="191" y="209"/>
                  </a:cubicBezTo>
                  <a:cubicBezTo>
                    <a:pt x="195" y="204"/>
                    <a:pt x="198" y="197"/>
                    <a:pt x="198" y="187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54"/>
                  </a:lnTo>
                  <a:close/>
                  <a:moveTo>
                    <a:pt x="68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8" y="23"/>
                    <a:pt x="68" y="23"/>
                    <a:pt x="68" y="23"/>
                  </a:cubicBezTo>
                  <a:lnTo>
                    <a:pt x="68" y="6"/>
                  </a:lnTo>
                  <a:close/>
                  <a:moveTo>
                    <a:pt x="73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3" y="55"/>
                    <a:pt x="73" y="55"/>
                    <a:pt x="73" y="55"/>
                  </a:cubicBezTo>
                  <a:lnTo>
                    <a:pt x="73" y="38"/>
                  </a:lnTo>
                  <a:close/>
                  <a:moveTo>
                    <a:pt x="68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8" y="85"/>
                    <a:pt x="68" y="85"/>
                    <a:pt x="68" y="85"/>
                  </a:cubicBezTo>
                  <a:lnTo>
                    <a:pt x="68" y="68"/>
                  </a:lnTo>
                  <a:close/>
                  <a:moveTo>
                    <a:pt x="68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68" y="116"/>
                    <a:pt x="68" y="116"/>
                    <a:pt x="68" y="116"/>
                  </a:cubicBezTo>
                  <a:lnTo>
                    <a:pt x="68" y="98"/>
                  </a:lnTo>
                  <a:close/>
                  <a:moveTo>
                    <a:pt x="66" y="132"/>
                  </a:moveTo>
                  <a:cubicBezTo>
                    <a:pt x="12" y="132"/>
                    <a:pt x="12" y="132"/>
                    <a:pt x="12" y="13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30" y="212"/>
                    <a:pt x="30" y="212"/>
                    <a:pt x="30" y="212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66" y="195"/>
                    <a:pt x="66" y="195"/>
                    <a:pt x="66" y="195"/>
                  </a:cubicBezTo>
                  <a:lnTo>
                    <a:pt x="66" y="132"/>
                  </a:lnTo>
                  <a:close/>
                  <a:moveTo>
                    <a:pt x="30" y="178"/>
                  </a:moveTo>
                  <a:cubicBezTo>
                    <a:pt x="30" y="150"/>
                    <a:pt x="30" y="150"/>
                    <a:pt x="30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48" y="178"/>
                    <a:pt x="48" y="178"/>
                    <a:pt x="48" y="178"/>
                  </a:cubicBezTo>
                  <a:lnTo>
                    <a:pt x="3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black">
            <a:xfrm>
              <a:off x="5930" y="1913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6 h 207"/>
                <a:gd name="T6" fmla="*/ 101 w 185"/>
                <a:gd name="T7" fmla="*/ 183 h 207"/>
                <a:gd name="T8" fmla="*/ 63 w 185"/>
                <a:gd name="T9" fmla="*/ 174 h 207"/>
                <a:gd name="T10" fmla="*/ 37 w 185"/>
                <a:gd name="T11" fmla="*/ 147 h 207"/>
                <a:gd name="T12" fmla="*/ 27 w 185"/>
                <a:gd name="T13" fmla="*/ 102 h 207"/>
                <a:gd name="T14" fmla="*/ 35 w 185"/>
                <a:gd name="T15" fmla="*/ 62 h 207"/>
                <a:gd name="T16" fmla="*/ 48 w 185"/>
                <a:gd name="T17" fmla="*/ 42 h 207"/>
                <a:gd name="T18" fmla="*/ 69 w 185"/>
                <a:gd name="T19" fmla="*/ 28 h 207"/>
                <a:gd name="T20" fmla="*/ 100 w 185"/>
                <a:gd name="T21" fmla="*/ 22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6 h 207"/>
                <a:gd name="T32" fmla="*/ 140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49 h 207"/>
                <a:gd name="T40" fmla="*/ 0 w 185"/>
                <a:gd name="T41" fmla="*/ 104 h 207"/>
                <a:gd name="T42" fmla="*/ 12 w 185"/>
                <a:gd name="T43" fmla="*/ 157 h 207"/>
                <a:gd name="T44" fmla="*/ 49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5 h 207"/>
                <a:gd name="T52" fmla="*/ 185 w 185"/>
                <a:gd name="T53" fmla="*/ 101 h 207"/>
                <a:gd name="T54" fmla="*/ 100 w 185"/>
                <a:gd name="T55" fmla="*/ 101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4" y="167"/>
                    <a:pt x="145" y="172"/>
                    <a:pt x="134" y="176"/>
                  </a:cubicBezTo>
                  <a:cubicBezTo>
                    <a:pt x="123" y="180"/>
                    <a:pt x="112" y="183"/>
                    <a:pt x="101" y="183"/>
                  </a:cubicBezTo>
                  <a:cubicBezTo>
                    <a:pt x="88" y="183"/>
                    <a:pt x="75" y="180"/>
                    <a:pt x="63" y="174"/>
                  </a:cubicBezTo>
                  <a:cubicBezTo>
                    <a:pt x="52" y="168"/>
                    <a:pt x="43" y="159"/>
                    <a:pt x="37" y="147"/>
                  </a:cubicBezTo>
                  <a:cubicBezTo>
                    <a:pt x="30" y="135"/>
                    <a:pt x="27" y="120"/>
                    <a:pt x="27" y="102"/>
                  </a:cubicBezTo>
                  <a:cubicBezTo>
                    <a:pt x="27" y="88"/>
                    <a:pt x="30" y="75"/>
                    <a:pt x="35" y="62"/>
                  </a:cubicBezTo>
                  <a:cubicBezTo>
                    <a:pt x="38" y="55"/>
                    <a:pt x="42" y="48"/>
                    <a:pt x="48" y="42"/>
                  </a:cubicBezTo>
                  <a:cubicBezTo>
                    <a:pt x="53" y="36"/>
                    <a:pt x="60" y="31"/>
                    <a:pt x="69" y="28"/>
                  </a:cubicBezTo>
                  <a:cubicBezTo>
                    <a:pt x="78" y="24"/>
                    <a:pt x="88" y="22"/>
                    <a:pt x="100" y="22"/>
                  </a:cubicBezTo>
                  <a:cubicBezTo>
                    <a:pt x="110" y="22"/>
                    <a:pt x="120" y="24"/>
                    <a:pt x="128" y="28"/>
                  </a:cubicBezTo>
                  <a:cubicBezTo>
                    <a:pt x="136" y="31"/>
                    <a:pt x="143" y="36"/>
                    <a:pt x="147" y="42"/>
                  </a:cubicBezTo>
                  <a:cubicBezTo>
                    <a:pt x="152" y="47"/>
                    <a:pt x="155" y="55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9" y="46"/>
                    <a:pt x="174" y="35"/>
                    <a:pt x="167" y="26"/>
                  </a:cubicBezTo>
                  <a:cubicBezTo>
                    <a:pt x="160" y="18"/>
                    <a:pt x="151" y="11"/>
                    <a:pt x="140" y="7"/>
                  </a:cubicBezTo>
                  <a:cubicBezTo>
                    <a:pt x="128" y="2"/>
                    <a:pt x="115" y="0"/>
                    <a:pt x="100" y="0"/>
                  </a:cubicBezTo>
                  <a:cubicBezTo>
                    <a:pt x="80" y="0"/>
                    <a:pt x="63" y="4"/>
                    <a:pt x="47" y="12"/>
                  </a:cubicBezTo>
                  <a:cubicBezTo>
                    <a:pt x="32" y="20"/>
                    <a:pt x="20" y="33"/>
                    <a:pt x="12" y="49"/>
                  </a:cubicBezTo>
                  <a:cubicBezTo>
                    <a:pt x="4" y="66"/>
                    <a:pt x="0" y="85"/>
                    <a:pt x="0" y="104"/>
                  </a:cubicBezTo>
                  <a:cubicBezTo>
                    <a:pt x="0" y="124"/>
                    <a:pt x="4" y="142"/>
                    <a:pt x="12" y="157"/>
                  </a:cubicBezTo>
                  <a:cubicBezTo>
                    <a:pt x="20" y="173"/>
                    <a:pt x="33" y="186"/>
                    <a:pt x="49" y="194"/>
                  </a:cubicBezTo>
                  <a:cubicBezTo>
                    <a:pt x="65" y="202"/>
                    <a:pt x="83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9" y="194"/>
                    <a:pt x="172" y="186"/>
                    <a:pt x="185" y="175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black">
            <a:xfrm>
              <a:off x="6455" y="192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8 h 200"/>
                <a:gd name="T10" fmla="*/ 97 w 176"/>
                <a:gd name="T11" fmla="*/ 131 h 200"/>
                <a:gd name="T12" fmla="*/ 116 w 176"/>
                <a:gd name="T13" fmla="*/ 159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6 h 200"/>
                <a:gd name="T20" fmla="*/ 119 w 176"/>
                <a:gd name="T21" fmla="*/ 119 h 200"/>
                <a:gd name="T22" fmla="*/ 104 w 176"/>
                <a:gd name="T23" fmla="*/ 109 h 200"/>
                <a:gd name="T24" fmla="*/ 146 w 176"/>
                <a:gd name="T25" fmla="*/ 91 h 200"/>
                <a:gd name="T26" fmla="*/ 160 w 176"/>
                <a:gd name="T27" fmla="*/ 55 h 200"/>
                <a:gd name="T28" fmla="*/ 152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3 w 176"/>
                <a:gd name="T47" fmla="*/ 55 h 200"/>
                <a:gd name="T48" fmla="*/ 127 w 176"/>
                <a:gd name="T49" fmla="*/ 73 h 200"/>
                <a:gd name="T50" fmla="*/ 112 w 176"/>
                <a:gd name="T51" fmla="*/ 85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2"/>
                    <a:pt x="72" y="112"/>
                  </a:cubicBezTo>
                  <a:cubicBezTo>
                    <a:pt x="76" y="113"/>
                    <a:pt x="80" y="115"/>
                    <a:pt x="84" y="118"/>
                  </a:cubicBezTo>
                  <a:cubicBezTo>
                    <a:pt x="88" y="120"/>
                    <a:pt x="92" y="125"/>
                    <a:pt x="97" y="131"/>
                  </a:cubicBezTo>
                  <a:cubicBezTo>
                    <a:pt x="102" y="137"/>
                    <a:pt x="109" y="147"/>
                    <a:pt x="116" y="159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6"/>
                    <a:pt x="141" y="146"/>
                    <a:pt x="141" y="146"/>
                  </a:cubicBezTo>
                  <a:cubicBezTo>
                    <a:pt x="135" y="135"/>
                    <a:pt x="127" y="126"/>
                    <a:pt x="119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1"/>
                  </a:cubicBezTo>
                  <a:cubicBezTo>
                    <a:pt x="155" y="81"/>
                    <a:pt x="160" y="69"/>
                    <a:pt x="160" y="55"/>
                  </a:cubicBezTo>
                  <a:cubicBezTo>
                    <a:pt x="160" y="44"/>
                    <a:pt x="157" y="34"/>
                    <a:pt x="152" y="24"/>
                  </a:cubicBezTo>
                  <a:cubicBezTo>
                    <a:pt x="146" y="15"/>
                    <a:pt x="139" y="9"/>
                    <a:pt x="129" y="5"/>
                  </a:cubicBezTo>
                  <a:cubicBezTo>
                    <a:pt x="120" y="2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5" y="25"/>
                    <a:pt x="122" y="31"/>
                  </a:cubicBezTo>
                  <a:cubicBezTo>
                    <a:pt x="129" y="37"/>
                    <a:pt x="133" y="45"/>
                    <a:pt x="133" y="55"/>
                  </a:cubicBezTo>
                  <a:cubicBezTo>
                    <a:pt x="133" y="61"/>
                    <a:pt x="131" y="67"/>
                    <a:pt x="127" y="73"/>
                  </a:cubicBezTo>
                  <a:cubicBezTo>
                    <a:pt x="124" y="78"/>
                    <a:pt x="119" y="82"/>
                    <a:pt x="112" y="85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41"/>
            <p:cNvSpPr>
              <a:spLocks noEditPoints="1"/>
            </p:cNvSpPr>
            <p:nvPr userDrawn="1"/>
          </p:nvSpPr>
          <p:spPr bwMode="black">
            <a:xfrm>
              <a:off x="6873" y="192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3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3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7"/>
                    <a:pt x="88" y="34"/>
                    <a:pt x="90" y="21"/>
                  </a:cubicBezTo>
                  <a:cubicBezTo>
                    <a:pt x="93" y="32"/>
                    <a:pt x="98" y="46"/>
                    <a:pt x="104" y="63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black">
            <a:xfrm>
              <a:off x="7320" y="1920"/>
              <a:ext cx="376" cy="473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7 h 200"/>
                <a:gd name="T4" fmla="*/ 31 w 159"/>
                <a:gd name="T5" fmla="*/ 177 h 200"/>
                <a:gd name="T6" fmla="*/ 43 w 159"/>
                <a:gd name="T7" fmla="*/ 162 h 200"/>
                <a:gd name="T8" fmla="*/ 155 w 159"/>
                <a:gd name="T9" fmla="*/ 24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4 h 200"/>
                <a:gd name="T16" fmla="*/ 124 w 159"/>
                <a:gd name="T17" fmla="*/ 24 h 200"/>
                <a:gd name="T18" fmla="*/ 103 w 159"/>
                <a:gd name="T19" fmla="*/ 47 h 200"/>
                <a:gd name="T20" fmla="*/ 0 w 159"/>
                <a:gd name="T21" fmla="*/ 176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7"/>
                    <a:pt x="159" y="177"/>
                    <a:pt x="159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3" name="Rectangle 43"/>
            <p:cNvSpPr>
              <a:spLocks noChangeArrowheads="1"/>
            </p:cNvSpPr>
            <p:nvPr userDrawn="1"/>
          </p:nvSpPr>
          <p:spPr bwMode="black">
            <a:xfrm>
              <a:off x="7766" y="1920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4" name="Freeform 44"/>
            <p:cNvSpPr>
              <a:spLocks noEditPoints="1"/>
            </p:cNvSpPr>
            <p:nvPr userDrawn="1"/>
          </p:nvSpPr>
          <p:spPr bwMode="black">
            <a:xfrm>
              <a:off x="7880" y="1920"/>
              <a:ext cx="444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7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45"/>
            <p:cNvSpPr>
              <a:spLocks/>
            </p:cNvSpPr>
            <p:nvPr userDrawn="1"/>
          </p:nvSpPr>
          <p:spPr bwMode="black">
            <a:xfrm>
              <a:off x="8346" y="1913"/>
              <a:ext cx="375" cy="490"/>
            </a:xfrm>
            <a:custGeom>
              <a:avLst/>
              <a:gdLst>
                <a:gd name="T0" fmla="*/ 11 w 159"/>
                <a:gd name="T1" fmla="*/ 175 h 207"/>
                <a:gd name="T2" fmla="*/ 40 w 159"/>
                <a:gd name="T3" fmla="*/ 199 h 207"/>
                <a:gd name="T4" fmla="*/ 85 w 159"/>
                <a:gd name="T5" fmla="*/ 207 h 207"/>
                <a:gd name="T6" fmla="*/ 124 w 159"/>
                <a:gd name="T7" fmla="*/ 199 h 207"/>
                <a:gd name="T8" fmla="*/ 150 w 159"/>
                <a:gd name="T9" fmla="*/ 177 h 207"/>
                <a:gd name="T10" fmla="*/ 159 w 159"/>
                <a:gd name="T11" fmla="*/ 147 h 207"/>
                <a:gd name="T12" fmla="*/ 151 w 159"/>
                <a:gd name="T13" fmla="*/ 118 h 207"/>
                <a:gd name="T14" fmla="*/ 125 w 159"/>
                <a:gd name="T15" fmla="*/ 98 h 207"/>
                <a:gd name="T16" fmla="*/ 81 w 159"/>
                <a:gd name="T17" fmla="*/ 85 h 207"/>
                <a:gd name="T18" fmla="*/ 41 w 159"/>
                <a:gd name="T19" fmla="*/ 71 h 207"/>
                <a:gd name="T20" fmla="*/ 33 w 159"/>
                <a:gd name="T21" fmla="*/ 53 h 207"/>
                <a:gd name="T22" fmla="*/ 44 w 159"/>
                <a:gd name="T23" fmla="*/ 32 h 207"/>
                <a:gd name="T24" fmla="*/ 79 w 159"/>
                <a:gd name="T25" fmla="*/ 23 h 207"/>
                <a:gd name="T26" fmla="*/ 114 w 159"/>
                <a:gd name="T27" fmla="*/ 33 h 207"/>
                <a:gd name="T28" fmla="*/ 128 w 159"/>
                <a:gd name="T29" fmla="*/ 61 h 207"/>
                <a:gd name="T30" fmla="*/ 153 w 159"/>
                <a:gd name="T31" fmla="*/ 59 h 207"/>
                <a:gd name="T32" fmla="*/ 144 w 159"/>
                <a:gd name="T33" fmla="*/ 28 h 207"/>
                <a:gd name="T34" fmla="*/ 117 w 159"/>
                <a:gd name="T35" fmla="*/ 7 h 207"/>
                <a:gd name="T36" fmla="*/ 78 w 159"/>
                <a:gd name="T37" fmla="*/ 0 h 207"/>
                <a:gd name="T38" fmla="*/ 41 w 159"/>
                <a:gd name="T39" fmla="*/ 6 h 207"/>
                <a:gd name="T40" fmla="*/ 16 w 159"/>
                <a:gd name="T41" fmla="*/ 26 h 207"/>
                <a:gd name="T42" fmla="*/ 8 w 159"/>
                <a:gd name="T43" fmla="*/ 55 h 207"/>
                <a:gd name="T44" fmla="*/ 15 w 159"/>
                <a:gd name="T45" fmla="*/ 80 h 207"/>
                <a:gd name="T46" fmla="*/ 36 w 159"/>
                <a:gd name="T47" fmla="*/ 98 h 207"/>
                <a:gd name="T48" fmla="*/ 75 w 159"/>
                <a:gd name="T49" fmla="*/ 111 h 207"/>
                <a:gd name="T50" fmla="*/ 110 w 159"/>
                <a:gd name="T51" fmla="*/ 121 h 207"/>
                <a:gd name="T52" fmla="*/ 128 w 159"/>
                <a:gd name="T53" fmla="*/ 132 h 207"/>
                <a:gd name="T54" fmla="*/ 134 w 159"/>
                <a:gd name="T55" fmla="*/ 149 h 207"/>
                <a:gd name="T56" fmla="*/ 128 w 159"/>
                <a:gd name="T57" fmla="*/ 166 h 207"/>
                <a:gd name="T58" fmla="*/ 111 w 159"/>
                <a:gd name="T59" fmla="*/ 178 h 207"/>
                <a:gd name="T60" fmla="*/ 84 w 159"/>
                <a:gd name="T61" fmla="*/ 183 h 207"/>
                <a:gd name="T62" fmla="*/ 53 w 159"/>
                <a:gd name="T63" fmla="*/ 177 h 207"/>
                <a:gd name="T64" fmla="*/ 33 w 159"/>
                <a:gd name="T65" fmla="*/ 161 h 207"/>
                <a:gd name="T66" fmla="*/ 25 w 159"/>
                <a:gd name="T67" fmla="*/ 137 h 207"/>
                <a:gd name="T68" fmla="*/ 0 w 159"/>
                <a:gd name="T69" fmla="*/ 139 h 207"/>
                <a:gd name="T70" fmla="*/ 11 w 159"/>
                <a:gd name="T71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7">
                  <a:moveTo>
                    <a:pt x="11" y="175"/>
                  </a:moveTo>
                  <a:cubicBezTo>
                    <a:pt x="18" y="185"/>
                    <a:pt x="28" y="193"/>
                    <a:pt x="40" y="199"/>
                  </a:cubicBezTo>
                  <a:cubicBezTo>
                    <a:pt x="52" y="204"/>
                    <a:pt x="67" y="207"/>
                    <a:pt x="85" y="207"/>
                  </a:cubicBezTo>
                  <a:cubicBezTo>
                    <a:pt x="100" y="207"/>
                    <a:pt x="113" y="204"/>
                    <a:pt x="124" y="199"/>
                  </a:cubicBezTo>
                  <a:cubicBezTo>
                    <a:pt x="135" y="194"/>
                    <a:pt x="144" y="186"/>
                    <a:pt x="150" y="177"/>
                  </a:cubicBezTo>
                  <a:cubicBezTo>
                    <a:pt x="156" y="167"/>
                    <a:pt x="159" y="157"/>
                    <a:pt x="159" y="147"/>
                  </a:cubicBezTo>
                  <a:cubicBezTo>
                    <a:pt x="159" y="136"/>
                    <a:pt x="157" y="126"/>
                    <a:pt x="151" y="118"/>
                  </a:cubicBezTo>
                  <a:cubicBezTo>
                    <a:pt x="146" y="110"/>
                    <a:pt x="137" y="103"/>
                    <a:pt x="125" y="98"/>
                  </a:cubicBezTo>
                  <a:cubicBezTo>
                    <a:pt x="117" y="94"/>
                    <a:pt x="102" y="90"/>
                    <a:pt x="81" y="85"/>
                  </a:cubicBezTo>
                  <a:cubicBezTo>
                    <a:pt x="59" y="80"/>
                    <a:pt x="46" y="75"/>
                    <a:pt x="41" y="71"/>
                  </a:cubicBezTo>
                  <a:cubicBezTo>
                    <a:pt x="36" y="66"/>
                    <a:pt x="33" y="60"/>
                    <a:pt x="33" y="53"/>
                  </a:cubicBezTo>
                  <a:cubicBezTo>
                    <a:pt x="33" y="45"/>
                    <a:pt x="37" y="38"/>
                    <a:pt x="44" y="32"/>
                  </a:cubicBezTo>
                  <a:cubicBezTo>
                    <a:pt x="52" y="26"/>
                    <a:pt x="63" y="23"/>
                    <a:pt x="79" y="23"/>
                  </a:cubicBezTo>
                  <a:cubicBezTo>
                    <a:pt x="95" y="23"/>
                    <a:pt x="106" y="26"/>
                    <a:pt x="114" y="33"/>
                  </a:cubicBezTo>
                  <a:cubicBezTo>
                    <a:pt x="122" y="39"/>
                    <a:pt x="127" y="49"/>
                    <a:pt x="128" y="61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48"/>
                    <a:pt x="150" y="37"/>
                    <a:pt x="144" y="28"/>
                  </a:cubicBezTo>
                  <a:cubicBezTo>
                    <a:pt x="137" y="19"/>
                    <a:pt x="129" y="12"/>
                    <a:pt x="117" y="7"/>
                  </a:cubicBezTo>
                  <a:cubicBezTo>
                    <a:pt x="106" y="2"/>
                    <a:pt x="93" y="0"/>
                    <a:pt x="78" y="0"/>
                  </a:cubicBezTo>
                  <a:cubicBezTo>
                    <a:pt x="65" y="0"/>
                    <a:pt x="52" y="2"/>
                    <a:pt x="41" y="6"/>
                  </a:cubicBezTo>
                  <a:cubicBezTo>
                    <a:pt x="30" y="11"/>
                    <a:pt x="22" y="18"/>
                    <a:pt x="16" y="26"/>
                  </a:cubicBezTo>
                  <a:cubicBezTo>
                    <a:pt x="11" y="35"/>
                    <a:pt x="8" y="45"/>
                    <a:pt x="8" y="55"/>
                  </a:cubicBezTo>
                  <a:cubicBezTo>
                    <a:pt x="8" y="64"/>
                    <a:pt x="10" y="72"/>
                    <a:pt x="15" y="80"/>
                  </a:cubicBezTo>
                  <a:cubicBezTo>
                    <a:pt x="19" y="87"/>
                    <a:pt x="27" y="93"/>
                    <a:pt x="36" y="98"/>
                  </a:cubicBezTo>
                  <a:cubicBezTo>
                    <a:pt x="43" y="102"/>
                    <a:pt x="56" y="106"/>
                    <a:pt x="75" y="111"/>
                  </a:cubicBezTo>
                  <a:cubicBezTo>
                    <a:pt x="93" y="115"/>
                    <a:pt x="105" y="118"/>
                    <a:pt x="110" y="121"/>
                  </a:cubicBezTo>
                  <a:cubicBezTo>
                    <a:pt x="119" y="124"/>
                    <a:pt x="125" y="128"/>
                    <a:pt x="128" y="132"/>
                  </a:cubicBezTo>
                  <a:cubicBezTo>
                    <a:pt x="132" y="137"/>
                    <a:pt x="134" y="143"/>
                    <a:pt x="134" y="149"/>
                  </a:cubicBezTo>
                  <a:cubicBezTo>
                    <a:pt x="134" y="155"/>
                    <a:pt x="132" y="161"/>
                    <a:pt x="128" y="166"/>
                  </a:cubicBezTo>
                  <a:cubicBezTo>
                    <a:pt x="124" y="171"/>
                    <a:pt x="119" y="175"/>
                    <a:pt x="111" y="178"/>
                  </a:cubicBezTo>
                  <a:cubicBezTo>
                    <a:pt x="103" y="181"/>
                    <a:pt x="94" y="183"/>
                    <a:pt x="84" y="183"/>
                  </a:cubicBezTo>
                  <a:cubicBezTo>
                    <a:pt x="73" y="183"/>
                    <a:pt x="63" y="181"/>
                    <a:pt x="53" y="177"/>
                  </a:cubicBezTo>
                  <a:cubicBezTo>
                    <a:pt x="44" y="173"/>
                    <a:pt x="38" y="168"/>
                    <a:pt x="33" y="161"/>
                  </a:cubicBezTo>
                  <a:cubicBezTo>
                    <a:pt x="29" y="155"/>
                    <a:pt x="26" y="147"/>
                    <a:pt x="25" y="13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2"/>
                    <a:pt x="4" y="164"/>
                    <a:pt x="1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6" name="Freeform 46"/>
            <p:cNvSpPr>
              <a:spLocks noEditPoints="1"/>
            </p:cNvSpPr>
            <p:nvPr userDrawn="1"/>
          </p:nvSpPr>
          <p:spPr bwMode="black">
            <a:xfrm>
              <a:off x="6495" y="2902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7"/>
                    <a:pt x="108" y="170"/>
                    <a:pt x="101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47"/>
            <p:cNvSpPr>
              <a:spLocks noEditPoints="1"/>
            </p:cNvSpPr>
            <p:nvPr userDrawn="1"/>
          </p:nvSpPr>
          <p:spPr bwMode="black">
            <a:xfrm>
              <a:off x="6913" y="2902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39 h 200"/>
                <a:gd name="T4" fmla="*/ 134 w 188"/>
                <a:gd name="T5" fmla="*/ 139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2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4"/>
                    <a:pt x="91" y="21"/>
                  </a:cubicBezTo>
                  <a:cubicBezTo>
                    <a:pt x="94" y="32"/>
                    <a:pt x="99" y="45"/>
                    <a:pt x="105" y="62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8" name="Freeform 48"/>
            <p:cNvSpPr>
              <a:spLocks/>
            </p:cNvSpPr>
            <p:nvPr userDrawn="1"/>
          </p:nvSpPr>
          <p:spPr bwMode="black">
            <a:xfrm>
              <a:off x="7400" y="2902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7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7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9" name="Freeform 49"/>
            <p:cNvSpPr>
              <a:spLocks/>
            </p:cNvSpPr>
            <p:nvPr userDrawn="1"/>
          </p:nvSpPr>
          <p:spPr bwMode="black">
            <a:xfrm>
              <a:off x="7868" y="2902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10 h 473"/>
                <a:gd name="T4" fmla="*/ 142 w 392"/>
                <a:gd name="T5" fmla="*/ 234 h 473"/>
                <a:gd name="T6" fmla="*/ 310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10"/>
                  </a:lnTo>
                  <a:lnTo>
                    <a:pt x="142" y="234"/>
                  </a:lnTo>
                  <a:lnTo>
                    <a:pt x="310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0" name="Freeform 50"/>
            <p:cNvSpPr>
              <a:spLocks/>
            </p:cNvSpPr>
            <p:nvPr userDrawn="1"/>
          </p:nvSpPr>
          <p:spPr bwMode="black">
            <a:xfrm>
              <a:off x="8308" y="2902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6 h 473"/>
                <a:gd name="T4" fmla="*/ 61 w 352"/>
                <a:gd name="T5" fmla="*/ 416 h 473"/>
                <a:gd name="T6" fmla="*/ 61 w 352"/>
                <a:gd name="T7" fmla="*/ 255 h 473"/>
                <a:gd name="T8" fmla="*/ 324 w 352"/>
                <a:gd name="T9" fmla="*/ 255 h 473"/>
                <a:gd name="T10" fmla="*/ 324 w 352"/>
                <a:gd name="T11" fmla="*/ 201 h 473"/>
                <a:gd name="T12" fmla="*/ 61 w 352"/>
                <a:gd name="T13" fmla="*/ 201 h 473"/>
                <a:gd name="T14" fmla="*/ 61 w 352"/>
                <a:gd name="T15" fmla="*/ 54 h 473"/>
                <a:gd name="T16" fmla="*/ 340 w 352"/>
                <a:gd name="T17" fmla="*/ 54 h 473"/>
                <a:gd name="T18" fmla="*/ 340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6"/>
                  </a:lnTo>
                  <a:lnTo>
                    <a:pt x="61" y="416"/>
                  </a:lnTo>
                  <a:lnTo>
                    <a:pt x="61" y="255"/>
                  </a:lnTo>
                  <a:lnTo>
                    <a:pt x="324" y="255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4"/>
                  </a:lnTo>
                  <a:lnTo>
                    <a:pt x="340" y="54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1" name="Freeform 51"/>
            <p:cNvSpPr>
              <a:spLocks/>
            </p:cNvSpPr>
            <p:nvPr userDrawn="1"/>
          </p:nvSpPr>
          <p:spPr bwMode="black">
            <a:xfrm>
              <a:off x="-963" y="1037"/>
              <a:ext cx="451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6 w 191"/>
                <a:gd name="T9" fmla="*/ 32 h 200"/>
                <a:gd name="T10" fmla="*/ 166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39 h 200"/>
                <a:gd name="T20" fmla="*/ 97 w 191"/>
                <a:gd name="T21" fmla="*/ 171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200"/>
                    <a:pt x="166" y="200"/>
                    <a:pt x="166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3" y="153"/>
                    <a:pt x="99" y="164"/>
                    <a:pt x="97" y="171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2" name="Freeform 52"/>
            <p:cNvSpPr>
              <a:spLocks/>
            </p:cNvSpPr>
            <p:nvPr userDrawn="1"/>
          </p:nvSpPr>
          <p:spPr bwMode="black">
            <a:xfrm>
              <a:off x="-415" y="1037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7 h 473"/>
                <a:gd name="T4" fmla="*/ 62 w 352"/>
                <a:gd name="T5" fmla="*/ 417 h 473"/>
                <a:gd name="T6" fmla="*/ 62 w 352"/>
                <a:gd name="T7" fmla="*/ 256 h 473"/>
                <a:gd name="T8" fmla="*/ 324 w 352"/>
                <a:gd name="T9" fmla="*/ 256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4 h 473"/>
                <a:gd name="T16" fmla="*/ 341 w 352"/>
                <a:gd name="T17" fmla="*/ 54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7"/>
                  </a:lnTo>
                  <a:lnTo>
                    <a:pt x="62" y="417"/>
                  </a:lnTo>
                  <a:lnTo>
                    <a:pt x="62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4"/>
                  </a:lnTo>
                  <a:lnTo>
                    <a:pt x="341" y="54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3" name="Freeform 53"/>
            <p:cNvSpPr>
              <a:spLocks noEditPoints="1"/>
            </p:cNvSpPr>
            <p:nvPr userDrawn="1"/>
          </p:nvSpPr>
          <p:spPr bwMode="black">
            <a:xfrm>
              <a:off x="18" y="1037"/>
              <a:ext cx="418" cy="473"/>
            </a:xfrm>
            <a:custGeom>
              <a:avLst/>
              <a:gdLst>
                <a:gd name="T0" fmla="*/ 27 w 177"/>
                <a:gd name="T1" fmla="*/ 200 h 200"/>
                <a:gd name="T2" fmla="*/ 27 w 177"/>
                <a:gd name="T3" fmla="*/ 111 h 200"/>
                <a:gd name="T4" fmla="*/ 57 w 177"/>
                <a:gd name="T5" fmla="*/ 111 h 200"/>
                <a:gd name="T6" fmla="*/ 72 w 177"/>
                <a:gd name="T7" fmla="*/ 112 h 200"/>
                <a:gd name="T8" fmla="*/ 84 w 177"/>
                <a:gd name="T9" fmla="*/ 117 h 200"/>
                <a:gd name="T10" fmla="*/ 98 w 177"/>
                <a:gd name="T11" fmla="*/ 131 h 200"/>
                <a:gd name="T12" fmla="*/ 117 w 177"/>
                <a:gd name="T13" fmla="*/ 158 h 200"/>
                <a:gd name="T14" fmla="*/ 143 w 177"/>
                <a:gd name="T15" fmla="*/ 200 h 200"/>
                <a:gd name="T16" fmla="*/ 177 w 177"/>
                <a:gd name="T17" fmla="*/ 200 h 200"/>
                <a:gd name="T18" fmla="*/ 142 w 177"/>
                <a:gd name="T19" fmla="*/ 145 h 200"/>
                <a:gd name="T20" fmla="*/ 120 w 177"/>
                <a:gd name="T21" fmla="*/ 119 h 200"/>
                <a:gd name="T22" fmla="*/ 104 w 177"/>
                <a:gd name="T23" fmla="*/ 109 h 200"/>
                <a:gd name="T24" fmla="*/ 146 w 177"/>
                <a:gd name="T25" fmla="*/ 90 h 200"/>
                <a:gd name="T26" fmla="*/ 160 w 177"/>
                <a:gd name="T27" fmla="*/ 54 h 200"/>
                <a:gd name="T28" fmla="*/ 152 w 177"/>
                <a:gd name="T29" fmla="*/ 24 h 200"/>
                <a:gd name="T30" fmla="*/ 130 w 177"/>
                <a:gd name="T31" fmla="*/ 5 h 200"/>
                <a:gd name="T32" fmla="*/ 89 w 177"/>
                <a:gd name="T33" fmla="*/ 0 h 200"/>
                <a:gd name="T34" fmla="*/ 0 w 177"/>
                <a:gd name="T35" fmla="*/ 0 h 200"/>
                <a:gd name="T36" fmla="*/ 0 w 177"/>
                <a:gd name="T37" fmla="*/ 200 h 200"/>
                <a:gd name="T38" fmla="*/ 27 w 177"/>
                <a:gd name="T39" fmla="*/ 200 h 200"/>
                <a:gd name="T40" fmla="*/ 27 w 177"/>
                <a:gd name="T41" fmla="*/ 22 h 200"/>
                <a:gd name="T42" fmla="*/ 90 w 177"/>
                <a:gd name="T43" fmla="*/ 22 h 200"/>
                <a:gd name="T44" fmla="*/ 123 w 177"/>
                <a:gd name="T45" fmla="*/ 31 h 200"/>
                <a:gd name="T46" fmla="*/ 133 w 177"/>
                <a:gd name="T47" fmla="*/ 54 h 200"/>
                <a:gd name="T48" fmla="*/ 128 w 177"/>
                <a:gd name="T49" fmla="*/ 72 h 200"/>
                <a:gd name="T50" fmla="*/ 112 w 177"/>
                <a:gd name="T51" fmla="*/ 84 h 200"/>
                <a:gd name="T52" fmla="*/ 84 w 177"/>
                <a:gd name="T53" fmla="*/ 88 h 200"/>
                <a:gd name="T54" fmla="*/ 27 w 177"/>
                <a:gd name="T55" fmla="*/ 88 h 200"/>
                <a:gd name="T56" fmla="*/ 27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27" y="200"/>
                  </a:moveTo>
                  <a:cubicBezTo>
                    <a:pt x="27" y="111"/>
                    <a:pt x="27" y="111"/>
                    <a:pt x="2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3" y="124"/>
                    <a:pt x="98" y="131"/>
                  </a:cubicBezTo>
                  <a:cubicBezTo>
                    <a:pt x="103" y="137"/>
                    <a:pt x="109" y="146"/>
                    <a:pt x="117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35" y="135"/>
                    <a:pt x="128" y="126"/>
                    <a:pt x="120" y="119"/>
                  </a:cubicBezTo>
                  <a:cubicBezTo>
                    <a:pt x="116" y="116"/>
                    <a:pt x="111" y="112"/>
                    <a:pt x="104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6" y="81"/>
                    <a:pt x="160" y="69"/>
                    <a:pt x="160" y="54"/>
                  </a:cubicBezTo>
                  <a:cubicBezTo>
                    <a:pt x="160" y="43"/>
                    <a:pt x="157" y="33"/>
                    <a:pt x="152" y="24"/>
                  </a:cubicBezTo>
                  <a:cubicBezTo>
                    <a:pt x="146" y="15"/>
                    <a:pt x="139" y="9"/>
                    <a:pt x="130" y="5"/>
                  </a:cubicBezTo>
                  <a:cubicBezTo>
                    <a:pt x="120" y="2"/>
                    <a:pt x="107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7" y="200"/>
                  </a:lnTo>
                  <a:close/>
                  <a:moveTo>
                    <a:pt x="27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5" y="22"/>
                    <a:pt x="116" y="25"/>
                    <a:pt x="123" y="31"/>
                  </a:cubicBezTo>
                  <a:cubicBezTo>
                    <a:pt x="129" y="37"/>
                    <a:pt x="133" y="45"/>
                    <a:pt x="133" y="54"/>
                  </a:cubicBezTo>
                  <a:cubicBezTo>
                    <a:pt x="133" y="61"/>
                    <a:pt x="131" y="67"/>
                    <a:pt x="128" y="72"/>
                  </a:cubicBezTo>
                  <a:cubicBezTo>
                    <a:pt x="124" y="78"/>
                    <a:pt x="119" y="82"/>
                    <a:pt x="112" y="84"/>
                  </a:cubicBezTo>
                  <a:cubicBezTo>
                    <a:pt x="105" y="87"/>
                    <a:pt x="96" y="88"/>
                    <a:pt x="84" y="88"/>
                  </a:cubicBezTo>
                  <a:cubicBezTo>
                    <a:pt x="27" y="88"/>
                    <a:pt x="27" y="88"/>
                    <a:pt x="27" y="88"/>
                  </a:cubicBezTo>
                  <a:lnTo>
                    <a:pt x="2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4" name="Freeform 54"/>
            <p:cNvSpPr>
              <a:spLocks/>
            </p:cNvSpPr>
            <p:nvPr userDrawn="1"/>
          </p:nvSpPr>
          <p:spPr bwMode="black">
            <a:xfrm>
              <a:off x="469" y="1028"/>
              <a:ext cx="419" cy="489"/>
            </a:xfrm>
            <a:custGeom>
              <a:avLst/>
              <a:gdLst>
                <a:gd name="T0" fmla="*/ 130 w 177"/>
                <a:gd name="T1" fmla="*/ 172 h 207"/>
                <a:gd name="T2" fmla="*/ 92 w 177"/>
                <a:gd name="T3" fmla="*/ 185 h 207"/>
                <a:gd name="T4" fmla="*/ 58 w 177"/>
                <a:gd name="T5" fmla="*/ 175 h 207"/>
                <a:gd name="T6" fmla="*/ 35 w 177"/>
                <a:gd name="T7" fmla="*/ 147 h 207"/>
                <a:gd name="T8" fmla="*/ 28 w 177"/>
                <a:gd name="T9" fmla="*/ 102 h 207"/>
                <a:gd name="T10" fmla="*/ 34 w 177"/>
                <a:gd name="T11" fmla="*/ 64 h 207"/>
                <a:gd name="T12" fmla="*/ 56 w 177"/>
                <a:gd name="T13" fmla="*/ 34 h 207"/>
                <a:gd name="T14" fmla="*/ 94 w 177"/>
                <a:gd name="T15" fmla="*/ 23 h 207"/>
                <a:gd name="T16" fmla="*/ 128 w 177"/>
                <a:gd name="T17" fmla="*/ 33 h 207"/>
                <a:gd name="T18" fmla="*/ 148 w 177"/>
                <a:gd name="T19" fmla="*/ 65 h 207"/>
                <a:gd name="T20" fmla="*/ 174 w 177"/>
                <a:gd name="T21" fmla="*/ 59 h 207"/>
                <a:gd name="T22" fmla="*/ 145 w 177"/>
                <a:gd name="T23" fmla="*/ 16 h 207"/>
                <a:gd name="T24" fmla="*/ 95 w 177"/>
                <a:gd name="T25" fmla="*/ 0 h 207"/>
                <a:gd name="T26" fmla="*/ 46 w 177"/>
                <a:gd name="T27" fmla="*/ 12 h 207"/>
                <a:gd name="T28" fmla="*/ 12 w 177"/>
                <a:gd name="T29" fmla="*/ 48 h 207"/>
                <a:gd name="T30" fmla="*/ 0 w 177"/>
                <a:gd name="T31" fmla="*/ 102 h 207"/>
                <a:gd name="T32" fmla="*/ 11 w 177"/>
                <a:gd name="T33" fmla="*/ 156 h 207"/>
                <a:gd name="T34" fmla="*/ 42 w 177"/>
                <a:gd name="T35" fmla="*/ 194 h 207"/>
                <a:gd name="T36" fmla="*/ 94 w 177"/>
                <a:gd name="T37" fmla="*/ 207 h 207"/>
                <a:gd name="T38" fmla="*/ 147 w 177"/>
                <a:gd name="T39" fmla="*/ 190 h 207"/>
                <a:gd name="T40" fmla="*/ 177 w 177"/>
                <a:gd name="T41" fmla="*/ 140 h 207"/>
                <a:gd name="T42" fmla="*/ 151 w 177"/>
                <a:gd name="T43" fmla="*/ 134 h 207"/>
                <a:gd name="T44" fmla="*/ 130 w 177"/>
                <a:gd name="T45" fmla="*/ 17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207">
                  <a:moveTo>
                    <a:pt x="130" y="172"/>
                  </a:moveTo>
                  <a:cubicBezTo>
                    <a:pt x="120" y="180"/>
                    <a:pt x="107" y="185"/>
                    <a:pt x="92" y="185"/>
                  </a:cubicBezTo>
                  <a:cubicBezTo>
                    <a:pt x="80" y="185"/>
                    <a:pt x="69" y="182"/>
                    <a:pt x="58" y="175"/>
                  </a:cubicBezTo>
                  <a:cubicBezTo>
                    <a:pt x="48" y="169"/>
                    <a:pt x="40" y="159"/>
                    <a:pt x="35" y="147"/>
                  </a:cubicBezTo>
                  <a:cubicBezTo>
                    <a:pt x="30" y="134"/>
                    <a:pt x="28" y="119"/>
                    <a:pt x="28" y="102"/>
                  </a:cubicBezTo>
                  <a:cubicBezTo>
                    <a:pt x="28" y="89"/>
                    <a:pt x="30" y="76"/>
                    <a:pt x="34" y="64"/>
                  </a:cubicBezTo>
                  <a:cubicBezTo>
                    <a:pt x="38" y="51"/>
                    <a:pt x="45" y="41"/>
                    <a:pt x="56" y="34"/>
                  </a:cubicBezTo>
                  <a:cubicBezTo>
                    <a:pt x="66" y="27"/>
                    <a:pt x="79" y="23"/>
                    <a:pt x="94" y="23"/>
                  </a:cubicBezTo>
                  <a:cubicBezTo>
                    <a:pt x="108" y="23"/>
                    <a:pt x="119" y="26"/>
                    <a:pt x="128" y="33"/>
                  </a:cubicBezTo>
                  <a:cubicBezTo>
                    <a:pt x="136" y="40"/>
                    <a:pt x="143" y="50"/>
                    <a:pt x="148" y="65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8" y="40"/>
                    <a:pt x="159" y="26"/>
                    <a:pt x="145" y="16"/>
                  </a:cubicBezTo>
                  <a:cubicBezTo>
                    <a:pt x="132" y="5"/>
                    <a:pt x="115" y="0"/>
                    <a:pt x="95" y="0"/>
                  </a:cubicBezTo>
                  <a:cubicBezTo>
                    <a:pt x="77" y="0"/>
                    <a:pt x="61" y="4"/>
                    <a:pt x="46" y="12"/>
                  </a:cubicBezTo>
                  <a:cubicBezTo>
                    <a:pt x="32" y="20"/>
                    <a:pt x="20" y="32"/>
                    <a:pt x="12" y="48"/>
                  </a:cubicBezTo>
                  <a:cubicBezTo>
                    <a:pt x="4" y="63"/>
                    <a:pt x="0" y="82"/>
                    <a:pt x="0" y="102"/>
                  </a:cubicBezTo>
                  <a:cubicBezTo>
                    <a:pt x="0" y="121"/>
                    <a:pt x="4" y="139"/>
                    <a:pt x="11" y="156"/>
                  </a:cubicBezTo>
                  <a:cubicBezTo>
                    <a:pt x="18" y="173"/>
                    <a:pt x="28" y="185"/>
                    <a:pt x="42" y="194"/>
                  </a:cubicBezTo>
                  <a:cubicBezTo>
                    <a:pt x="55" y="203"/>
                    <a:pt x="73" y="207"/>
                    <a:pt x="94" y="207"/>
                  </a:cubicBezTo>
                  <a:cubicBezTo>
                    <a:pt x="115" y="207"/>
                    <a:pt x="133" y="202"/>
                    <a:pt x="147" y="190"/>
                  </a:cubicBezTo>
                  <a:cubicBezTo>
                    <a:pt x="162" y="179"/>
                    <a:pt x="172" y="162"/>
                    <a:pt x="177" y="140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47" y="151"/>
                    <a:pt x="140" y="163"/>
                    <a:pt x="13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5" name="Rectangle 55"/>
            <p:cNvSpPr>
              <a:spLocks noChangeArrowheads="1"/>
            </p:cNvSpPr>
            <p:nvPr userDrawn="1"/>
          </p:nvSpPr>
          <p:spPr bwMode="black">
            <a:xfrm>
              <a:off x="970" y="1037"/>
              <a:ext cx="62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6" name="Freeform 56"/>
            <p:cNvSpPr>
              <a:spLocks noEditPoints="1"/>
            </p:cNvSpPr>
            <p:nvPr userDrawn="1"/>
          </p:nvSpPr>
          <p:spPr bwMode="black">
            <a:xfrm>
              <a:off x="-973" y="74"/>
              <a:ext cx="393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9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1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9" y="187"/>
                  </a:cubicBezTo>
                  <a:cubicBezTo>
                    <a:pt x="135" y="183"/>
                    <a:pt x="141" y="176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5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1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7" name="Freeform 57"/>
            <p:cNvSpPr>
              <a:spLocks noEditPoints="1"/>
            </p:cNvSpPr>
            <p:nvPr userDrawn="1"/>
          </p:nvSpPr>
          <p:spPr bwMode="black">
            <a:xfrm>
              <a:off x="-554" y="74"/>
              <a:ext cx="444" cy="473"/>
            </a:xfrm>
            <a:custGeom>
              <a:avLst/>
              <a:gdLst>
                <a:gd name="T0" fmla="*/ 29 w 188"/>
                <a:gd name="T1" fmla="*/ 200 h 200"/>
                <a:gd name="T2" fmla="*/ 51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9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9" y="200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9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8" name="Freeform 58"/>
            <p:cNvSpPr>
              <a:spLocks/>
            </p:cNvSpPr>
            <p:nvPr userDrawn="1"/>
          </p:nvSpPr>
          <p:spPr bwMode="black">
            <a:xfrm>
              <a:off x="-70" y="74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2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4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9" name="Freeform 59"/>
            <p:cNvSpPr>
              <a:spLocks/>
            </p:cNvSpPr>
            <p:nvPr userDrawn="1"/>
          </p:nvSpPr>
          <p:spPr bwMode="black">
            <a:xfrm>
              <a:off x="368" y="74"/>
              <a:ext cx="373" cy="483"/>
            </a:xfrm>
            <a:custGeom>
              <a:avLst/>
              <a:gdLst>
                <a:gd name="T0" fmla="*/ 131 w 158"/>
                <a:gd name="T1" fmla="*/ 116 h 204"/>
                <a:gd name="T2" fmla="*/ 119 w 158"/>
                <a:gd name="T3" fmla="*/ 167 h 204"/>
                <a:gd name="T4" fmla="*/ 77 w 158"/>
                <a:gd name="T5" fmla="*/ 180 h 204"/>
                <a:gd name="T6" fmla="*/ 48 w 158"/>
                <a:gd name="T7" fmla="*/ 173 h 204"/>
                <a:gd name="T8" fmla="*/ 32 w 158"/>
                <a:gd name="T9" fmla="*/ 154 h 204"/>
                <a:gd name="T10" fmla="*/ 27 w 158"/>
                <a:gd name="T11" fmla="*/ 116 h 204"/>
                <a:gd name="T12" fmla="*/ 27 w 158"/>
                <a:gd name="T13" fmla="*/ 0 h 204"/>
                <a:gd name="T14" fmla="*/ 0 w 158"/>
                <a:gd name="T15" fmla="*/ 0 h 204"/>
                <a:gd name="T16" fmla="*/ 0 w 158"/>
                <a:gd name="T17" fmla="*/ 116 h 204"/>
                <a:gd name="T18" fmla="*/ 8 w 158"/>
                <a:gd name="T19" fmla="*/ 166 h 204"/>
                <a:gd name="T20" fmla="*/ 33 w 158"/>
                <a:gd name="T21" fmla="*/ 194 h 204"/>
                <a:gd name="T22" fmla="*/ 79 w 158"/>
                <a:gd name="T23" fmla="*/ 204 h 204"/>
                <a:gd name="T24" fmla="*/ 126 w 158"/>
                <a:gd name="T25" fmla="*/ 193 h 204"/>
                <a:gd name="T26" fmla="*/ 151 w 158"/>
                <a:gd name="T27" fmla="*/ 164 h 204"/>
                <a:gd name="T28" fmla="*/ 158 w 158"/>
                <a:gd name="T29" fmla="*/ 116 h 204"/>
                <a:gd name="T30" fmla="*/ 158 w 158"/>
                <a:gd name="T31" fmla="*/ 0 h 204"/>
                <a:gd name="T32" fmla="*/ 131 w 158"/>
                <a:gd name="T33" fmla="*/ 0 h 204"/>
                <a:gd name="T34" fmla="*/ 131 w 158"/>
                <a:gd name="T35" fmla="*/ 11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4">
                  <a:moveTo>
                    <a:pt x="131" y="116"/>
                  </a:moveTo>
                  <a:cubicBezTo>
                    <a:pt x="131" y="141"/>
                    <a:pt x="127" y="158"/>
                    <a:pt x="119" y="167"/>
                  </a:cubicBezTo>
                  <a:cubicBezTo>
                    <a:pt x="111" y="176"/>
                    <a:pt x="97" y="180"/>
                    <a:pt x="77" y="180"/>
                  </a:cubicBezTo>
                  <a:cubicBezTo>
                    <a:pt x="66" y="180"/>
                    <a:pt x="56" y="178"/>
                    <a:pt x="48" y="173"/>
                  </a:cubicBezTo>
                  <a:cubicBezTo>
                    <a:pt x="40" y="169"/>
                    <a:pt x="35" y="162"/>
                    <a:pt x="32" y="154"/>
                  </a:cubicBezTo>
                  <a:cubicBezTo>
                    <a:pt x="28" y="146"/>
                    <a:pt x="27" y="133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37"/>
                    <a:pt x="3" y="154"/>
                    <a:pt x="8" y="166"/>
                  </a:cubicBezTo>
                  <a:cubicBezTo>
                    <a:pt x="13" y="178"/>
                    <a:pt x="22" y="188"/>
                    <a:pt x="33" y="194"/>
                  </a:cubicBezTo>
                  <a:cubicBezTo>
                    <a:pt x="45" y="201"/>
                    <a:pt x="61" y="204"/>
                    <a:pt x="79" y="204"/>
                  </a:cubicBezTo>
                  <a:cubicBezTo>
                    <a:pt x="99" y="204"/>
                    <a:pt x="114" y="200"/>
                    <a:pt x="126" y="193"/>
                  </a:cubicBezTo>
                  <a:cubicBezTo>
                    <a:pt x="138" y="185"/>
                    <a:pt x="146" y="176"/>
                    <a:pt x="151" y="164"/>
                  </a:cubicBezTo>
                  <a:cubicBezTo>
                    <a:pt x="155" y="152"/>
                    <a:pt x="158" y="136"/>
                    <a:pt x="158" y="116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0" name="Freeform 60"/>
            <p:cNvSpPr>
              <a:spLocks/>
            </p:cNvSpPr>
            <p:nvPr userDrawn="1"/>
          </p:nvSpPr>
          <p:spPr bwMode="black">
            <a:xfrm>
              <a:off x="805" y="74"/>
              <a:ext cx="262" cy="483"/>
            </a:xfrm>
            <a:custGeom>
              <a:avLst/>
              <a:gdLst>
                <a:gd name="T0" fmla="*/ 14 w 111"/>
                <a:gd name="T1" fmla="*/ 189 h 204"/>
                <a:gd name="T2" fmla="*/ 54 w 111"/>
                <a:gd name="T3" fmla="*/ 204 h 204"/>
                <a:gd name="T4" fmla="*/ 85 w 111"/>
                <a:gd name="T5" fmla="*/ 197 h 204"/>
                <a:gd name="T6" fmla="*/ 105 w 111"/>
                <a:gd name="T7" fmla="*/ 176 h 204"/>
                <a:gd name="T8" fmla="*/ 111 w 111"/>
                <a:gd name="T9" fmla="*/ 137 h 204"/>
                <a:gd name="T10" fmla="*/ 111 w 111"/>
                <a:gd name="T11" fmla="*/ 0 h 204"/>
                <a:gd name="T12" fmla="*/ 84 w 111"/>
                <a:gd name="T13" fmla="*/ 0 h 204"/>
                <a:gd name="T14" fmla="*/ 84 w 111"/>
                <a:gd name="T15" fmla="*/ 138 h 204"/>
                <a:gd name="T16" fmla="*/ 81 w 111"/>
                <a:gd name="T17" fmla="*/ 163 h 204"/>
                <a:gd name="T18" fmla="*/ 71 w 111"/>
                <a:gd name="T19" fmla="*/ 176 h 204"/>
                <a:gd name="T20" fmla="*/ 54 w 111"/>
                <a:gd name="T21" fmla="*/ 180 h 204"/>
                <a:gd name="T22" fmla="*/ 33 w 111"/>
                <a:gd name="T23" fmla="*/ 172 h 204"/>
                <a:gd name="T24" fmla="*/ 24 w 111"/>
                <a:gd name="T25" fmla="*/ 140 h 204"/>
                <a:gd name="T26" fmla="*/ 1 w 111"/>
                <a:gd name="T27" fmla="*/ 144 h 204"/>
                <a:gd name="T28" fmla="*/ 14 w 111"/>
                <a:gd name="T2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4">
                  <a:moveTo>
                    <a:pt x="14" y="189"/>
                  </a:moveTo>
                  <a:cubicBezTo>
                    <a:pt x="23" y="199"/>
                    <a:pt x="37" y="204"/>
                    <a:pt x="54" y="204"/>
                  </a:cubicBezTo>
                  <a:cubicBezTo>
                    <a:pt x="66" y="204"/>
                    <a:pt x="76" y="201"/>
                    <a:pt x="85" y="197"/>
                  </a:cubicBezTo>
                  <a:cubicBezTo>
                    <a:pt x="94" y="192"/>
                    <a:pt x="100" y="185"/>
                    <a:pt x="105" y="176"/>
                  </a:cubicBezTo>
                  <a:cubicBezTo>
                    <a:pt x="109" y="166"/>
                    <a:pt x="111" y="153"/>
                    <a:pt x="111" y="137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50"/>
                    <a:pt x="83" y="158"/>
                    <a:pt x="81" y="163"/>
                  </a:cubicBezTo>
                  <a:cubicBezTo>
                    <a:pt x="80" y="168"/>
                    <a:pt x="76" y="173"/>
                    <a:pt x="71" y="176"/>
                  </a:cubicBezTo>
                  <a:cubicBezTo>
                    <a:pt x="67" y="179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2"/>
                  </a:cubicBezTo>
                  <a:cubicBezTo>
                    <a:pt x="28" y="166"/>
                    <a:pt x="25" y="156"/>
                    <a:pt x="24" y="140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64"/>
                    <a:pt x="5" y="179"/>
                    <a:pt x="14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1" name="Freeform 61"/>
            <p:cNvSpPr>
              <a:spLocks/>
            </p:cNvSpPr>
            <p:nvPr userDrawn="1"/>
          </p:nvSpPr>
          <p:spPr bwMode="black">
            <a:xfrm>
              <a:off x="1164" y="74"/>
              <a:ext cx="352" cy="473"/>
            </a:xfrm>
            <a:custGeom>
              <a:avLst/>
              <a:gdLst>
                <a:gd name="T0" fmla="*/ 352 w 352"/>
                <a:gd name="T1" fmla="*/ 473 h 473"/>
                <a:gd name="T2" fmla="*/ 352 w 352"/>
                <a:gd name="T3" fmla="*/ 419 h 473"/>
                <a:gd name="T4" fmla="*/ 62 w 352"/>
                <a:gd name="T5" fmla="*/ 419 h 473"/>
                <a:gd name="T6" fmla="*/ 62 w 352"/>
                <a:gd name="T7" fmla="*/ 258 h 473"/>
                <a:gd name="T8" fmla="*/ 324 w 352"/>
                <a:gd name="T9" fmla="*/ 258 h 473"/>
                <a:gd name="T10" fmla="*/ 324 w 352"/>
                <a:gd name="T11" fmla="*/ 201 h 473"/>
                <a:gd name="T12" fmla="*/ 62 w 352"/>
                <a:gd name="T13" fmla="*/ 201 h 473"/>
                <a:gd name="T14" fmla="*/ 62 w 352"/>
                <a:gd name="T15" fmla="*/ 57 h 473"/>
                <a:gd name="T16" fmla="*/ 341 w 352"/>
                <a:gd name="T17" fmla="*/ 57 h 473"/>
                <a:gd name="T18" fmla="*/ 341 w 352"/>
                <a:gd name="T19" fmla="*/ 0 h 473"/>
                <a:gd name="T20" fmla="*/ 0 w 352"/>
                <a:gd name="T21" fmla="*/ 0 h 473"/>
                <a:gd name="T22" fmla="*/ 0 w 352"/>
                <a:gd name="T23" fmla="*/ 473 h 473"/>
                <a:gd name="T24" fmla="*/ 352 w 35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3">
                  <a:moveTo>
                    <a:pt x="352" y="473"/>
                  </a:moveTo>
                  <a:lnTo>
                    <a:pt x="352" y="419"/>
                  </a:lnTo>
                  <a:lnTo>
                    <a:pt x="62" y="419"/>
                  </a:lnTo>
                  <a:lnTo>
                    <a:pt x="62" y="258"/>
                  </a:lnTo>
                  <a:lnTo>
                    <a:pt x="324" y="258"/>
                  </a:lnTo>
                  <a:lnTo>
                    <a:pt x="324" y="201"/>
                  </a:lnTo>
                  <a:lnTo>
                    <a:pt x="62" y="201"/>
                  </a:lnTo>
                  <a:lnTo>
                    <a:pt x="62" y="57"/>
                  </a:lnTo>
                  <a:lnTo>
                    <a:pt x="341" y="5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352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2" name="Freeform 62"/>
            <p:cNvSpPr>
              <a:spLocks/>
            </p:cNvSpPr>
            <p:nvPr userDrawn="1"/>
          </p:nvSpPr>
          <p:spPr bwMode="black">
            <a:xfrm>
              <a:off x="1594" y="74"/>
              <a:ext cx="452" cy="473"/>
            </a:xfrm>
            <a:custGeom>
              <a:avLst/>
              <a:gdLst>
                <a:gd name="T0" fmla="*/ 26 w 191"/>
                <a:gd name="T1" fmla="*/ 200 h 200"/>
                <a:gd name="T2" fmla="*/ 26 w 191"/>
                <a:gd name="T3" fmla="*/ 30 h 200"/>
                <a:gd name="T4" fmla="*/ 83 w 191"/>
                <a:gd name="T5" fmla="*/ 200 h 200"/>
                <a:gd name="T6" fmla="*/ 107 w 191"/>
                <a:gd name="T7" fmla="*/ 200 h 200"/>
                <a:gd name="T8" fmla="*/ 165 w 191"/>
                <a:gd name="T9" fmla="*/ 33 h 200"/>
                <a:gd name="T10" fmla="*/ 165 w 191"/>
                <a:gd name="T11" fmla="*/ 200 h 200"/>
                <a:gd name="T12" fmla="*/ 191 w 191"/>
                <a:gd name="T13" fmla="*/ 200 h 200"/>
                <a:gd name="T14" fmla="*/ 191 w 191"/>
                <a:gd name="T15" fmla="*/ 0 h 200"/>
                <a:gd name="T16" fmla="*/ 155 w 191"/>
                <a:gd name="T17" fmla="*/ 0 h 200"/>
                <a:gd name="T18" fmla="*/ 107 w 191"/>
                <a:gd name="T19" fmla="*/ 140 h 200"/>
                <a:gd name="T20" fmla="*/ 97 w 191"/>
                <a:gd name="T21" fmla="*/ 172 h 200"/>
                <a:gd name="T22" fmla="*/ 87 w 191"/>
                <a:gd name="T23" fmla="*/ 142 h 200"/>
                <a:gd name="T24" fmla="*/ 40 w 191"/>
                <a:gd name="T25" fmla="*/ 0 h 200"/>
                <a:gd name="T26" fmla="*/ 0 w 191"/>
                <a:gd name="T27" fmla="*/ 0 h 200"/>
                <a:gd name="T28" fmla="*/ 0 w 191"/>
                <a:gd name="T29" fmla="*/ 200 h 200"/>
                <a:gd name="T30" fmla="*/ 26 w 191"/>
                <a:gd name="T3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00">
                  <a:moveTo>
                    <a:pt x="26" y="20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91" y="200"/>
                    <a:pt x="191" y="200"/>
                    <a:pt x="191" y="20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3" y="154"/>
                    <a:pt x="99" y="164"/>
                    <a:pt x="97" y="172"/>
                  </a:cubicBezTo>
                  <a:cubicBezTo>
                    <a:pt x="95" y="165"/>
                    <a:pt x="92" y="155"/>
                    <a:pt x="87" y="1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3" name="Freeform 63"/>
            <p:cNvSpPr>
              <a:spLocks noEditPoints="1"/>
            </p:cNvSpPr>
            <p:nvPr userDrawn="1"/>
          </p:nvSpPr>
          <p:spPr bwMode="black">
            <a:xfrm>
              <a:off x="2162" y="1018"/>
              <a:ext cx="357" cy="473"/>
            </a:xfrm>
            <a:custGeom>
              <a:avLst/>
              <a:gdLst>
                <a:gd name="T0" fmla="*/ 0 w 151"/>
                <a:gd name="T1" fmla="*/ 200 h 200"/>
                <a:gd name="T2" fmla="*/ 78 w 151"/>
                <a:gd name="T3" fmla="*/ 200 h 200"/>
                <a:gd name="T4" fmla="*/ 124 w 151"/>
                <a:gd name="T5" fmla="*/ 192 h 200"/>
                <a:gd name="T6" fmla="*/ 144 w 151"/>
                <a:gd name="T7" fmla="*/ 170 h 200"/>
                <a:gd name="T8" fmla="*/ 151 w 151"/>
                <a:gd name="T9" fmla="*/ 142 h 200"/>
                <a:gd name="T10" fmla="*/ 141 w 151"/>
                <a:gd name="T11" fmla="*/ 109 h 200"/>
                <a:gd name="T12" fmla="*/ 116 w 151"/>
                <a:gd name="T13" fmla="*/ 90 h 200"/>
                <a:gd name="T14" fmla="*/ 74 w 151"/>
                <a:gd name="T15" fmla="*/ 85 h 200"/>
                <a:gd name="T16" fmla="*/ 26 w 151"/>
                <a:gd name="T17" fmla="*/ 85 h 200"/>
                <a:gd name="T18" fmla="*/ 26 w 151"/>
                <a:gd name="T19" fmla="*/ 24 h 200"/>
                <a:gd name="T20" fmla="*/ 130 w 151"/>
                <a:gd name="T21" fmla="*/ 24 h 200"/>
                <a:gd name="T22" fmla="*/ 130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26 w 151"/>
                <a:gd name="T29" fmla="*/ 108 h 200"/>
                <a:gd name="T30" fmla="*/ 62 w 151"/>
                <a:gd name="T31" fmla="*/ 108 h 200"/>
                <a:gd name="T32" fmla="*/ 99 w 151"/>
                <a:gd name="T33" fmla="*/ 111 h 200"/>
                <a:gd name="T34" fmla="*/ 116 w 151"/>
                <a:gd name="T35" fmla="*/ 122 h 200"/>
                <a:gd name="T36" fmla="*/ 122 w 151"/>
                <a:gd name="T37" fmla="*/ 143 h 200"/>
                <a:gd name="T38" fmla="*/ 111 w 151"/>
                <a:gd name="T39" fmla="*/ 169 h 200"/>
                <a:gd name="T40" fmla="*/ 79 w 151"/>
                <a:gd name="T41" fmla="*/ 178 h 200"/>
                <a:gd name="T42" fmla="*/ 26 w 151"/>
                <a:gd name="T43" fmla="*/ 178 h 200"/>
                <a:gd name="T44" fmla="*/ 26 w 151"/>
                <a:gd name="T45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200">
                  <a:moveTo>
                    <a:pt x="0" y="200"/>
                  </a:moveTo>
                  <a:cubicBezTo>
                    <a:pt x="78" y="200"/>
                    <a:pt x="78" y="200"/>
                    <a:pt x="78" y="200"/>
                  </a:cubicBezTo>
                  <a:cubicBezTo>
                    <a:pt x="100" y="200"/>
                    <a:pt x="115" y="197"/>
                    <a:pt x="124" y="192"/>
                  </a:cubicBezTo>
                  <a:cubicBezTo>
                    <a:pt x="133" y="186"/>
                    <a:pt x="139" y="179"/>
                    <a:pt x="144" y="170"/>
                  </a:cubicBezTo>
                  <a:cubicBezTo>
                    <a:pt x="148" y="162"/>
                    <a:pt x="151" y="152"/>
                    <a:pt x="151" y="142"/>
                  </a:cubicBezTo>
                  <a:cubicBezTo>
                    <a:pt x="151" y="130"/>
                    <a:pt x="148" y="119"/>
                    <a:pt x="141" y="109"/>
                  </a:cubicBezTo>
                  <a:cubicBezTo>
                    <a:pt x="135" y="100"/>
                    <a:pt x="127" y="94"/>
                    <a:pt x="116" y="90"/>
                  </a:cubicBezTo>
                  <a:cubicBezTo>
                    <a:pt x="106" y="87"/>
                    <a:pt x="92" y="85"/>
                    <a:pt x="74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  <a:moveTo>
                    <a:pt x="26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79" y="108"/>
                    <a:pt x="92" y="109"/>
                    <a:pt x="99" y="111"/>
                  </a:cubicBezTo>
                  <a:cubicBezTo>
                    <a:pt x="106" y="113"/>
                    <a:pt x="112" y="116"/>
                    <a:pt x="116" y="122"/>
                  </a:cubicBezTo>
                  <a:cubicBezTo>
                    <a:pt x="120" y="128"/>
                    <a:pt x="122" y="134"/>
                    <a:pt x="122" y="143"/>
                  </a:cubicBezTo>
                  <a:cubicBezTo>
                    <a:pt x="122" y="154"/>
                    <a:pt x="119" y="163"/>
                    <a:pt x="111" y="169"/>
                  </a:cubicBezTo>
                  <a:cubicBezTo>
                    <a:pt x="104" y="175"/>
                    <a:pt x="94" y="178"/>
                    <a:pt x="79" y="178"/>
                  </a:cubicBezTo>
                  <a:cubicBezTo>
                    <a:pt x="26" y="178"/>
                    <a:pt x="26" y="178"/>
                    <a:pt x="26" y="178"/>
                  </a:cubicBezTo>
                  <a:lnTo>
                    <a:pt x="2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4" name="Freeform 64"/>
            <p:cNvSpPr>
              <a:spLocks/>
            </p:cNvSpPr>
            <p:nvPr userDrawn="1"/>
          </p:nvSpPr>
          <p:spPr bwMode="black">
            <a:xfrm>
              <a:off x="2540" y="1018"/>
              <a:ext cx="376" cy="483"/>
            </a:xfrm>
            <a:custGeom>
              <a:avLst/>
              <a:gdLst>
                <a:gd name="T0" fmla="*/ 34 w 159"/>
                <a:gd name="T1" fmla="*/ 141 h 204"/>
                <a:gd name="T2" fmla="*/ 29 w 159"/>
                <a:gd name="T3" fmla="*/ 173 h 204"/>
                <a:gd name="T4" fmla="*/ 16 w 159"/>
                <a:gd name="T5" fmla="*/ 180 h 204"/>
                <a:gd name="T6" fmla="*/ 5 w 159"/>
                <a:gd name="T7" fmla="*/ 177 h 204"/>
                <a:gd name="T8" fmla="*/ 0 w 159"/>
                <a:gd name="T9" fmla="*/ 200 h 204"/>
                <a:gd name="T10" fmla="*/ 21 w 159"/>
                <a:gd name="T11" fmla="*/ 204 h 204"/>
                <a:gd name="T12" fmla="*/ 45 w 159"/>
                <a:gd name="T13" fmla="*/ 196 h 204"/>
                <a:gd name="T14" fmla="*/ 58 w 159"/>
                <a:gd name="T15" fmla="*/ 173 h 204"/>
                <a:gd name="T16" fmla="*/ 60 w 159"/>
                <a:gd name="T17" fmla="*/ 127 h 204"/>
                <a:gd name="T18" fmla="*/ 60 w 159"/>
                <a:gd name="T19" fmla="*/ 24 h 204"/>
                <a:gd name="T20" fmla="*/ 133 w 159"/>
                <a:gd name="T21" fmla="*/ 24 h 204"/>
                <a:gd name="T22" fmla="*/ 133 w 159"/>
                <a:gd name="T23" fmla="*/ 200 h 204"/>
                <a:gd name="T24" fmla="*/ 159 w 159"/>
                <a:gd name="T25" fmla="*/ 200 h 204"/>
                <a:gd name="T26" fmla="*/ 159 w 159"/>
                <a:gd name="T27" fmla="*/ 0 h 204"/>
                <a:gd name="T28" fmla="*/ 34 w 159"/>
                <a:gd name="T29" fmla="*/ 0 h 204"/>
                <a:gd name="T30" fmla="*/ 34 w 159"/>
                <a:gd name="T31" fmla="*/ 14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204">
                  <a:moveTo>
                    <a:pt x="34" y="141"/>
                  </a:moveTo>
                  <a:cubicBezTo>
                    <a:pt x="34" y="158"/>
                    <a:pt x="32" y="168"/>
                    <a:pt x="29" y="173"/>
                  </a:cubicBezTo>
                  <a:cubicBezTo>
                    <a:pt x="26" y="177"/>
                    <a:pt x="22" y="180"/>
                    <a:pt x="16" y="180"/>
                  </a:cubicBezTo>
                  <a:cubicBezTo>
                    <a:pt x="13" y="180"/>
                    <a:pt x="9" y="179"/>
                    <a:pt x="5" y="17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5" y="204"/>
                    <a:pt x="21" y="204"/>
                  </a:cubicBezTo>
                  <a:cubicBezTo>
                    <a:pt x="31" y="204"/>
                    <a:pt x="39" y="201"/>
                    <a:pt x="45" y="196"/>
                  </a:cubicBezTo>
                  <a:cubicBezTo>
                    <a:pt x="51" y="190"/>
                    <a:pt x="56" y="183"/>
                    <a:pt x="58" y="173"/>
                  </a:cubicBezTo>
                  <a:cubicBezTo>
                    <a:pt x="59" y="163"/>
                    <a:pt x="60" y="148"/>
                    <a:pt x="60" y="12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00"/>
                    <a:pt x="133" y="200"/>
                    <a:pt x="133" y="200"/>
                  </a:cubicBezTo>
                  <a:cubicBezTo>
                    <a:pt x="159" y="200"/>
                    <a:pt x="159" y="200"/>
                    <a:pt x="159" y="20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5" name="Freeform 65"/>
            <p:cNvSpPr>
              <a:spLocks noEditPoints="1"/>
            </p:cNvSpPr>
            <p:nvPr userDrawn="1"/>
          </p:nvSpPr>
          <p:spPr bwMode="black">
            <a:xfrm>
              <a:off x="2961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6" name="Freeform 66"/>
            <p:cNvSpPr>
              <a:spLocks/>
            </p:cNvSpPr>
            <p:nvPr userDrawn="1"/>
          </p:nvSpPr>
          <p:spPr bwMode="black">
            <a:xfrm>
              <a:off x="3448" y="1018"/>
              <a:ext cx="307" cy="473"/>
            </a:xfrm>
            <a:custGeom>
              <a:avLst/>
              <a:gdLst>
                <a:gd name="T0" fmla="*/ 0 w 307"/>
                <a:gd name="T1" fmla="*/ 473 h 473"/>
                <a:gd name="T2" fmla="*/ 64 w 307"/>
                <a:gd name="T3" fmla="*/ 473 h 473"/>
                <a:gd name="T4" fmla="*/ 64 w 307"/>
                <a:gd name="T5" fmla="*/ 57 h 473"/>
                <a:gd name="T6" fmla="*/ 307 w 307"/>
                <a:gd name="T7" fmla="*/ 57 h 473"/>
                <a:gd name="T8" fmla="*/ 307 w 307"/>
                <a:gd name="T9" fmla="*/ 0 h 473"/>
                <a:gd name="T10" fmla="*/ 0 w 307"/>
                <a:gd name="T11" fmla="*/ 0 h 473"/>
                <a:gd name="T12" fmla="*/ 0 w 307"/>
                <a:gd name="T1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73">
                  <a:moveTo>
                    <a:pt x="0" y="473"/>
                  </a:moveTo>
                  <a:lnTo>
                    <a:pt x="64" y="473"/>
                  </a:lnTo>
                  <a:lnTo>
                    <a:pt x="64" y="57"/>
                  </a:lnTo>
                  <a:lnTo>
                    <a:pt x="307" y="57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7" name="Freeform 67"/>
            <p:cNvSpPr>
              <a:spLocks noEditPoints="1"/>
            </p:cNvSpPr>
            <p:nvPr userDrawn="1"/>
          </p:nvSpPr>
          <p:spPr bwMode="black">
            <a:xfrm>
              <a:off x="3743" y="1009"/>
              <a:ext cx="452" cy="492"/>
            </a:xfrm>
            <a:custGeom>
              <a:avLst/>
              <a:gdLst>
                <a:gd name="T0" fmla="*/ 11 w 191"/>
                <a:gd name="T1" fmla="*/ 157 h 208"/>
                <a:gd name="T2" fmla="*/ 45 w 191"/>
                <a:gd name="T3" fmla="*/ 194 h 208"/>
                <a:gd name="T4" fmla="*/ 95 w 191"/>
                <a:gd name="T5" fmla="*/ 208 h 208"/>
                <a:gd name="T6" fmla="*/ 144 w 191"/>
                <a:gd name="T7" fmla="*/ 195 h 208"/>
                <a:gd name="T8" fmla="*/ 179 w 191"/>
                <a:gd name="T9" fmla="*/ 159 h 208"/>
                <a:gd name="T10" fmla="*/ 191 w 191"/>
                <a:gd name="T11" fmla="*/ 104 h 208"/>
                <a:gd name="T12" fmla="*/ 179 w 191"/>
                <a:gd name="T13" fmla="*/ 51 h 208"/>
                <a:gd name="T14" fmla="*/ 146 w 191"/>
                <a:gd name="T15" fmla="*/ 14 h 208"/>
                <a:gd name="T16" fmla="*/ 96 w 191"/>
                <a:gd name="T17" fmla="*/ 0 h 208"/>
                <a:gd name="T18" fmla="*/ 26 w 191"/>
                <a:gd name="T19" fmla="*/ 29 h 208"/>
                <a:gd name="T20" fmla="*/ 0 w 191"/>
                <a:gd name="T21" fmla="*/ 107 h 208"/>
                <a:gd name="T22" fmla="*/ 11 w 191"/>
                <a:gd name="T23" fmla="*/ 157 h 208"/>
                <a:gd name="T24" fmla="*/ 47 w 191"/>
                <a:gd name="T25" fmla="*/ 43 h 208"/>
                <a:gd name="T26" fmla="*/ 96 w 191"/>
                <a:gd name="T27" fmla="*/ 23 h 208"/>
                <a:gd name="T28" fmla="*/ 131 w 191"/>
                <a:gd name="T29" fmla="*/ 33 h 208"/>
                <a:gd name="T30" fmla="*/ 156 w 191"/>
                <a:gd name="T31" fmla="*/ 62 h 208"/>
                <a:gd name="T32" fmla="*/ 164 w 191"/>
                <a:gd name="T33" fmla="*/ 104 h 208"/>
                <a:gd name="T34" fmla="*/ 145 w 191"/>
                <a:gd name="T35" fmla="*/ 164 h 208"/>
                <a:gd name="T36" fmla="*/ 95 w 191"/>
                <a:gd name="T37" fmla="*/ 185 h 208"/>
                <a:gd name="T38" fmla="*/ 46 w 191"/>
                <a:gd name="T39" fmla="*/ 164 h 208"/>
                <a:gd name="T40" fmla="*/ 27 w 191"/>
                <a:gd name="T41" fmla="*/ 107 h 208"/>
                <a:gd name="T42" fmla="*/ 47 w 191"/>
                <a:gd name="T43" fmla="*/ 4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8">
                  <a:moveTo>
                    <a:pt x="11" y="157"/>
                  </a:moveTo>
                  <a:cubicBezTo>
                    <a:pt x="19" y="172"/>
                    <a:pt x="30" y="185"/>
                    <a:pt x="45" y="194"/>
                  </a:cubicBezTo>
                  <a:cubicBezTo>
                    <a:pt x="60" y="203"/>
                    <a:pt x="77" y="208"/>
                    <a:pt x="95" y="208"/>
                  </a:cubicBezTo>
                  <a:cubicBezTo>
                    <a:pt x="113" y="208"/>
                    <a:pt x="129" y="204"/>
                    <a:pt x="144" y="195"/>
                  </a:cubicBezTo>
                  <a:cubicBezTo>
                    <a:pt x="159" y="187"/>
                    <a:pt x="171" y="175"/>
                    <a:pt x="179" y="159"/>
                  </a:cubicBezTo>
                  <a:cubicBezTo>
                    <a:pt x="187" y="143"/>
                    <a:pt x="191" y="125"/>
                    <a:pt x="191" y="104"/>
                  </a:cubicBezTo>
                  <a:cubicBezTo>
                    <a:pt x="191" y="84"/>
                    <a:pt x="187" y="66"/>
                    <a:pt x="179" y="51"/>
                  </a:cubicBezTo>
                  <a:cubicBezTo>
                    <a:pt x="172" y="35"/>
                    <a:pt x="160" y="23"/>
                    <a:pt x="146" y="14"/>
                  </a:cubicBezTo>
                  <a:cubicBezTo>
                    <a:pt x="131" y="5"/>
                    <a:pt x="114" y="0"/>
                    <a:pt x="96" y="0"/>
                  </a:cubicBezTo>
                  <a:cubicBezTo>
                    <a:pt x="67" y="0"/>
                    <a:pt x="44" y="10"/>
                    <a:pt x="26" y="29"/>
                  </a:cubicBezTo>
                  <a:cubicBezTo>
                    <a:pt x="9" y="47"/>
                    <a:pt x="0" y="74"/>
                    <a:pt x="0" y="107"/>
                  </a:cubicBezTo>
                  <a:cubicBezTo>
                    <a:pt x="0" y="124"/>
                    <a:pt x="4" y="141"/>
                    <a:pt x="11" y="157"/>
                  </a:cubicBezTo>
                  <a:close/>
                  <a:moveTo>
                    <a:pt x="47" y="43"/>
                  </a:moveTo>
                  <a:cubicBezTo>
                    <a:pt x="61" y="30"/>
                    <a:pt x="77" y="23"/>
                    <a:pt x="96" y="23"/>
                  </a:cubicBezTo>
                  <a:cubicBezTo>
                    <a:pt x="109" y="23"/>
                    <a:pt x="121" y="27"/>
                    <a:pt x="131" y="33"/>
                  </a:cubicBezTo>
                  <a:cubicBezTo>
                    <a:pt x="142" y="40"/>
                    <a:pt x="150" y="49"/>
                    <a:pt x="156" y="62"/>
                  </a:cubicBezTo>
                  <a:cubicBezTo>
                    <a:pt x="161" y="74"/>
                    <a:pt x="164" y="88"/>
                    <a:pt x="164" y="104"/>
                  </a:cubicBezTo>
                  <a:cubicBezTo>
                    <a:pt x="164" y="130"/>
                    <a:pt x="157" y="150"/>
                    <a:pt x="145" y="164"/>
                  </a:cubicBezTo>
                  <a:cubicBezTo>
                    <a:pt x="132" y="178"/>
                    <a:pt x="115" y="185"/>
                    <a:pt x="95" y="185"/>
                  </a:cubicBezTo>
                  <a:cubicBezTo>
                    <a:pt x="76" y="185"/>
                    <a:pt x="59" y="178"/>
                    <a:pt x="46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7"/>
                    <a:pt x="34" y="55"/>
                    <a:pt x="4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8" name="Freeform 68"/>
            <p:cNvSpPr>
              <a:spLocks noEditPoints="1"/>
            </p:cNvSpPr>
            <p:nvPr userDrawn="1"/>
          </p:nvSpPr>
          <p:spPr bwMode="black">
            <a:xfrm>
              <a:off x="4204" y="1018"/>
              <a:ext cx="423" cy="585"/>
            </a:xfrm>
            <a:custGeom>
              <a:avLst/>
              <a:gdLst>
                <a:gd name="T0" fmla="*/ 40 w 179"/>
                <a:gd name="T1" fmla="*/ 29 h 247"/>
                <a:gd name="T2" fmla="*/ 15 w 179"/>
                <a:gd name="T3" fmla="*/ 177 h 247"/>
                <a:gd name="T4" fmla="*/ 0 w 179"/>
                <a:gd name="T5" fmla="*/ 177 h 247"/>
                <a:gd name="T6" fmla="*/ 0 w 179"/>
                <a:gd name="T7" fmla="*/ 247 h 247"/>
                <a:gd name="T8" fmla="*/ 23 w 179"/>
                <a:gd name="T9" fmla="*/ 247 h 247"/>
                <a:gd name="T10" fmla="*/ 23 w 179"/>
                <a:gd name="T11" fmla="*/ 200 h 247"/>
                <a:gd name="T12" fmla="*/ 156 w 179"/>
                <a:gd name="T13" fmla="*/ 200 h 247"/>
                <a:gd name="T14" fmla="*/ 156 w 179"/>
                <a:gd name="T15" fmla="*/ 247 h 247"/>
                <a:gd name="T16" fmla="*/ 179 w 179"/>
                <a:gd name="T17" fmla="*/ 247 h 247"/>
                <a:gd name="T18" fmla="*/ 179 w 179"/>
                <a:gd name="T19" fmla="*/ 177 h 247"/>
                <a:gd name="T20" fmla="*/ 161 w 179"/>
                <a:gd name="T21" fmla="*/ 177 h 247"/>
                <a:gd name="T22" fmla="*/ 161 w 179"/>
                <a:gd name="T23" fmla="*/ 0 h 247"/>
                <a:gd name="T24" fmla="*/ 40 w 179"/>
                <a:gd name="T25" fmla="*/ 0 h 247"/>
                <a:gd name="T26" fmla="*/ 40 w 179"/>
                <a:gd name="T27" fmla="*/ 29 h 247"/>
                <a:gd name="T28" fmla="*/ 135 w 179"/>
                <a:gd name="T29" fmla="*/ 177 h 247"/>
                <a:gd name="T30" fmla="*/ 43 w 179"/>
                <a:gd name="T31" fmla="*/ 177 h 247"/>
                <a:gd name="T32" fmla="*/ 60 w 179"/>
                <a:gd name="T33" fmla="*/ 104 h 247"/>
                <a:gd name="T34" fmla="*/ 65 w 179"/>
                <a:gd name="T35" fmla="*/ 34 h 247"/>
                <a:gd name="T36" fmla="*/ 65 w 179"/>
                <a:gd name="T37" fmla="*/ 24 h 247"/>
                <a:gd name="T38" fmla="*/ 135 w 179"/>
                <a:gd name="T39" fmla="*/ 24 h 247"/>
                <a:gd name="T40" fmla="*/ 135 w 179"/>
                <a:gd name="T41" fmla="*/ 17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47">
                  <a:moveTo>
                    <a:pt x="40" y="29"/>
                  </a:moveTo>
                  <a:cubicBezTo>
                    <a:pt x="40" y="103"/>
                    <a:pt x="31" y="152"/>
                    <a:pt x="15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3" y="247"/>
                    <a:pt x="23" y="247"/>
                    <a:pt x="23" y="247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9" y="177"/>
                    <a:pt x="179" y="177"/>
                    <a:pt x="179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9"/>
                  </a:lnTo>
                  <a:close/>
                  <a:moveTo>
                    <a:pt x="135" y="177"/>
                  </a:moveTo>
                  <a:cubicBezTo>
                    <a:pt x="43" y="177"/>
                    <a:pt x="43" y="177"/>
                    <a:pt x="43" y="177"/>
                  </a:cubicBezTo>
                  <a:cubicBezTo>
                    <a:pt x="51" y="158"/>
                    <a:pt x="57" y="133"/>
                    <a:pt x="60" y="104"/>
                  </a:cubicBezTo>
                  <a:cubicBezTo>
                    <a:pt x="64" y="74"/>
                    <a:pt x="65" y="51"/>
                    <a:pt x="65" y="3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135" y="24"/>
                    <a:pt x="135" y="24"/>
                    <a:pt x="135" y="24"/>
                  </a:cubicBezTo>
                  <a:lnTo>
                    <a:pt x="13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9" name="Freeform 69"/>
            <p:cNvSpPr>
              <a:spLocks noEditPoints="1"/>
            </p:cNvSpPr>
            <p:nvPr userDrawn="1"/>
          </p:nvSpPr>
          <p:spPr bwMode="black">
            <a:xfrm>
              <a:off x="4644" y="1018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40 h 200"/>
                <a:gd name="T4" fmla="*/ 134 w 187"/>
                <a:gd name="T5" fmla="*/ 140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3 h 200"/>
                <a:gd name="T24" fmla="*/ 126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7"/>
                    <a:pt x="88" y="34"/>
                    <a:pt x="91" y="21"/>
                  </a:cubicBezTo>
                  <a:cubicBezTo>
                    <a:pt x="94" y="32"/>
                    <a:pt x="98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0" name="Freeform 70"/>
            <p:cNvSpPr>
              <a:spLocks noEditPoints="1"/>
            </p:cNvSpPr>
            <p:nvPr userDrawn="1"/>
          </p:nvSpPr>
          <p:spPr bwMode="black">
            <a:xfrm>
              <a:off x="5131" y="1018"/>
              <a:ext cx="361" cy="473"/>
            </a:xfrm>
            <a:custGeom>
              <a:avLst/>
              <a:gdLst>
                <a:gd name="T0" fmla="*/ 26 w 153"/>
                <a:gd name="T1" fmla="*/ 200 h 200"/>
                <a:gd name="T2" fmla="*/ 26 w 153"/>
                <a:gd name="T3" fmla="*/ 119 h 200"/>
                <a:gd name="T4" fmla="*/ 78 w 153"/>
                <a:gd name="T5" fmla="*/ 119 h 200"/>
                <a:gd name="T6" fmla="*/ 136 w 153"/>
                <a:gd name="T7" fmla="*/ 101 h 200"/>
                <a:gd name="T8" fmla="*/ 153 w 153"/>
                <a:gd name="T9" fmla="*/ 58 h 200"/>
                <a:gd name="T10" fmla="*/ 146 w 153"/>
                <a:gd name="T11" fmla="*/ 31 h 200"/>
                <a:gd name="T12" fmla="*/ 130 w 153"/>
                <a:gd name="T13" fmla="*/ 11 h 200"/>
                <a:gd name="T14" fmla="*/ 106 w 153"/>
                <a:gd name="T15" fmla="*/ 2 h 200"/>
                <a:gd name="T16" fmla="*/ 75 w 153"/>
                <a:gd name="T17" fmla="*/ 0 h 200"/>
                <a:gd name="T18" fmla="*/ 0 w 153"/>
                <a:gd name="T19" fmla="*/ 0 h 200"/>
                <a:gd name="T20" fmla="*/ 0 w 153"/>
                <a:gd name="T21" fmla="*/ 200 h 200"/>
                <a:gd name="T22" fmla="*/ 26 w 153"/>
                <a:gd name="T23" fmla="*/ 200 h 200"/>
                <a:gd name="T24" fmla="*/ 26 w 153"/>
                <a:gd name="T25" fmla="*/ 24 h 200"/>
                <a:gd name="T26" fmla="*/ 77 w 153"/>
                <a:gd name="T27" fmla="*/ 24 h 200"/>
                <a:gd name="T28" fmla="*/ 102 w 153"/>
                <a:gd name="T29" fmla="*/ 25 h 200"/>
                <a:gd name="T30" fmla="*/ 119 w 153"/>
                <a:gd name="T31" fmla="*/ 37 h 200"/>
                <a:gd name="T32" fmla="*/ 125 w 153"/>
                <a:gd name="T33" fmla="*/ 59 h 200"/>
                <a:gd name="T34" fmla="*/ 114 w 153"/>
                <a:gd name="T35" fmla="*/ 86 h 200"/>
                <a:gd name="T36" fmla="*/ 78 w 153"/>
                <a:gd name="T37" fmla="*/ 95 h 200"/>
                <a:gd name="T38" fmla="*/ 26 w 153"/>
                <a:gd name="T39" fmla="*/ 95 h 200"/>
                <a:gd name="T40" fmla="*/ 26 w 153"/>
                <a:gd name="T41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200">
                  <a:moveTo>
                    <a:pt x="26" y="200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106" y="119"/>
                    <a:pt x="125" y="113"/>
                    <a:pt x="136" y="101"/>
                  </a:cubicBezTo>
                  <a:cubicBezTo>
                    <a:pt x="147" y="89"/>
                    <a:pt x="153" y="75"/>
                    <a:pt x="153" y="58"/>
                  </a:cubicBezTo>
                  <a:cubicBezTo>
                    <a:pt x="153" y="48"/>
                    <a:pt x="150" y="39"/>
                    <a:pt x="146" y="31"/>
                  </a:cubicBezTo>
                  <a:cubicBezTo>
                    <a:pt x="142" y="22"/>
                    <a:pt x="137" y="16"/>
                    <a:pt x="130" y="11"/>
                  </a:cubicBezTo>
                  <a:cubicBezTo>
                    <a:pt x="124" y="7"/>
                    <a:pt x="116" y="4"/>
                    <a:pt x="106" y="2"/>
                  </a:cubicBezTo>
                  <a:cubicBezTo>
                    <a:pt x="99" y="1"/>
                    <a:pt x="89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9" y="24"/>
                    <a:pt x="98" y="24"/>
                    <a:pt x="102" y="25"/>
                  </a:cubicBezTo>
                  <a:cubicBezTo>
                    <a:pt x="109" y="27"/>
                    <a:pt x="115" y="31"/>
                    <a:pt x="119" y="37"/>
                  </a:cubicBezTo>
                  <a:cubicBezTo>
                    <a:pt x="123" y="43"/>
                    <a:pt x="125" y="50"/>
                    <a:pt x="125" y="59"/>
                  </a:cubicBezTo>
                  <a:cubicBezTo>
                    <a:pt x="125" y="70"/>
                    <a:pt x="122" y="79"/>
                    <a:pt x="114" y="86"/>
                  </a:cubicBezTo>
                  <a:cubicBezTo>
                    <a:pt x="107" y="92"/>
                    <a:pt x="95" y="95"/>
                    <a:pt x="78" y="95"/>
                  </a:cubicBezTo>
                  <a:cubicBezTo>
                    <a:pt x="26" y="95"/>
                    <a:pt x="26" y="95"/>
                    <a:pt x="26" y="95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1" name="Freeform 71"/>
            <p:cNvSpPr>
              <a:spLocks noEditPoints="1"/>
            </p:cNvSpPr>
            <p:nvPr userDrawn="1"/>
          </p:nvSpPr>
          <p:spPr bwMode="black">
            <a:xfrm>
              <a:off x="5507" y="1018"/>
              <a:ext cx="418" cy="473"/>
            </a:xfrm>
            <a:custGeom>
              <a:avLst/>
              <a:gdLst>
                <a:gd name="T0" fmla="*/ 150 w 177"/>
                <a:gd name="T1" fmla="*/ 200 h 200"/>
                <a:gd name="T2" fmla="*/ 150 w 177"/>
                <a:gd name="T3" fmla="*/ 111 h 200"/>
                <a:gd name="T4" fmla="*/ 120 w 177"/>
                <a:gd name="T5" fmla="*/ 111 h 200"/>
                <a:gd name="T6" fmla="*/ 105 w 177"/>
                <a:gd name="T7" fmla="*/ 112 h 200"/>
                <a:gd name="T8" fmla="*/ 93 w 177"/>
                <a:gd name="T9" fmla="*/ 118 h 200"/>
                <a:gd name="T10" fmla="*/ 79 w 177"/>
                <a:gd name="T11" fmla="*/ 131 h 200"/>
                <a:gd name="T12" fmla="*/ 60 w 177"/>
                <a:gd name="T13" fmla="*/ 159 h 200"/>
                <a:gd name="T14" fmla="*/ 34 w 177"/>
                <a:gd name="T15" fmla="*/ 200 h 200"/>
                <a:gd name="T16" fmla="*/ 0 w 177"/>
                <a:gd name="T17" fmla="*/ 200 h 200"/>
                <a:gd name="T18" fmla="*/ 35 w 177"/>
                <a:gd name="T19" fmla="*/ 146 h 200"/>
                <a:gd name="T20" fmla="*/ 57 w 177"/>
                <a:gd name="T21" fmla="*/ 119 h 200"/>
                <a:gd name="T22" fmla="*/ 73 w 177"/>
                <a:gd name="T23" fmla="*/ 109 h 200"/>
                <a:gd name="T24" fmla="*/ 30 w 177"/>
                <a:gd name="T25" fmla="*/ 91 h 200"/>
                <a:gd name="T26" fmla="*/ 17 w 177"/>
                <a:gd name="T27" fmla="*/ 55 h 200"/>
                <a:gd name="T28" fmla="*/ 25 w 177"/>
                <a:gd name="T29" fmla="*/ 24 h 200"/>
                <a:gd name="T30" fmla="*/ 47 w 177"/>
                <a:gd name="T31" fmla="*/ 5 h 200"/>
                <a:gd name="T32" fmla="*/ 88 w 177"/>
                <a:gd name="T33" fmla="*/ 0 h 200"/>
                <a:gd name="T34" fmla="*/ 177 w 177"/>
                <a:gd name="T35" fmla="*/ 0 h 200"/>
                <a:gd name="T36" fmla="*/ 177 w 177"/>
                <a:gd name="T37" fmla="*/ 200 h 200"/>
                <a:gd name="T38" fmla="*/ 150 w 177"/>
                <a:gd name="T39" fmla="*/ 200 h 200"/>
                <a:gd name="T40" fmla="*/ 150 w 177"/>
                <a:gd name="T41" fmla="*/ 22 h 200"/>
                <a:gd name="T42" fmla="*/ 87 w 177"/>
                <a:gd name="T43" fmla="*/ 22 h 200"/>
                <a:gd name="T44" fmla="*/ 54 w 177"/>
                <a:gd name="T45" fmla="*/ 31 h 200"/>
                <a:gd name="T46" fmla="*/ 44 w 177"/>
                <a:gd name="T47" fmla="*/ 55 h 200"/>
                <a:gd name="T48" fmla="*/ 49 w 177"/>
                <a:gd name="T49" fmla="*/ 73 h 200"/>
                <a:gd name="T50" fmla="*/ 65 w 177"/>
                <a:gd name="T51" fmla="*/ 85 h 200"/>
                <a:gd name="T52" fmla="*/ 93 w 177"/>
                <a:gd name="T53" fmla="*/ 88 h 200"/>
                <a:gd name="T54" fmla="*/ 150 w 177"/>
                <a:gd name="T55" fmla="*/ 88 h 200"/>
                <a:gd name="T56" fmla="*/ 150 w 177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200">
                  <a:moveTo>
                    <a:pt x="150" y="200"/>
                  </a:moveTo>
                  <a:cubicBezTo>
                    <a:pt x="150" y="111"/>
                    <a:pt x="150" y="111"/>
                    <a:pt x="15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3" y="111"/>
                    <a:pt x="108" y="112"/>
                    <a:pt x="105" y="112"/>
                  </a:cubicBezTo>
                  <a:cubicBezTo>
                    <a:pt x="101" y="113"/>
                    <a:pt x="97" y="115"/>
                    <a:pt x="93" y="118"/>
                  </a:cubicBezTo>
                  <a:cubicBezTo>
                    <a:pt x="89" y="120"/>
                    <a:pt x="84" y="125"/>
                    <a:pt x="79" y="131"/>
                  </a:cubicBezTo>
                  <a:cubicBezTo>
                    <a:pt x="74" y="137"/>
                    <a:pt x="68" y="147"/>
                    <a:pt x="60" y="159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2" y="135"/>
                    <a:pt x="49" y="126"/>
                    <a:pt x="57" y="119"/>
                  </a:cubicBezTo>
                  <a:cubicBezTo>
                    <a:pt x="61" y="116"/>
                    <a:pt x="66" y="113"/>
                    <a:pt x="73" y="109"/>
                  </a:cubicBezTo>
                  <a:cubicBezTo>
                    <a:pt x="54" y="107"/>
                    <a:pt x="40" y="100"/>
                    <a:pt x="30" y="91"/>
                  </a:cubicBezTo>
                  <a:cubicBezTo>
                    <a:pt x="21" y="81"/>
                    <a:pt x="17" y="69"/>
                    <a:pt x="17" y="55"/>
                  </a:cubicBezTo>
                  <a:cubicBezTo>
                    <a:pt x="17" y="44"/>
                    <a:pt x="19" y="34"/>
                    <a:pt x="25" y="24"/>
                  </a:cubicBezTo>
                  <a:cubicBezTo>
                    <a:pt x="31" y="15"/>
                    <a:pt x="38" y="9"/>
                    <a:pt x="47" y="5"/>
                  </a:cubicBezTo>
                  <a:cubicBezTo>
                    <a:pt x="57" y="2"/>
                    <a:pt x="70" y="0"/>
                    <a:pt x="8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200"/>
                    <a:pt x="177" y="200"/>
                    <a:pt x="177" y="200"/>
                  </a:cubicBezTo>
                  <a:lnTo>
                    <a:pt x="150" y="200"/>
                  </a:lnTo>
                  <a:close/>
                  <a:moveTo>
                    <a:pt x="150" y="22"/>
                  </a:moveTo>
                  <a:cubicBezTo>
                    <a:pt x="87" y="22"/>
                    <a:pt x="87" y="22"/>
                    <a:pt x="87" y="22"/>
                  </a:cubicBezTo>
                  <a:cubicBezTo>
                    <a:pt x="72" y="22"/>
                    <a:pt x="61" y="25"/>
                    <a:pt x="54" y="31"/>
                  </a:cubicBezTo>
                  <a:cubicBezTo>
                    <a:pt x="47" y="37"/>
                    <a:pt x="44" y="45"/>
                    <a:pt x="44" y="55"/>
                  </a:cubicBezTo>
                  <a:cubicBezTo>
                    <a:pt x="44" y="61"/>
                    <a:pt x="46" y="67"/>
                    <a:pt x="49" y="73"/>
                  </a:cubicBezTo>
                  <a:cubicBezTo>
                    <a:pt x="53" y="78"/>
                    <a:pt x="58" y="82"/>
                    <a:pt x="65" y="85"/>
                  </a:cubicBezTo>
                  <a:cubicBezTo>
                    <a:pt x="72" y="87"/>
                    <a:pt x="81" y="88"/>
                    <a:pt x="93" y="88"/>
                  </a:cubicBezTo>
                  <a:cubicBezTo>
                    <a:pt x="150" y="88"/>
                    <a:pt x="150" y="88"/>
                    <a:pt x="150" y="88"/>
                  </a:cubicBezTo>
                  <a:lnTo>
                    <a:pt x="15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2" name="Freeform 72"/>
            <p:cNvSpPr>
              <a:spLocks noEditPoints="1"/>
            </p:cNvSpPr>
            <p:nvPr userDrawn="1"/>
          </p:nvSpPr>
          <p:spPr bwMode="black">
            <a:xfrm>
              <a:off x="5745" y="57"/>
              <a:ext cx="357" cy="474"/>
            </a:xfrm>
            <a:custGeom>
              <a:avLst/>
              <a:gdLst>
                <a:gd name="T0" fmla="*/ 77 w 151"/>
                <a:gd name="T1" fmla="*/ 200 h 200"/>
                <a:gd name="T2" fmla="*/ 109 w 151"/>
                <a:gd name="T3" fmla="*/ 197 h 200"/>
                <a:gd name="T4" fmla="*/ 131 w 151"/>
                <a:gd name="T5" fmla="*/ 187 h 200"/>
                <a:gd name="T6" fmla="*/ 145 w 151"/>
                <a:gd name="T7" fmla="*/ 168 h 200"/>
                <a:gd name="T8" fmla="*/ 151 w 151"/>
                <a:gd name="T9" fmla="*/ 142 h 200"/>
                <a:gd name="T10" fmla="*/ 142 w 151"/>
                <a:gd name="T11" fmla="*/ 112 h 200"/>
                <a:gd name="T12" fmla="*/ 114 w 151"/>
                <a:gd name="T13" fmla="*/ 94 h 200"/>
                <a:gd name="T14" fmla="*/ 135 w 151"/>
                <a:gd name="T15" fmla="*/ 75 h 200"/>
                <a:gd name="T16" fmla="*/ 142 w 151"/>
                <a:gd name="T17" fmla="*/ 51 h 200"/>
                <a:gd name="T18" fmla="*/ 134 w 151"/>
                <a:gd name="T19" fmla="*/ 25 h 200"/>
                <a:gd name="T20" fmla="*/ 112 w 151"/>
                <a:gd name="T21" fmla="*/ 6 h 200"/>
                <a:gd name="T22" fmla="*/ 75 w 151"/>
                <a:gd name="T23" fmla="*/ 0 h 200"/>
                <a:gd name="T24" fmla="*/ 0 w 151"/>
                <a:gd name="T25" fmla="*/ 0 h 200"/>
                <a:gd name="T26" fmla="*/ 0 w 151"/>
                <a:gd name="T27" fmla="*/ 200 h 200"/>
                <a:gd name="T28" fmla="*/ 77 w 151"/>
                <a:gd name="T29" fmla="*/ 200 h 200"/>
                <a:gd name="T30" fmla="*/ 27 w 151"/>
                <a:gd name="T31" fmla="*/ 23 h 200"/>
                <a:gd name="T32" fmla="*/ 67 w 151"/>
                <a:gd name="T33" fmla="*/ 23 h 200"/>
                <a:gd name="T34" fmla="*/ 97 w 151"/>
                <a:gd name="T35" fmla="*/ 26 h 200"/>
                <a:gd name="T36" fmla="*/ 111 w 151"/>
                <a:gd name="T37" fmla="*/ 37 h 200"/>
                <a:gd name="T38" fmla="*/ 116 w 151"/>
                <a:gd name="T39" fmla="*/ 54 h 200"/>
                <a:gd name="T40" fmla="*/ 110 w 151"/>
                <a:gd name="T41" fmla="*/ 72 h 200"/>
                <a:gd name="T42" fmla="*/ 95 w 151"/>
                <a:gd name="T43" fmla="*/ 82 h 200"/>
                <a:gd name="T44" fmla="*/ 70 w 151"/>
                <a:gd name="T45" fmla="*/ 84 h 200"/>
                <a:gd name="T46" fmla="*/ 27 w 151"/>
                <a:gd name="T47" fmla="*/ 84 h 200"/>
                <a:gd name="T48" fmla="*/ 27 w 151"/>
                <a:gd name="T49" fmla="*/ 23 h 200"/>
                <a:gd name="T50" fmla="*/ 27 w 151"/>
                <a:gd name="T51" fmla="*/ 108 h 200"/>
                <a:gd name="T52" fmla="*/ 73 w 151"/>
                <a:gd name="T53" fmla="*/ 108 h 200"/>
                <a:gd name="T54" fmla="*/ 102 w 151"/>
                <a:gd name="T55" fmla="*/ 111 h 200"/>
                <a:gd name="T56" fmla="*/ 118 w 151"/>
                <a:gd name="T57" fmla="*/ 123 h 200"/>
                <a:gd name="T58" fmla="*/ 124 w 151"/>
                <a:gd name="T59" fmla="*/ 142 h 200"/>
                <a:gd name="T60" fmla="*/ 120 w 151"/>
                <a:gd name="T61" fmla="*/ 159 h 200"/>
                <a:gd name="T62" fmla="*/ 110 w 151"/>
                <a:gd name="T63" fmla="*/ 170 h 200"/>
                <a:gd name="T64" fmla="*/ 95 w 151"/>
                <a:gd name="T65" fmla="*/ 175 h 200"/>
                <a:gd name="T66" fmla="*/ 77 w 151"/>
                <a:gd name="T67" fmla="*/ 176 h 200"/>
                <a:gd name="T68" fmla="*/ 27 w 151"/>
                <a:gd name="T69" fmla="*/ 176 h 200"/>
                <a:gd name="T70" fmla="*/ 27 w 151"/>
                <a:gd name="T71" fmla="*/ 10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00">
                  <a:moveTo>
                    <a:pt x="77" y="200"/>
                  </a:moveTo>
                  <a:cubicBezTo>
                    <a:pt x="89" y="200"/>
                    <a:pt x="100" y="199"/>
                    <a:pt x="109" y="197"/>
                  </a:cubicBezTo>
                  <a:cubicBezTo>
                    <a:pt x="118" y="194"/>
                    <a:pt x="125" y="191"/>
                    <a:pt x="131" y="187"/>
                  </a:cubicBezTo>
                  <a:cubicBezTo>
                    <a:pt x="137" y="182"/>
                    <a:pt x="141" y="176"/>
                    <a:pt x="145" y="168"/>
                  </a:cubicBezTo>
                  <a:cubicBezTo>
                    <a:pt x="149" y="160"/>
                    <a:pt x="151" y="151"/>
                    <a:pt x="151" y="142"/>
                  </a:cubicBezTo>
                  <a:cubicBezTo>
                    <a:pt x="151" y="130"/>
                    <a:pt x="148" y="120"/>
                    <a:pt x="142" y="112"/>
                  </a:cubicBezTo>
                  <a:cubicBezTo>
                    <a:pt x="135" y="103"/>
                    <a:pt x="126" y="97"/>
                    <a:pt x="114" y="94"/>
                  </a:cubicBezTo>
                  <a:cubicBezTo>
                    <a:pt x="123" y="89"/>
                    <a:pt x="130" y="83"/>
                    <a:pt x="135" y="75"/>
                  </a:cubicBezTo>
                  <a:cubicBezTo>
                    <a:pt x="139" y="68"/>
                    <a:pt x="142" y="60"/>
                    <a:pt x="142" y="51"/>
                  </a:cubicBezTo>
                  <a:cubicBezTo>
                    <a:pt x="142" y="42"/>
                    <a:pt x="139" y="33"/>
                    <a:pt x="134" y="25"/>
                  </a:cubicBezTo>
                  <a:cubicBezTo>
                    <a:pt x="129" y="16"/>
                    <a:pt x="121" y="10"/>
                    <a:pt x="112" y="6"/>
                  </a:cubicBezTo>
                  <a:cubicBezTo>
                    <a:pt x="103" y="2"/>
                    <a:pt x="91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1" y="24"/>
                    <a:pt x="97" y="26"/>
                  </a:cubicBezTo>
                  <a:cubicBezTo>
                    <a:pt x="103" y="28"/>
                    <a:pt x="108" y="32"/>
                    <a:pt x="111" y="37"/>
                  </a:cubicBezTo>
                  <a:cubicBezTo>
                    <a:pt x="114" y="42"/>
                    <a:pt x="116" y="48"/>
                    <a:pt x="116" y="54"/>
                  </a:cubicBezTo>
                  <a:cubicBezTo>
                    <a:pt x="116" y="61"/>
                    <a:pt x="114" y="67"/>
                    <a:pt x="110" y="72"/>
                  </a:cubicBezTo>
                  <a:cubicBezTo>
                    <a:pt x="107" y="76"/>
                    <a:pt x="102" y="80"/>
                    <a:pt x="95" y="82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8"/>
                  </a:moveTo>
                  <a:cubicBezTo>
                    <a:pt x="73" y="108"/>
                    <a:pt x="73" y="108"/>
                    <a:pt x="73" y="108"/>
                  </a:cubicBezTo>
                  <a:cubicBezTo>
                    <a:pt x="86" y="108"/>
                    <a:pt x="95" y="109"/>
                    <a:pt x="102" y="111"/>
                  </a:cubicBezTo>
                  <a:cubicBezTo>
                    <a:pt x="109" y="113"/>
                    <a:pt x="114" y="117"/>
                    <a:pt x="118" y="123"/>
                  </a:cubicBezTo>
                  <a:cubicBezTo>
                    <a:pt x="122" y="128"/>
                    <a:pt x="124" y="135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7" y="164"/>
                    <a:pt x="114" y="167"/>
                    <a:pt x="110" y="170"/>
                  </a:cubicBezTo>
                  <a:cubicBezTo>
                    <a:pt x="106" y="173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3" name="Freeform 73"/>
            <p:cNvSpPr>
              <a:spLocks/>
            </p:cNvSpPr>
            <p:nvPr userDrawn="1"/>
          </p:nvSpPr>
          <p:spPr bwMode="black">
            <a:xfrm>
              <a:off x="6185" y="57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4 w 352"/>
                <a:gd name="T9" fmla="*/ 256 h 474"/>
                <a:gd name="T10" fmla="*/ 324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4" y="256"/>
                  </a:lnTo>
                  <a:lnTo>
                    <a:pt x="324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4" name="Freeform 74"/>
            <p:cNvSpPr>
              <a:spLocks noEditPoints="1"/>
            </p:cNvSpPr>
            <p:nvPr userDrawn="1"/>
          </p:nvSpPr>
          <p:spPr bwMode="black">
            <a:xfrm>
              <a:off x="6603" y="57"/>
              <a:ext cx="393" cy="474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8 h 200"/>
                <a:gd name="T8" fmla="*/ 160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8 h 200"/>
                <a:gd name="T32" fmla="*/ 128 w 166"/>
                <a:gd name="T33" fmla="*/ 50 h 200"/>
                <a:gd name="T34" fmla="*/ 138 w 166"/>
                <a:gd name="T35" fmla="*/ 98 h 200"/>
                <a:gd name="T36" fmla="*/ 133 w 166"/>
                <a:gd name="T37" fmla="*/ 137 h 200"/>
                <a:gd name="T38" fmla="*/ 118 w 166"/>
                <a:gd name="T39" fmla="*/ 162 h 200"/>
                <a:gd name="T40" fmla="*/ 100 w 166"/>
                <a:gd name="T41" fmla="*/ 173 h 200"/>
                <a:gd name="T42" fmla="*/ 69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5" y="200"/>
                    <a:pt x="95" y="199"/>
                    <a:pt x="105" y="197"/>
                  </a:cubicBezTo>
                  <a:cubicBezTo>
                    <a:pt x="114" y="194"/>
                    <a:pt x="122" y="191"/>
                    <a:pt x="128" y="187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1"/>
                    <a:pt x="157" y="151"/>
                    <a:pt x="160" y="139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4" y="23"/>
                    <a:pt x="96" y="25"/>
                    <a:pt x="103" y="28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8"/>
                    <a:pt x="138" y="98"/>
                  </a:cubicBezTo>
                  <a:cubicBezTo>
                    <a:pt x="138" y="114"/>
                    <a:pt x="137" y="126"/>
                    <a:pt x="133" y="137"/>
                  </a:cubicBezTo>
                  <a:cubicBezTo>
                    <a:pt x="130" y="148"/>
                    <a:pt x="125" y="156"/>
                    <a:pt x="118" y="162"/>
                  </a:cubicBezTo>
                  <a:cubicBezTo>
                    <a:pt x="114" y="167"/>
                    <a:pt x="108" y="170"/>
                    <a:pt x="100" y="173"/>
                  </a:cubicBezTo>
                  <a:cubicBezTo>
                    <a:pt x="93" y="175"/>
                    <a:pt x="83" y="176"/>
                    <a:pt x="69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5" name="Freeform 75"/>
            <p:cNvSpPr>
              <a:spLocks noEditPoints="1"/>
            </p:cNvSpPr>
            <p:nvPr userDrawn="1"/>
          </p:nvSpPr>
          <p:spPr bwMode="black">
            <a:xfrm>
              <a:off x="7001" y="57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0 w 187"/>
                <a:gd name="T21" fmla="*/ 21 h 200"/>
                <a:gd name="T22" fmla="*/ 105 w 187"/>
                <a:gd name="T23" fmla="*/ 62 h 200"/>
                <a:gd name="T24" fmla="*/ 125 w 187"/>
                <a:gd name="T25" fmla="*/ 118 h 200"/>
                <a:gd name="T26" fmla="*/ 58 w 187"/>
                <a:gd name="T27" fmla="*/ 118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6"/>
                    <a:pt x="105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6" name="Freeform 76"/>
            <p:cNvSpPr>
              <a:spLocks/>
            </p:cNvSpPr>
            <p:nvPr userDrawn="1"/>
          </p:nvSpPr>
          <p:spPr bwMode="black">
            <a:xfrm>
              <a:off x="7485" y="57"/>
              <a:ext cx="374" cy="474"/>
            </a:xfrm>
            <a:custGeom>
              <a:avLst/>
              <a:gdLst>
                <a:gd name="T0" fmla="*/ 62 w 374"/>
                <a:gd name="T1" fmla="*/ 474 h 474"/>
                <a:gd name="T2" fmla="*/ 62 w 374"/>
                <a:gd name="T3" fmla="*/ 102 h 474"/>
                <a:gd name="T4" fmla="*/ 310 w 374"/>
                <a:gd name="T5" fmla="*/ 474 h 474"/>
                <a:gd name="T6" fmla="*/ 374 w 374"/>
                <a:gd name="T7" fmla="*/ 474 h 474"/>
                <a:gd name="T8" fmla="*/ 374 w 374"/>
                <a:gd name="T9" fmla="*/ 0 h 474"/>
                <a:gd name="T10" fmla="*/ 315 w 374"/>
                <a:gd name="T11" fmla="*/ 0 h 474"/>
                <a:gd name="T12" fmla="*/ 315 w 374"/>
                <a:gd name="T13" fmla="*/ 372 h 474"/>
                <a:gd name="T14" fmla="*/ 64 w 374"/>
                <a:gd name="T15" fmla="*/ 0 h 474"/>
                <a:gd name="T16" fmla="*/ 0 w 374"/>
                <a:gd name="T17" fmla="*/ 0 h 474"/>
                <a:gd name="T18" fmla="*/ 0 w 374"/>
                <a:gd name="T19" fmla="*/ 474 h 474"/>
                <a:gd name="T20" fmla="*/ 62 w 374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4">
                  <a:moveTo>
                    <a:pt x="62" y="474"/>
                  </a:moveTo>
                  <a:lnTo>
                    <a:pt x="62" y="102"/>
                  </a:lnTo>
                  <a:lnTo>
                    <a:pt x="310" y="474"/>
                  </a:lnTo>
                  <a:lnTo>
                    <a:pt x="374" y="474"/>
                  </a:lnTo>
                  <a:lnTo>
                    <a:pt x="374" y="0"/>
                  </a:lnTo>
                  <a:lnTo>
                    <a:pt x="315" y="0"/>
                  </a:lnTo>
                  <a:lnTo>
                    <a:pt x="315" y="372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7" name="Freeform 77"/>
            <p:cNvSpPr>
              <a:spLocks/>
            </p:cNvSpPr>
            <p:nvPr userDrawn="1"/>
          </p:nvSpPr>
          <p:spPr bwMode="black">
            <a:xfrm>
              <a:off x="7941" y="57"/>
              <a:ext cx="393" cy="474"/>
            </a:xfrm>
            <a:custGeom>
              <a:avLst/>
              <a:gdLst>
                <a:gd name="T0" fmla="*/ 64 w 393"/>
                <a:gd name="T1" fmla="*/ 474 h 474"/>
                <a:gd name="T2" fmla="*/ 64 w 393"/>
                <a:gd name="T3" fmla="*/ 310 h 474"/>
                <a:gd name="T4" fmla="*/ 140 w 393"/>
                <a:gd name="T5" fmla="*/ 235 h 474"/>
                <a:gd name="T6" fmla="*/ 310 w 393"/>
                <a:gd name="T7" fmla="*/ 474 h 474"/>
                <a:gd name="T8" fmla="*/ 393 w 393"/>
                <a:gd name="T9" fmla="*/ 474 h 474"/>
                <a:gd name="T10" fmla="*/ 185 w 393"/>
                <a:gd name="T11" fmla="*/ 192 h 474"/>
                <a:gd name="T12" fmla="*/ 383 w 393"/>
                <a:gd name="T13" fmla="*/ 0 h 474"/>
                <a:gd name="T14" fmla="*/ 298 w 393"/>
                <a:gd name="T15" fmla="*/ 0 h 474"/>
                <a:gd name="T16" fmla="*/ 64 w 393"/>
                <a:gd name="T17" fmla="*/ 235 h 474"/>
                <a:gd name="T18" fmla="*/ 64 w 393"/>
                <a:gd name="T19" fmla="*/ 0 h 474"/>
                <a:gd name="T20" fmla="*/ 0 w 393"/>
                <a:gd name="T21" fmla="*/ 0 h 474"/>
                <a:gd name="T22" fmla="*/ 0 w 393"/>
                <a:gd name="T23" fmla="*/ 474 h 474"/>
                <a:gd name="T24" fmla="*/ 64 w 393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4">
                  <a:moveTo>
                    <a:pt x="64" y="474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4"/>
                  </a:lnTo>
                  <a:lnTo>
                    <a:pt x="393" y="474"/>
                  </a:lnTo>
                  <a:lnTo>
                    <a:pt x="185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5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64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8" name="Freeform 78"/>
            <p:cNvSpPr>
              <a:spLocks/>
            </p:cNvSpPr>
            <p:nvPr userDrawn="1"/>
          </p:nvSpPr>
          <p:spPr bwMode="black">
            <a:xfrm>
              <a:off x="8343" y="57"/>
              <a:ext cx="376" cy="474"/>
            </a:xfrm>
            <a:custGeom>
              <a:avLst/>
              <a:gdLst>
                <a:gd name="T0" fmla="*/ 218 w 376"/>
                <a:gd name="T1" fmla="*/ 474 h 474"/>
                <a:gd name="T2" fmla="*/ 218 w 376"/>
                <a:gd name="T3" fmla="*/ 55 h 474"/>
                <a:gd name="T4" fmla="*/ 376 w 376"/>
                <a:gd name="T5" fmla="*/ 55 h 474"/>
                <a:gd name="T6" fmla="*/ 376 w 376"/>
                <a:gd name="T7" fmla="*/ 0 h 474"/>
                <a:gd name="T8" fmla="*/ 0 w 376"/>
                <a:gd name="T9" fmla="*/ 0 h 474"/>
                <a:gd name="T10" fmla="*/ 0 w 376"/>
                <a:gd name="T11" fmla="*/ 55 h 474"/>
                <a:gd name="T12" fmla="*/ 156 w 376"/>
                <a:gd name="T13" fmla="*/ 55 h 474"/>
                <a:gd name="T14" fmla="*/ 156 w 376"/>
                <a:gd name="T15" fmla="*/ 474 h 474"/>
                <a:gd name="T16" fmla="*/ 218 w 376"/>
                <a:gd name="T1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4">
                  <a:moveTo>
                    <a:pt x="218" y="474"/>
                  </a:moveTo>
                  <a:lnTo>
                    <a:pt x="218" y="55"/>
                  </a:lnTo>
                  <a:lnTo>
                    <a:pt x="376" y="55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56" y="55"/>
                  </a:lnTo>
                  <a:lnTo>
                    <a:pt x="156" y="474"/>
                  </a:lnTo>
                  <a:lnTo>
                    <a:pt x="21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9" name="Freeform 79"/>
            <p:cNvSpPr>
              <a:spLocks/>
            </p:cNvSpPr>
            <p:nvPr userDrawn="1"/>
          </p:nvSpPr>
          <p:spPr bwMode="black">
            <a:xfrm>
              <a:off x="7041" y="1025"/>
              <a:ext cx="376" cy="476"/>
            </a:xfrm>
            <a:custGeom>
              <a:avLst/>
              <a:gdLst>
                <a:gd name="T0" fmla="*/ 220 w 376"/>
                <a:gd name="T1" fmla="*/ 476 h 476"/>
                <a:gd name="T2" fmla="*/ 220 w 376"/>
                <a:gd name="T3" fmla="*/ 57 h 476"/>
                <a:gd name="T4" fmla="*/ 376 w 376"/>
                <a:gd name="T5" fmla="*/ 57 h 476"/>
                <a:gd name="T6" fmla="*/ 376 w 376"/>
                <a:gd name="T7" fmla="*/ 0 h 476"/>
                <a:gd name="T8" fmla="*/ 0 w 376"/>
                <a:gd name="T9" fmla="*/ 0 h 476"/>
                <a:gd name="T10" fmla="*/ 0 w 376"/>
                <a:gd name="T11" fmla="*/ 57 h 476"/>
                <a:gd name="T12" fmla="*/ 156 w 376"/>
                <a:gd name="T13" fmla="*/ 57 h 476"/>
                <a:gd name="T14" fmla="*/ 156 w 376"/>
                <a:gd name="T15" fmla="*/ 476 h 476"/>
                <a:gd name="T16" fmla="*/ 220 w 376"/>
                <a:gd name="T1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6">
                  <a:moveTo>
                    <a:pt x="220" y="476"/>
                  </a:moveTo>
                  <a:lnTo>
                    <a:pt x="220" y="57"/>
                  </a:lnTo>
                  <a:lnTo>
                    <a:pt x="376" y="57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56" y="57"/>
                  </a:lnTo>
                  <a:lnTo>
                    <a:pt x="156" y="476"/>
                  </a:lnTo>
                  <a:lnTo>
                    <a:pt x="220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0" name="Freeform 80"/>
            <p:cNvSpPr>
              <a:spLocks noEditPoints="1"/>
            </p:cNvSpPr>
            <p:nvPr userDrawn="1"/>
          </p:nvSpPr>
          <p:spPr bwMode="black">
            <a:xfrm>
              <a:off x="7372" y="1025"/>
              <a:ext cx="444" cy="476"/>
            </a:xfrm>
            <a:custGeom>
              <a:avLst/>
              <a:gdLst>
                <a:gd name="T0" fmla="*/ 29 w 188"/>
                <a:gd name="T1" fmla="*/ 201 h 201"/>
                <a:gd name="T2" fmla="*/ 51 w 188"/>
                <a:gd name="T3" fmla="*/ 140 h 201"/>
                <a:gd name="T4" fmla="*/ 134 w 188"/>
                <a:gd name="T5" fmla="*/ 140 h 201"/>
                <a:gd name="T6" fmla="*/ 158 w 188"/>
                <a:gd name="T7" fmla="*/ 201 h 201"/>
                <a:gd name="T8" fmla="*/ 188 w 188"/>
                <a:gd name="T9" fmla="*/ 201 h 201"/>
                <a:gd name="T10" fmla="*/ 106 w 188"/>
                <a:gd name="T11" fmla="*/ 0 h 201"/>
                <a:gd name="T12" fmla="*/ 77 w 188"/>
                <a:gd name="T13" fmla="*/ 0 h 201"/>
                <a:gd name="T14" fmla="*/ 0 w 188"/>
                <a:gd name="T15" fmla="*/ 201 h 201"/>
                <a:gd name="T16" fmla="*/ 29 w 188"/>
                <a:gd name="T17" fmla="*/ 201 h 201"/>
                <a:gd name="T18" fmla="*/ 80 w 188"/>
                <a:gd name="T19" fmla="*/ 60 h 201"/>
                <a:gd name="T20" fmla="*/ 91 w 188"/>
                <a:gd name="T21" fmla="*/ 21 h 201"/>
                <a:gd name="T22" fmla="*/ 105 w 188"/>
                <a:gd name="T23" fmla="*/ 63 h 201"/>
                <a:gd name="T24" fmla="*/ 126 w 188"/>
                <a:gd name="T25" fmla="*/ 118 h 201"/>
                <a:gd name="T26" fmla="*/ 58 w 188"/>
                <a:gd name="T27" fmla="*/ 118 h 201"/>
                <a:gd name="T28" fmla="*/ 80 w 188"/>
                <a:gd name="T29" fmla="*/ 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1">
                  <a:moveTo>
                    <a:pt x="29" y="201"/>
                  </a:moveTo>
                  <a:cubicBezTo>
                    <a:pt x="51" y="140"/>
                    <a:pt x="51" y="140"/>
                    <a:pt x="51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1"/>
                    <a:pt x="0" y="201"/>
                    <a:pt x="0" y="201"/>
                  </a:cubicBezTo>
                  <a:lnTo>
                    <a:pt x="29" y="201"/>
                  </a:lnTo>
                  <a:close/>
                  <a:moveTo>
                    <a:pt x="80" y="60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1" name="Freeform 81"/>
            <p:cNvSpPr>
              <a:spLocks/>
            </p:cNvSpPr>
            <p:nvPr userDrawn="1"/>
          </p:nvSpPr>
          <p:spPr bwMode="black">
            <a:xfrm>
              <a:off x="7856" y="1025"/>
              <a:ext cx="393" cy="476"/>
            </a:xfrm>
            <a:custGeom>
              <a:avLst/>
              <a:gdLst>
                <a:gd name="T0" fmla="*/ 64 w 393"/>
                <a:gd name="T1" fmla="*/ 476 h 476"/>
                <a:gd name="T2" fmla="*/ 64 w 393"/>
                <a:gd name="T3" fmla="*/ 310 h 476"/>
                <a:gd name="T4" fmla="*/ 140 w 393"/>
                <a:gd name="T5" fmla="*/ 235 h 476"/>
                <a:gd name="T6" fmla="*/ 310 w 393"/>
                <a:gd name="T7" fmla="*/ 476 h 476"/>
                <a:gd name="T8" fmla="*/ 393 w 393"/>
                <a:gd name="T9" fmla="*/ 476 h 476"/>
                <a:gd name="T10" fmla="*/ 185 w 393"/>
                <a:gd name="T11" fmla="*/ 194 h 476"/>
                <a:gd name="T12" fmla="*/ 383 w 393"/>
                <a:gd name="T13" fmla="*/ 0 h 476"/>
                <a:gd name="T14" fmla="*/ 298 w 393"/>
                <a:gd name="T15" fmla="*/ 0 h 476"/>
                <a:gd name="T16" fmla="*/ 64 w 393"/>
                <a:gd name="T17" fmla="*/ 237 h 476"/>
                <a:gd name="T18" fmla="*/ 64 w 393"/>
                <a:gd name="T19" fmla="*/ 0 h 476"/>
                <a:gd name="T20" fmla="*/ 0 w 393"/>
                <a:gd name="T21" fmla="*/ 0 h 476"/>
                <a:gd name="T22" fmla="*/ 0 w 393"/>
                <a:gd name="T23" fmla="*/ 476 h 476"/>
                <a:gd name="T24" fmla="*/ 64 w 393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6">
                  <a:moveTo>
                    <a:pt x="64" y="476"/>
                  </a:moveTo>
                  <a:lnTo>
                    <a:pt x="64" y="310"/>
                  </a:lnTo>
                  <a:lnTo>
                    <a:pt x="140" y="235"/>
                  </a:lnTo>
                  <a:lnTo>
                    <a:pt x="310" y="476"/>
                  </a:lnTo>
                  <a:lnTo>
                    <a:pt x="393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7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2" name="Freeform 82"/>
            <p:cNvSpPr>
              <a:spLocks/>
            </p:cNvSpPr>
            <p:nvPr userDrawn="1"/>
          </p:nvSpPr>
          <p:spPr bwMode="black">
            <a:xfrm>
              <a:off x="8291" y="1025"/>
              <a:ext cx="390" cy="476"/>
            </a:xfrm>
            <a:custGeom>
              <a:avLst/>
              <a:gdLst>
                <a:gd name="T0" fmla="*/ 62 w 390"/>
                <a:gd name="T1" fmla="*/ 476 h 476"/>
                <a:gd name="T2" fmla="*/ 62 w 390"/>
                <a:gd name="T3" fmla="*/ 310 h 476"/>
                <a:gd name="T4" fmla="*/ 140 w 390"/>
                <a:gd name="T5" fmla="*/ 235 h 476"/>
                <a:gd name="T6" fmla="*/ 308 w 390"/>
                <a:gd name="T7" fmla="*/ 476 h 476"/>
                <a:gd name="T8" fmla="*/ 390 w 390"/>
                <a:gd name="T9" fmla="*/ 476 h 476"/>
                <a:gd name="T10" fmla="*/ 185 w 390"/>
                <a:gd name="T11" fmla="*/ 194 h 476"/>
                <a:gd name="T12" fmla="*/ 383 w 390"/>
                <a:gd name="T13" fmla="*/ 0 h 476"/>
                <a:gd name="T14" fmla="*/ 298 w 390"/>
                <a:gd name="T15" fmla="*/ 0 h 476"/>
                <a:gd name="T16" fmla="*/ 62 w 390"/>
                <a:gd name="T17" fmla="*/ 237 h 476"/>
                <a:gd name="T18" fmla="*/ 62 w 390"/>
                <a:gd name="T19" fmla="*/ 0 h 476"/>
                <a:gd name="T20" fmla="*/ 0 w 390"/>
                <a:gd name="T21" fmla="*/ 0 h 476"/>
                <a:gd name="T22" fmla="*/ 0 w 390"/>
                <a:gd name="T23" fmla="*/ 476 h 476"/>
                <a:gd name="T24" fmla="*/ 62 w 390"/>
                <a:gd name="T25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476">
                  <a:moveTo>
                    <a:pt x="62" y="476"/>
                  </a:moveTo>
                  <a:lnTo>
                    <a:pt x="62" y="310"/>
                  </a:lnTo>
                  <a:lnTo>
                    <a:pt x="140" y="235"/>
                  </a:lnTo>
                  <a:lnTo>
                    <a:pt x="308" y="476"/>
                  </a:lnTo>
                  <a:lnTo>
                    <a:pt x="390" y="476"/>
                  </a:lnTo>
                  <a:lnTo>
                    <a:pt x="185" y="194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2" y="23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476"/>
                  </a:lnTo>
                  <a:lnTo>
                    <a:pt x="6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3" name="Freeform 83"/>
            <p:cNvSpPr>
              <a:spLocks noEditPoints="1"/>
            </p:cNvSpPr>
            <p:nvPr userDrawn="1"/>
          </p:nvSpPr>
          <p:spPr bwMode="black">
            <a:xfrm>
              <a:off x="3053" y="67"/>
              <a:ext cx="392" cy="473"/>
            </a:xfrm>
            <a:custGeom>
              <a:avLst/>
              <a:gdLst>
                <a:gd name="T0" fmla="*/ 72 w 166"/>
                <a:gd name="T1" fmla="*/ 200 h 200"/>
                <a:gd name="T2" fmla="*/ 105 w 166"/>
                <a:gd name="T3" fmla="*/ 197 h 200"/>
                <a:gd name="T4" fmla="*/ 128 w 166"/>
                <a:gd name="T5" fmla="*/ 187 h 200"/>
                <a:gd name="T6" fmla="*/ 147 w 166"/>
                <a:gd name="T7" fmla="*/ 169 h 200"/>
                <a:gd name="T8" fmla="*/ 160 w 166"/>
                <a:gd name="T9" fmla="*/ 140 h 200"/>
                <a:gd name="T10" fmla="*/ 166 w 166"/>
                <a:gd name="T11" fmla="*/ 99 h 200"/>
                <a:gd name="T12" fmla="*/ 158 w 166"/>
                <a:gd name="T13" fmla="*/ 52 h 200"/>
                <a:gd name="T14" fmla="*/ 134 w 166"/>
                <a:gd name="T15" fmla="*/ 17 h 200"/>
                <a:gd name="T16" fmla="*/ 105 w 166"/>
                <a:gd name="T17" fmla="*/ 3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2 w 166"/>
                <a:gd name="T25" fmla="*/ 200 h 200"/>
                <a:gd name="T26" fmla="*/ 27 w 166"/>
                <a:gd name="T27" fmla="*/ 24 h 200"/>
                <a:gd name="T28" fmla="*/ 69 w 166"/>
                <a:gd name="T29" fmla="*/ 24 h 200"/>
                <a:gd name="T30" fmla="*/ 103 w 166"/>
                <a:gd name="T31" fmla="*/ 28 h 200"/>
                <a:gd name="T32" fmla="*/ 128 w 166"/>
                <a:gd name="T33" fmla="*/ 51 h 200"/>
                <a:gd name="T34" fmla="*/ 138 w 166"/>
                <a:gd name="T35" fmla="*/ 99 h 200"/>
                <a:gd name="T36" fmla="*/ 133 w 166"/>
                <a:gd name="T37" fmla="*/ 137 h 200"/>
                <a:gd name="T38" fmla="*/ 118 w 166"/>
                <a:gd name="T39" fmla="*/ 163 h 200"/>
                <a:gd name="T40" fmla="*/ 100 w 166"/>
                <a:gd name="T41" fmla="*/ 173 h 200"/>
                <a:gd name="T42" fmla="*/ 69 w 166"/>
                <a:gd name="T43" fmla="*/ 177 h 200"/>
                <a:gd name="T44" fmla="*/ 27 w 166"/>
                <a:gd name="T45" fmla="*/ 177 h 200"/>
                <a:gd name="T46" fmla="*/ 27 w 166"/>
                <a:gd name="T47" fmla="*/ 2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2" y="200"/>
                  </a:moveTo>
                  <a:cubicBezTo>
                    <a:pt x="84" y="200"/>
                    <a:pt x="95" y="199"/>
                    <a:pt x="105" y="197"/>
                  </a:cubicBezTo>
                  <a:cubicBezTo>
                    <a:pt x="114" y="195"/>
                    <a:pt x="122" y="191"/>
                    <a:pt x="128" y="187"/>
                  </a:cubicBezTo>
                  <a:cubicBezTo>
                    <a:pt x="135" y="183"/>
                    <a:pt x="141" y="177"/>
                    <a:pt x="147" y="169"/>
                  </a:cubicBezTo>
                  <a:cubicBezTo>
                    <a:pt x="152" y="161"/>
                    <a:pt x="157" y="151"/>
                    <a:pt x="160" y="140"/>
                  </a:cubicBezTo>
                  <a:cubicBezTo>
                    <a:pt x="164" y="128"/>
                    <a:pt x="166" y="114"/>
                    <a:pt x="166" y="99"/>
                  </a:cubicBezTo>
                  <a:cubicBezTo>
                    <a:pt x="166" y="81"/>
                    <a:pt x="163" y="66"/>
                    <a:pt x="158" y="52"/>
                  </a:cubicBezTo>
                  <a:cubicBezTo>
                    <a:pt x="153" y="38"/>
                    <a:pt x="145" y="26"/>
                    <a:pt x="134" y="17"/>
                  </a:cubicBezTo>
                  <a:cubicBezTo>
                    <a:pt x="126" y="11"/>
                    <a:pt x="116" y="6"/>
                    <a:pt x="105" y="3"/>
                  </a:cubicBezTo>
                  <a:cubicBezTo>
                    <a:pt x="97" y="1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7" y="24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84" y="24"/>
                    <a:pt x="96" y="25"/>
                    <a:pt x="103" y="28"/>
                  </a:cubicBezTo>
                  <a:cubicBezTo>
                    <a:pt x="113" y="32"/>
                    <a:pt x="121" y="39"/>
                    <a:pt x="128" y="51"/>
                  </a:cubicBezTo>
                  <a:cubicBezTo>
                    <a:pt x="135" y="62"/>
                    <a:pt x="138" y="78"/>
                    <a:pt x="138" y="99"/>
                  </a:cubicBezTo>
                  <a:cubicBezTo>
                    <a:pt x="138" y="114"/>
                    <a:pt x="137" y="127"/>
                    <a:pt x="133" y="137"/>
                  </a:cubicBezTo>
                  <a:cubicBezTo>
                    <a:pt x="130" y="148"/>
                    <a:pt x="125" y="156"/>
                    <a:pt x="118" y="163"/>
                  </a:cubicBezTo>
                  <a:cubicBezTo>
                    <a:pt x="114" y="167"/>
                    <a:pt x="108" y="171"/>
                    <a:pt x="100" y="173"/>
                  </a:cubicBezTo>
                  <a:cubicBezTo>
                    <a:pt x="93" y="176"/>
                    <a:pt x="83" y="177"/>
                    <a:pt x="69" y="177"/>
                  </a:cubicBezTo>
                  <a:cubicBezTo>
                    <a:pt x="27" y="177"/>
                    <a:pt x="27" y="177"/>
                    <a:pt x="27" y="177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4" name="Freeform 84"/>
            <p:cNvSpPr>
              <a:spLocks noEditPoints="1"/>
            </p:cNvSpPr>
            <p:nvPr userDrawn="1"/>
          </p:nvSpPr>
          <p:spPr bwMode="black">
            <a:xfrm>
              <a:off x="3471" y="67"/>
              <a:ext cx="445" cy="473"/>
            </a:xfrm>
            <a:custGeom>
              <a:avLst/>
              <a:gdLst>
                <a:gd name="T0" fmla="*/ 28 w 188"/>
                <a:gd name="T1" fmla="*/ 200 h 200"/>
                <a:gd name="T2" fmla="*/ 50 w 188"/>
                <a:gd name="T3" fmla="*/ 140 h 200"/>
                <a:gd name="T4" fmla="*/ 134 w 188"/>
                <a:gd name="T5" fmla="*/ 140 h 200"/>
                <a:gd name="T6" fmla="*/ 158 w 188"/>
                <a:gd name="T7" fmla="*/ 200 h 200"/>
                <a:gd name="T8" fmla="*/ 188 w 188"/>
                <a:gd name="T9" fmla="*/ 200 h 200"/>
                <a:gd name="T10" fmla="*/ 106 w 188"/>
                <a:gd name="T11" fmla="*/ 0 h 200"/>
                <a:gd name="T12" fmla="*/ 77 w 188"/>
                <a:gd name="T13" fmla="*/ 0 h 200"/>
                <a:gd name="T14" fmla="*/ 0 w 188"/>
                <a:gd name="T15" fmla="*/ 200 h 200"/>
                <a:gd name="T16" fmla="*/ 28 w 188"/>
                <a:gd name="T17" fmla="*/ 200 h 200"/>
                <a:gd name="T18" fmla="*/ 80 w 188"/>
                <a:gd name="T19" fmla="*/ 59 h 200"/>
                <a:gd name="T20" fmla="*/ 91 w 188"/>
                <a:gd name="T21" fmla="*/ 21 h 200"/>
                <a:gd name="T22" fmla="*/ 105 w 188"/>
                <a:gd name="T23" fmla="*/ 63 h 200"/>
                <a:gd name="T24" fmla="*/ 126 w 188"/>
                <a:gd name="T25" fmla="*/ 118 h 200"/>
                <a:gd name="T26" fmla="*/ 58 w 188"/>
                <a:gd name="T27" fmla="*/ 118 h 200"/>
                <a:gd name="T28" fmla="*/ 80 w 188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00">
                  <a:moveTo>
                    <a:pt x="28" y="200"/>
                  </a:moveTo>
                  <a:cubicBezTo>
                    <a:pt x="50" y="140"/>
                    <a:pt x="50" y="140"/>
                    <a:pt x="50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7"/>
                    <a:pt x="88" y="34"/>
                    <a:pt x="91" y="21"/>
                  </a:cubicBezTo>
                  <a:cubicBezTo>
                    <a:pt x="94" y="32"/>
                    <a:pt x="99" y="46"/>
                    <a:pt x="105" y="6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58" y="118"/>
                    <a:pt x="58" y="118"/>
                    <a:pt x="58" y="118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5" name="Freeform 85"/>
            <p:cNvSpPr>
              <a:spLocks/>
            </p:cNvSpPr>
            <p:nvPr userDrawn="1"/>
          </p:nvSpPr>
          <p:spPr bwMode="black">
            <a:xfrm>
              <a:off x="3958" y="67"/>
              <a:ext cx="374" cy="473"/>
            </a:xfrm>
            <a:custGeom>
              <a:avLst/>
              <a:gdLst>
                <a:gd name="T0" fmla="*/ 59 w 374"/>
                <a:gd name="T1" fmla="*/ 473 h 473"/>
                <a:gd name="T2" fmla="*/ 59 w 374"/>
                <a:gd name="T3" fmla="*/ 102 h 473"/>
                <a:gd name="T4" fmla="*/ 308 w 374"/>
                <a:gd name="T5" fmla="*/ 473 h 473"/>
                <a:gd name="T6" fmla="*/ 374 w 374"/>
                <a:gd name="T7" fmla="*/ 473 h 473"/>
                <a:gd name="T8" fmla="*/ 374 w 374"/>
                <a:gd name="T9" fmla="*/ 0 h 473"/>
                <a:gd name="T10" fmla="*/ 312 w 374"/>
                <a:gd name="T11" fmla="*/ 0 h 473"/>
                <a:gd name="T12" fmla="*/ 312 w 374"/>
                <a:gd name="T13" fmla="*/ 371 h 473"/>
                <a:gd name="T14" fmla="*/ 64 w 374"/>
                <a:gd name="T15" fmla="*/ 0 h 473"/>
                <a:gd name="T16" fmla="*/ 0 w 374"/>
                <a:gd name="T17" fmla="*/ 0 h 473"/>
                <a:gd name="T18" fmla="*/ 0 w 374"/>
                <a:gd name="T19" fmla="*/ 473 h 473"/>
                <a:gd name="T20" fmla="*/ 59 w 374"/>
                <a:gd name="T2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473">
                  <a:moveTo>
                    <a:pt x="59" y="473"/>
                  </a:moveTo>
                  <a:lnTo>
                    <a:pt x="59" y="102"/>
                  </a:lnTo>
                  <a:lnTo>
                    <a:pt x="308" y="473"/>
                  </a:lnTo>
                  <a:lnTo>
                    <a:pt x="374" y="473"/>
                  </a:lnTo>
                  <a:lnTo>
                    <a:pt x="374" y="0"/>
                  </a:lnTo>
                  <a:lnTo>
                    <a:pt x="312" y="0"/>
                  </a:lnTo>
                  <a:lnTo>
                    <a:pt x="312" y="371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59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6" name="Freeform 86"/>
            <p:cNvSpPr>
              <a:spLocks/>
            </p:cNvSpPr>
            <p:nvPr userDrawn="1"/>
          </p:nvSpPr>
          <p:spPr bwMode="black">
            <a:xfrm>
              <a:off x="4426" y="67"/>
              <a:ext cx="393" cy="473"/>
            </a:xfrm>
            <a:custGeom>
              <a:avLst/>
              <a:gdLst>
                <a:gd name="T0" fmla="*/ 64 w 393"/>
                <a:gd name="T1" fmla="*/ 473 h 473"/>
                <a:gd name="T2" fmla="*/ 64 w 393"/>
                <a:gd name="T3" fmla="*/ 310 h 473"/>
                <a:gd name="T4" fmla="*/ 140 w 393"/>
                <a:gd name="T5" fmla="*/ 234 h 473"/>
                <a:gd name="T6" fmla="*/ 310 w 393"/>
                <a:gd name="T7" fmla="*/ 473 h 473"/>
                <a:gd name="T8" fmla="*/ 393 w 393"/>
                <a:gd name="T9" fmla="*/ 473 h 473"/>
                <a:gd name="T10" fmla="*/ 185 w 393"/>
                <a:gd name="T11" fmla="*/ 191 h 473"/>
                <a:gd name="T12" fmla="*/ 383 w 393"/>
                <a:gd name="T13" fmla="*/ 0 h 473"/>
                <a:gd name="T14" fmla="*/ 298 w 393"/>
                <a:gd name="T15" fmla="*/ 0 h 473"/>
                <a:gd name="T16" fmla="*/ 64 w 393"/>
                <a:gd name="T17" fmla="*/ 236 h 473"/>
                <a:gd name="T18" fmla="*/ 64 w 393"/>
                <a:gd name="T19" fmla="*/ 0 h 473"/>
                <a:gd name="T20" fmla="*/ 0 w 393"/>
                <a:gd name="T21" fmla="*/ 0 h 473"/>
                <a:gd name="T22" fmla="*/ 0 w 393"/>
                <a:gd name="T23" fmla="*/ 473 h 473"/>
                <a:gd name="T24" fmla="*/ 64 w 393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473">
                  <a:moveTo>
                    <a:pt x="64" y="473"/>
                  </a:moveTo>
                  <a:lnTo>
                    <a:pt x="64" y="310"/>
                  </a:lnTo>
                  <a:lnTo>
                    <a:pt x="140" y="234"/>
                  </a:lnTo>
                  <a:lnTo>
                    <a:pt x="310" y="473"/>
                  </a:lnTo>
                  <a:lnTo>
                    <a:pt x="393" y="473"/>
                  </a:lnTo>
                  <a:lnTo>
                    <a:pt x="185" y="191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6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7" name="Freeform 87"/>
            <p:cNvSpPr>
              <a:spLocks noEditPoints="1"/>
            </p:cNvSpPr>
            <p:nvPr userDrawn="1"/>
          </p:nvSpPr>
          <p:spPr bwMode="black">
            <a:xfrm>
              <a:off x="-1037" y="1936"/>
              <a:ext cx="433" cy="483"/>
            </a:xfrm>
            <a:custGeom>
              <a:avLst/>
              <a:gdLst>
                <a:gd name="T0" fmla="*/ 82 w 183"/>
                <a:gd name="T1" fmla="*/ 50 h 204"/>
                <a:gd name="T2" fmla="*/ 157 w 183"/>
                <a:gd name="T3" fmla="*/ 40 h 204"/>
                <a:gd name="T4" fmla="*/ 154 w 183"/>
                <a:gd name="T5" fmla="*/ 18 h 204"/>
                <a:gd name="T6" fmla="*/ 82 w 183"/>
                <a:gd name="T7" fmla="*/ 26 h 204"/>
                <a:gd name="T8" fmla="*/ 85 w 183"/>
                <a:gd name="T9" fmla="*/ 1 h 204"/>
                <a:gd name="T10" fmla="*/ 62 w 183"/>
                <a:gd name="T11" fmla="*/ 0 h 204"/>
                <a:gd name="T12" fmla="*/ 60 w 183"/>
                <a:gd name="T13" fmla="*/ 30 h 204"/>
                <a:gd name="T14" fmla="*/ 11 w 183"/>
                <a:gd name="T15" fmla="*/ 36 h 204"/>
                <a:gd name="T16" fmla="*/ 13 w 183"/>
                <a:gd name="T17" fmla="*/ 57 h 204"/>
                <a:gd name="T18" fmla="*/ 60 w 183"/>
                <a:gd name="T19" fmla="*/ 52 h 204"/>
                <a:gd name="T20" fmla="*/ 60 w 183"/>
                <a:gd name="T21" fmla="*/ 77 h 204"/>
                <a:gd name="T22" fmla="*/ 16 w 183"/>
                <a:gd name="T23" fmla="*/ 104 h 204"/>
                <a:gd name="T24" fmla="*/ 0 w 183"/>
                <a:gd name="T25" fmla="*/ 146 h 204"/>
                <a:gd name="T26" fmla="*/ 11 w 183"/>
                <a:gd name="T27" fmla="*/ 175 h 204"/>
                <a:gd name="T28" fmla="*/ 39 w 183"/>
                <a:gd name="T29" fmla="*/ 186 h 204"/>
                <a:gd name="T30" fmla="*/ 75 w 183"/>
                <a:gd name="T31" fmla="*/ 176 h 204"/>
                <a:gd name="T32" fmla="*/ 78 w 183"/>
                <a:gd name="T33" fmla="*/ 185 h 204"/>
                <a:gd name="T34" fmla="*/ 100 w 183"/>
                <a:gd name="T35" fmla="*/ 176 h 204"/>
                <a:gd name="T36" fmla="*/ 94 w 183"/>
                <a:gd name="T37" fmla="*/ 162 h 204"/>
                <a:gd name="T38" fmla="*/ 134 w 183"/>
                <a:gd name="T39" fmla="*/ 96 h 204"/>
                <a:gd name="T40" fmla="*/ 154 w 183"/>
                <a:gd name="T41" fmla="*/ 111 h 204"/>
                <a:gd name="T42" fmla="*/ 161 w 183"/>
                <a:gd name="T43" fmla="*/ 133 h 204"/>
                <a:gd name="T44" fmla="*/ 107 w 183"/>
                <a:gd name="T45" fmla="*/ 184 h 204"/>
                <a:gd name="T46" fmla="*/ 120 w 183"/>
                <a:gd name="T47" fmla="*/ 204 h 204"/>
                <a:gd name="T48" fmla="*/ 166 w 183"/>
                <a:gd name="T49" fmla="*/ 173 h 204"/>
                <a:gd name="T50" fmla="*/ 183 w 183"/>
                <a:gd name="T51" fmla="*/ 131 h 204"/>
                <a:gd name="T52" fmla="*/ 161 w 183"/>
                <a:gd name="T53" fmla="*/ 87 h 204"/>
                <a:gd name="T54" fmla="*/ 109 w 183"/>
                <a:gd name="T55" fmla="*/ 69 h 204"/>
                <a:gd name="T56" fmla="*/ 82 w 183"/>
                <a:gd name="T57" fmla="*/ 72 h 204"/>
                <a:gd name="T58" fmla="*/ 82 w 183"/>
                <a:gd name="T59" fmla="*/ 50 h 204"/>
                <a:gd name="T60" fmla="*/ 88 w 183"/>
                <a:gd name="T61" fmla="*/ 136 h 204"/>
                <a:gd name="T62" fmla="*/ 84 w 183"/>
                <a:gd name="T63" fmla="*/ 94 h 204"/>
                <a:gd name="T64" fmla="*/ 106 w 183"/>
                <a:gd name="T65" fmla="*/ 92 h 204"/>
                <a:gd name="T66" fmla="*/ 112 w 183"/>
                <a:gd name="T67" fmla="*/ 92 h 204"/>
                <a:gd name="T68" fmla="*/ 88 w 183"/>
                <a:gd name="T69" fmla="*/ 136 h 204"/>
                <a:gd name="T70" fmla="*/ 42 w 183"/>
                <a:gd name="T71" fmla="*/ 163 h 204"/>
                <a:gd name="T72" fmla="*/ 27 w 183"/>
                <a:gd name="T73" fmla="*/ 158 h 204"/>
                <a:gd name="T74" fmla="*/ 22 w 183"/>
                <a:gd name="T75" fmla="*/ 144 h 204"/>
                <a:gd name="T76" fmla="*/ 33 w 183"/>
                <a:gd name="T77" fmla="*/ 118 h 204"/>
                <a:gd name="T78" fmla="*/ 62 w 183"/>
                <a:gd name="T79" fmla="*/ 99 h 204"/>
                <a:gd name="T80" fmla="*/ 68 w 183"/>
                <a:gd name="T81" fmla="*/ 154 h 204"/>
                <a:gd name="T82" fmla="*/ 42 w 183"/>
                <a:gd name="T8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" h="204">
                  <a:moveTo>
                    <a:pt x="82" y="5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15"/>
                    <a:pt x="84" y="7"/>
                    <a:pt x="85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63"/>
                    <a:pt x="60" y="71"/>
                    <a:pt x="60" y="77"/>
                  </a:cubicBezTo>
                  <a:cubicBezTo>
                    <a:pt x="42" y="83"/>
                    <a:pt x="27" y="92"/>
                    <a:pt x="16" y="104"/>
                  </a:cubicBezTo>
                  <a:cubicBezTo>
                    <a:pt x="5" y="117"/>
                    <a:pt x="0" y="131"/>
                    <a:pt x="0" y="146"/>
                  </a:cubicBezTo>
                  <a:cubicBezTo>
                    <a:pt x="0" y="158"/>
                    <a:pt x="4" y="167"/>
                    <a:pt x="11" y="175"/>
                  </a:cubicBezTo>
                  <a:cubicBezTo>
                    <a:pt x="19" y="183"/>
                    <a:pt x="28" y="186"/>
                    <a:pt x="39" y="186"/>
                  </a:cubicBezTo>
                  <a:cubicBezTo>
                    <a:pt x="52" y="186"/>
                    <a:pt x="64" y="183"/>
                    <a:pt x="75" y="176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7" y="171"/>
                    <a:pt x="95" y="167"/>
                    <a:pt x="94" y="162"/>
                  </a:cubicBezTo>
                  <a:cubicBezTo>
                    <a:pt x="110" y="149"/>
                    <a:pt x="124" y="127"/>
                    <a:pt x="134" y="96"/>
                  </a:cubicBezTo>
                  <a:cubicBezTo>
                    <a:pt x="142" y="99"/>
                    <a:pt x="149" y="104"/>
                    <a:pt x="154" y="111"/>
                  </a:cubicBezTo>
                  <a:cubicBezTo>
                    <a:pt x="159" y="117"/>
                    <a:pt x="161" y="125"/>
                    <a:pt x="161" y="133"/>
                  </a:cubicBezTo>
                  <a:cubicBezTo>
                    <a:pt x="161" y="152"/>
                    <a:pt x="143" y="169"/>
                    <a:pt x="107" y="184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38" y="197"/>
                    <a:pt x="154" y="186"/>
                    <a:pt x="166" y="173"/>
                  </a:cubicBezTo>
                  <a:cubicBezTo>
                    <a:pt x="177" y="159"/>
                    <a:pt x="183" y="146"/>
                    <a:pt x="183" y="131"/>
                  </a:cubicBezTo>
                  <a:cubicBezTo>
                    <a:pt x="183" y="113"/>
                    <a:pt x="176" y="98"/>
                    <a:pt x="161" y="87"/>
                  </a:cubicBezTo>
                  <a:cubicBezTo>
                    <a:pt x="146" y="75"/>
                    <a:pt x="129" y="69"/>
                    <a:pt x="109" y="69"/>
                  </a:cubicBezTo>
                  <a:cubicBezTo>
                    <a:pt x="97" y="69"/>
                    <a:pt x="88" y="70"/>
                    <a:pt x="82" y="72"/>
                  </a:cubicBezTo>
                  <a:lnTo>
                    <a:pt x="82" y="50"/>
                  </a:lnTo>
                  <a:close/>
                  <a:moveTo>
                    <a:pt x="88" y="136"/>
                  </a:moveTo>
                  <a:cubicBezTo>
                    <a:pt x="86" y="126"/>
                    <a:pt x="85" y="112"/>
                    <a:pt x="84" y="94"/>
                  </a:cubicBezTo>
                  <a:cubicBezTo>
                    <a:pt x="91" y="93"/>
                    <a:pt x="98" y="92"/>
                    <a:pt x="106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04" y="114"/>
                    <a:pt x="96" y="128"/>
                    <a:pt x="88" y="136"/>
                  </a:cubicBezTo>
                  <a:close/>
                  <a:moveTo>
                    <a:pt x="42" y="163"/>
                  </a:moveTo>
                  <a:cubicBezTo>
                    <a:pt x="36" y="163"/>
                    <a:pt x="31" y="162"/>
                    <a:pt x="27" y="158"/>
                  </a:cubicBezTo>
                  <a:cubicBezTo>
                    <a:pt x="24" y="154"/>
                    <a:pt x="22" y="150"/>
                    <a:pt x="22" y="144"/>
                  </a:cubicBezTo>
                  <a:cubicBezTo>
                    <a:pt x="22" y="135"/>
                    <a:pt x="26" y="126"/>
                    <a:pt x="33" y="118"/>
                  </a:cubicBezTo>
                  <a:cubicBezTo>
                    <a:pt x="41" y="109"/>
                    <a:pt x="50" y="103"/>
                    <a:pt x="62" y="99"/>
                  </a:cubicBezTo>
                  <a:cubicBezTo>
                    <a:pt x="62" y="115"/>
                    <a:pt x="65" y="133"/>
                    <a:pt x="68" y="154"/>
                  </a:cubicBezTo>
                  <a:cubicBezTo>
                    <a:pt x="58" y="160"/>
                    <a:pt x="50" y="163"/>
                    <a:pt x="42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8" name="Freeform 88"/>
            <p:cNvSpPr>
              <a:spLocks noEditPoints="1"/>
            </p:cNvSpPr>
            <p:nvPr userDrawn="1"/>
          </p:nvSpPr>
          <p:spPr bwMode="black">
            <a:xfrm>
              <a:off x="-526" y="1941"/>
              <a:ext cx="338" cy="492"/>
            </a:xfrm>
            <a:custGeom>
              <a:avLst/>
              <a:gdLst>
                <a:gd name="T0" fmla="*/ 117 w 143"/>
                <a:gd name="T1" fmla="*/ 2 h 208"/>
                <a:gd name="T2" fmla="*/ 120 w 143"/>
                <a:gd name="T3" fmla="*/ 66 h 208"/>
                <a:gd name="T4" fmla="*/ 117 w 143"/>
                <a:gd name="T5" fmla="*/ 117 h 208"/>
                <a:gd name="T6" fmla="*/ 102 w 143"/>
                <a:gd name="T7" fmla="*/ 158 h 208"/>
                <a:gd name="T8" fmla="*/ 68 w 143"/>
                <a:gd name="T9" fmla="*/ 189 h 208"/>
                <a:gd name="T10" fmla="*/ 84 w 143"/>
                <a:gd name="T11" fmla="*/ 208 h 208"/>
                <a:gd name="T12" fmla="*/ 128 w 143"/>
                <a:gd name="T13" fmla="*/ 160 h 208"/>
                <a:gd name="T14" fmla="*/ 143 w 143"/>
                <a:gd name="T15" fmla="*/ 67 h 208"/>
                <a:gd name="T16" fmla="*/ 140 w 143"/>
                <a:gd name="T17" fmla="*/ 0 h 208"/>
                <a:gd name="T18" fmla="*/ 117 w 143"/>
                <a:gd name="T19" fmla="*/ 2 h 208"/>
                <a:gd name="T20" fmla="*/ 39 w 143"/>
                <a:gd name="T21" fmla="*/ 68 h 208"/>
                <a:gd name="T22" fmla="*/ 25 w 143"/>
                <a:gd name="T23" fmla="*/ 98 h 208"/>
                <a:gd name="T24" fmla="*/ 25 w 143"/>
                <a:gd name="T25" fmla="*/ 98 h 208"/>
                <a:gd name="T26" fmla="*/ 22 w 143"/>
                <a:gd name="T27" fmla="*/ 57 h 208"/>
                <a:gd name="T28" fmla="*/ 27 w 143"/>
                <a:gd name="T29" fmla="*/ 10 h 208"/>
                <a:gd name="T30" fmla="*/ 5 w 143"/>
                <a:gd name="T31" fmla="*/ 6 h 208"/>
                <a:gd name="T32" fmla="*/ 0 w 143"/>
                <a:gd name="T33" fmla="*/ 57 h 208"/>
                <a:gd name="T34" fmla="*/ 4 w 143"/>
                <a:gd name="T35" fmla="*/ 104 h 208"/>
                <a:gd name="T36" fmla="*/ 14 w 143"/>
                <a:gd name="T37" fmla="*/ 155 h 208"/>
                <a:gd name="T38" fmla="*/ 30 w 143"/>
                <a:gd name="T39" fmla="*/ 155 h 208"/>
                <a:gd name="T40" fmla="*/ 56 w 143"/>
                <a:gd name="T41" fmla="*/ 78 h 208"/>
                <a:gd name="T42" fmla="*/ 39 w 143"/>
                <a:gd name="T43" fmla="*/ 6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208">
                  <a:moveTo>
                    <a:pt x="117" y="2"/>
                  </a:moveTo>
                  <a:cubicBezTo>
                    <a:pt x="119" y="19"/>
                    <a:pt x="120" y="40"/>
                    <a:pt x="120" y="66"/>
                  </a:cubicBezTo>
                  <a:cubicBezTo>
                    <a:pt x="120" y="85"/>
                    <a:pt x="119" y="103"/>
                    <a:pt x="117" y="117"/>
                  </a:cubicBezTo>
                  <a:cubicBezTo>
                    <a:pt x="114" y="132"/>
                    <a:pt x="109" y="145"/>
                    <a:pt x="102" y="158"/>
                  </a:cubicBezTo>
                  <a:cubicBezTo>
                    <a:pt x="94" y="170"/>
                    <a:pt x="83" y="181"/>
                    <a:pt x="68" y="189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104" y="196"/>
                    <a:pt x="118" y="180"/>
                    <a:pt x="128" y="160"/>
                  </a:cubicBezTo>
                  <a:cubicBezTo>
                    <a:pt x="138" y="140"/>
                    <a:pt x="143" y="109"/>
                    <a:pt x="143" y="67"/>
                  </a:cubicBezTo>
                  <a:cubicBezTo>
                    <a:pt x="143" y="49"/>
                    <a:pt x="142" y="27"/>
                    <a:pt x="140" y="0"/>
                  </a:cubicBezTo>
                  <a:lnTo>
                    <a:pt x="117" y="2"/>
                  </a:lnTo>
                  <a:close/>
                  <a:moveTo>
                    <a:pt x="39" y="68"/>
                  </a:moveTo>
                  <a:cubicBezTo>
                    <a:pt x="34" y="75"/>
                    <a:pt x="30" y="85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3" y="82"/>
                    <a:pt x="22" y="68"/>
                    <a:pt x="22" y="57"/>
                  </a:cubicBezTo>
                  <a:cubicBezTo>
                    <a:pt x="22" y="38"/>
                    <a:pt x="24" y="23"/>
                    <a:pt x="27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8"/>
                    <a:pt x="0" y="35"/>
                    <a:pt x="0" y="57"/>
                  </a:cubicBezTo>
                  <a:cubicBezTo>
                    <a:pt x="0" y="69"/>
                    <a:pt x="2" y="85"/>
                    <a:pt x="4" y="104"/>
                  </a:cubicBezTo>
                  <a:cubicBezTo>
                    <a:pt x="7" y="124"/>
                    <a:pt x="10" y="141"/>
                    <a:pt x="14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4" y="129"/>
                    <a:pt x="43" y="103"/>
                    <a:pt x="56" y="78"/>
                  </a:cubicBezTo>
                  <a:lnTo>
                    <a:pt x="3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29" name="Freeform 89"/>
            <p:cNvSpPr>
              <a:spLocks noEditPoints="1"/>
            </p:cNvSpPr>
            <p:nvPr userDrawn="1"/>
          </p:nvSpPr>
          <p:spPr bwMode="black">
            <a:xfrm>
              <a:off x="-91" y="1915"/>
              <a:ext cx="511" cy="488"/>
            </a:xfrm>
            <a:custGeom>
              <a:avLst/>
              <a:gdLst>
                <a:gd name="T0" fmla="*/ 205 w 216"/>
                <a:gd name="T1" fmla="*/ 0 h 206"/>
                <a:gd name="T2" fmla="*/ 187 w 216"/>
                <a:gd name="T3" fmla="*/ 8 h 206"/>
                <a:gd name="T4" fmla="*/ 199 w 216"/>
                <a:gd name="T5" fmla="*/ 40 h 206"/>
                <a:gd name="T6" fmla="*/ 216 w 216"/>
                <a:gd name="T7" fmla="*/ 33 h 206"/>
                <a:gd name="T8" fmla="*/ 205 w 216"/>
                <a:gd name="T9" fmla="*/ 0 h 206"/>
                <a:gd name="T10" fmla="*/ 102 w 216"/>
                <a:gd name="T11" fmla="*/ 8 h 206"/>
                <a:gd name="T12" fmla="*/ 80 w 216"/>
                <a:gd name="T13" fmla="*/ 3 h 206"/>
                <a:gd name="T14" fmla="*/ 66 w 216"/>
                <a:gd name="T15" fmla="*/ 55 h 206"/>
                <a:gd name="T16" fmla="*/ 18 w 216"/>
                <a:gd name="T17" fmla="*/ 60 h 206"/>
                <a:gd name="T18" fmla="*/ 21 w 216"/>
                <a:gd name="T19" fmla="*/ 83 h 206"/>
                <a:gd name="T20" fmla="*/ 59 w 216"/>
                <a:gd name="T21" fmla="*/ 78 h 206"/>
                <a:gd name="T22" fmla="*/ 0 w 216"/>
                <a:gd name="T23" fmla="*/ 184 h 206"/>
                <a:gd name="T24" fmla="*/ 21 w 216"/>
                <a:gd name="T25" fmla="*/ 196 h 206"/>
                <a:gd name="T26" fmla="*/ 48 w 216"/>
                <a:gd name="T27" fmla="*/ 157 h 206"/>
                <a:gd name="T28" fmla="*/ 82 w 216"/>
                <a:gd name="T29" fmla="*/ 76 h 206"/>
                <a:gd name="T30" fmla="*/ 93 w 216"/>
                <a:gd name="T31" fmla="*/ 76 h 206"/>
                <a:gd name="T32" fmla="*/ 109 w 216"/>
                <a:gd name="T33" fmla="*/ 79 h 206"/>
                <a:gd name="T34" fmla="*/ 118 w 216"/>
                <a:gd name="T35" fmla="*/ 88 h 206"/>
                <a:gd name="T36" fmla="*/ 120 w 216"/>
                <a:gd name="T37" fmla="*/ 105 h 206"/>
                <a:gd name="T38" fmla="*/ 117 w 216"/>
                <a:gd name="T39" fmla="*/ 154 h 206"/>
                <a:gd name="T40" fmla="*/ 108 w 216"/>
                <a:gd name="T41" fmla="*/ 179 h 206"/>
                <a:gd name="T42" fmla="*/ 95 w 216"/>
                <a:gd name="T43" fmla="*/ 185 h 206"/>
                <a:gd name="T44" fmla="*/ 71 w 216"/>
                <a:gd name="T45" fmla="*/ 179 h 206"/>
                <a:gd name="T46" fmla="*/ 68 w 216"/>
                <a:gd name="T47" fmla="*/ 202 h 206"/>
                <a:gd name="T48" fmla="*/ 94 w 216"/>
                <a:gd name="T49" fmla="*/ 206 h 206"/>
                <a:gd name="T50" fmla="*/ 121 w 216"/>
                <a:gd name="T51" fmla="*/ 199 h 206"/>
                <a:gd name="T52" fmla="*/ 137 w 216"/>
                <a:gd name="T53" fmla="*/ 165 h 206"/>
                <a:gd name="T54" fmla="*/ 142 w 216"/>
                <a:gd name="T55" fmla="*/ 106 h 206"/>
                <a:gd name="T56" fmla="*/ 141 w 216"/>
                <a:gd name="T57" fmla="*/ 89 h 206"/>
                <a:gd name="T58" fmla="*/ 137 w 216"/>
                <a:gd name="T59" fmla="*/ 75 h 206"/>
                <a:gd name="T60" fmla="*/ 125 w 216"/>
                <a:gd name="T61" fmla="*/ 62 h 206"/>
                <a:gd name="T62" fmla="*/ 108 w 216"/>
                <a:gd name="T63" fmla="*/ 56 h 206"/>
                <a:gd name="T64" fmla="*/ 89 w 216"/>
                <a:gd name="T65" fmla="*/ 55 h 206"/>
                <a:gd name="T66" fmla="*/ 102 w 216"/>
                <a:gd name="T67" fmla="*/ 8 h 206"/>
                <a:gd name="T68" fmla="*/ 178 w 216"/>
                <a:gd name="T69" fmla="*/ 10 h 206"/>
                <a:gd name="T70" fmla="*/ 160 w 216"/>
                <a:gd name="T71" fmla="*/ 17 h 206"/>
                <a:gd name="T72" fmla="*/ 172 w 216"/>
                <a:gd name="T73" fmla="*/ 50 h 206"/>
                <a:gd name="T74" fmla="*/ 189 w 216"/>
                <a:gd name="T75" fmla="*/ 43 h 206"/>
                <a:gd name="T76" fmla="*/ 178 w 216"/>
                <a:gd name="T77" fmla="*/ 10 h 206"/>
                <a:gd name="T78" fmla="*/ 146 w 216"/>
                <a:gd name="T79" fmla="*/ 23 h 206"/>
                <a:gd name="T80" fmla="*/ 124 w 216"/>
                <a:gd name="T81" fmla="*/ 33 h 206"/>
                <a:gd name="T82" fmla="*/ 153 w 216"/>
                <a:gd name="T83" fmla="*/ 105 h 206"/>
                <a:gd name="T84" fmla="*/ 176 w 216"/>
                <a:gd name="T85" fmla="*/ 99 h 206"/>
                <a:gd name="T86" fmla="*/ 146 w 216"/>
                <a:gd name="T87" fmla="*/ 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205" y="0"/>
                  </a:moveTo>
                  <a:cubicBezTo>
                    <a:pt x="187" y="8"/>
                    <a:pt x="187" y="8"/>
                    <a:pt x="187" y="8"/>
                  </a:cubicBezTo>
                  <a:cubicBezTo>
                    <a:pt x="192" y="16"/>
                    <a:pt x="196" y="27"/>
                    <a:pt x="199" y="40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3" y="20"/>
                    <a:pt x="210" y="9"/>
                    <a:pt x="205" y="0"/>
                  </a:cubicBezTo>
                  <a:close/>
                  <a:moveTo>
                    <a:pt x="102" y="8"/>
                  </a:moveTo>
                  <a:cubicBezTo>
                    <a:pt x="80" y="3"/>
                    <a:pt x="80" y="3"/>
                    <a:pt x="80" y="3"/>
                  </a:cubicBezTo>
                  <a:cubicBezTo>
                    <a:pt x="79" y="13"/>
                    <a:pt x="74" y="31"/>
                    <a:pt x="66" y="55"/>
                  </a:cubicBezTo>
                  <a:cubicBezTo>
                    <a:pt x="55" y="56"/>
                    <a:pt x="39" y="57"/>
                    <a:pt x="18" y="60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33" y="81"/>
                    <a:pt x="46" y="79"/>
                    <a:pt x="59" y="78"/>
                  </a:cubicBezTo>
                  <a:cubicBezTo>
                    <a:pt x="41" y="129"/>
                    <a:pt x="21" y="165"/>
                    <a:pt x="0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9" y="187"/>
                    <a:pt x="38" y="173"/>
                    <a:pt x="48" y="157"/>
                  </a:cubicBezTo>
                  <a:cubicBezTo>
                    <a:pt x="57" y="140"/>
                    <a:pt x="69" y="113"/>
                    <a:pt x="82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9" y="76"/>
                    <a:pt x="104" y="77"/>
                    <a:pt x="109" y="79"/>
                  </a:cubicBezTo>
                  <a:cubicBezTo>
                    <a:pt x="114" y="81"/>
                    <a:pt x="117" y="84"/>
                    <a:pt x="118" y="88"/>
                  </a:cubicBezTo>
                  <a:cubicBezTo>
                    <a:pt x="120" y="91"/>
                    <a:pt x="120" y="97"/>
                    <a:pt x="120" y="105"/>
                  </a:cubicBezTo>
                  <a:cubicBezTo>
                    <a:pt x="120" y="125"/>
                    <a:pt x="119" y="141"/>
                    <a:pt x="117" y="154"/>
                  </a:cubicBezTo>
                  <a:cubicBezTo>
                    <a:pt x="115" y="168"/>
                    <a:pt x="112" y="176"/>
                    <a:pt x="108" y="179"/>
                  </a:cubicBezTo>
                  <a:cubicBezTo>
                    <a:pt x="104" y="183"/>
                    <a:pt x="100" y="185"/>
                    <a:pt x="95" y="185"/>
                  </a:cubicBezTo>
                  <a:cubicBezTo>
                    <a:pt x="89" y="185"/>
                    <a:pt x="81" y="183"/>
                    <a:pt x="71" y="179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79" y="205"/>
                    <a:pt x="88" y="206"/>
                    <a:pt x="94" y="206"/>
                  </a:cubicBezTo>
                  <a:cubicBezTo>
                    <a:pt x="105" y="206"/>
                    <a:pt x="114" y="204"/>
                    <a:pt x="121" y="199"/>
                  </a:cubicBezTo>
                  <a:cubicBezTo>
                    <a:pt x="128" y="193"/>
                    <a:pt x="133" y="182"/>
                    <a:pt x="137" y="165"/>
                  </a:cubicBezTo>
                  <a:cubicBezTo>
                    <a:pt x="140" y="147"/>
                    <a:pt x="142" y="128"/>
                    <a:pt x="142" y="106"/>
                  </a:cubicBezTo>
                  <a:cubicBezTo>
                    <a:pt x="142" y="99"/>
                    <a:pt x="142" y="93"/>
                    <a:pt x="141" y="89"/>
                  </a:cubicBezTo>
                  <a:cubicBezTo>
                    <a:pt x="141" y="84"/>
                    <a:pt x="139" y="80"/>
                    <a:pt x="137" y="75"/>
                  </a:cubicBezTo>
                  <a:cubicBezTo>
                    <a:pt x="135" y="70"/>
                    <a:pt x="131" y="66"/>
                    <a:pt x="125" y="62"/>
                  </a:cubicBezTo>
                  <a:cubicBezTo>
                    <a:pt x="120" y="59"/>
                    <a:pt x="114" y="57"/>
                    <a:pt x="108" y="56"/>
                  </a:cubicBezTo>
                  <a:cubicBezTo>
                    <a:pt x="102" y="55"/>
                    <a:pt x="96" y="55"/>
                    <a:pt x="89" y="55"/>
                  </a:cubicBezTo>
                  <a:cubicBezTo>
                    <a:pt x="93" y="42"/>
                    <a:pt x="97" y="26"/>
                    <a:pt x="102" y="8"/>
                  </a:cubicBezTo>
                  <a:close/>
                  <a:moveTo>
                    <a:pt x="178" y="10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65" y="26"/>
                    <a:pt x="169" y="37"/>
                    <a:pt x="172" y="50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6" y="30"/>
                    <a:pt x="183" y="19"/>
                    <a:pt x="178" y="10"/>
                  </a:cubicBezTo>
                  <a:close/>
                  <a:moveTo>
                    <a:pt x="146" y="2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40" y="53"/>
                    <a:pt x="150" y="77"/>
                    <a:pt x="153" y="10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74"/>
                    <a:pt x="163" y="49"/>
                    <a:pt x="1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0" name="Freeform 90"/>
            <p:cNvSpPr>
              <a:spLocks/>
            </p:cNvSpPr>
            <p:nvPr userDrawn="1"/>
          </p:nvSpPr>
          <p:spPr bwMode="black">
            <a:xfrm>
              <a:off x="481" y="1939"/>
              <a:ext cx="381" cy="440"/>
            </a:xfrm>
            <a:custGeom>
              <a:avLst/>
              <a:gdLst>
                <a:gd name="T0" fmla="*/ 157 w 161"/>
                <a:gd name="T1" fmla="*/ 159 h 186"/>
                <a:gd name="T2" fmla="*/ 96 w 161"/>
                <a:gd name="T3" fmla="*/ 165 h 186"/>
                <a:gd name="T4" fmla="*/ 43 w 161"/>
                <a:gd name="T5" fmla="*/ 158 h 186"/>
                <a:gd name="T6" fmla="*/ 23 w 161"/>
                <a:gd name="T7" fmla="*/ 138 h 186"/>
                <a:gd name="T8" fmla="*/ 35 w 161"/>
                <a:gd name="T9" fmla="*/ 111 h 186"/>
                <a:gd name="T10" fmla="*/ 77 w 161"/>
                <a:gd name="T11" fmla="*/ 88 h 186"/>
                <a:gd name="T12" fmla="*/ 146 w 161"/>
                <a:gd name="T13" fmla="*/ 73 h 186"/>
                <a:gd name="T14" fmla="*/ 140 w 161"/>
                <a:gd name="T15" fmla="*/ 50 h 186"/>
                <a:gd name="T16" fmla="*/ 64 w 161"/>
                <a:gd name="T17" fmla="*/ 69 h 186"/>
                <a:gd name="T18" fmla="*/ 54 w 161"/>
                <a:gd name="T19" fmla="*/ 0 h 186"/>
                <a:gd name="T20" fmla="*/ 29 w 161"/>
                <a:gd name="T21" fmla="*/ 4 h 186"/>
                <a:gd name="T22" fmla="*/ 43 w 161"/>
                <a:gd name="T23" fmla="*/ 79 h 186"/>
                <a:gd name="T24" fmla="*/ 12 w 161"/>
                <a:gd name="T25" fmla="*/ 104 h 186"/>
                <a:gd name="T26" fmla="*/ 0 w 161"/>
                <a:gd name="T27" fmla="*/ 137 h 186"/>
                <a:gd name="T28" fmla="*/ 20 w 161"/>
                <a:gd name="T29" fmla="*/ 173 h 186"/>
                <a:gd name="T30" fmla="*/ 107 w 161"/>
                <a:gd name="T31" fmla="*/ 186 h 186"/>
                <a:gd name="T32" fmla="*/ 161 w 161"/>
                <a:gd name="T33" fmla="*/ 184 h 186"/>
                <a:gd name="T34" fmla="*/ 157 w 161"/>
                <a:gd name="T35" fmla="*/ 1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86">
                  <a:moveTo>
                    <a:pt x="157" y="159"/>
                  </a:moveTo>
                  <a:cubicBezTo>
                    <a:pt x="137" y="163"/>
                    <a:pt x="117" y="165"/>
                    <a:pt x="96" y="165"/>
                  </a:cubicBezTo>
                  <a:cubicBezTo>
                    <a:pt x="74" y="165"/>
                    <a:pt x="56" y="163"/>
                    <a:pt x="43" y="158"/>
                  </a:cubicBezTo>
                  <a:cubicBezTo>
                    <a:pt x="29" y="154"/>
                    <a:pt x="23" y="148"/>
                    <a:pt x="23" y="138"/>
                  </a:cubicBezTo>
                  <a:cubicBezTo>
                    <a:pt x="23" y="129"/>
                    <a:pt x="27" y="120"/>
                    <a:pt x="35" y="111"/>
                  </a:cubicBezTo>
                  <a:cubicBezTo>
                    <a:pt x="43" y="103"/>
                    <a:pt x="57" y="95"/>
                    <a:pt x="77" y="88"/>
                  </a:cubicBezTo>
                  <a:cubicBezTo>
                    <a:pt x="97" y="81"/>
                    <a:pt x="120" y="76"/>
                    <a:pt x="146" y="73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13" y="54"/>
                    <a:pt x="88" y="61"/>
                    <a:pt x="64" y="69"/>
                  </a:cubicBezTo>
                  <a:cubicBezTo>
                    <a:pt x="57" y="50"/>
                    <a:pt x="54" y="27"/>
                    <a:pt x="54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0"/>
                    <a:pt x="36" y="55"/>
                    <a:pt x="43" y="79"/>
                  </a:cubicBezTo>
                  <a:cubicBezTo>
                    <a:pt x="30" y="85"/>
                    <a:pt x="20" y="93"/>
                    <a:pt x="12" y="104"/>
                  </a:cubicBezTo>
                  <a:cubicBezTo>
                    <a:pt x="4" y="114"/>
                    <a:pt x="0" y="125"/>
                    <a:pt x="0" y="137"/>
                  </a:cubicBezTo>
                  <a:cubicBezTo>
                    <a:pt x="0" y="151"/>
                    <a:pt x="7" y="163"/>
                    <a:pt x="20" y="173"/>
                  </a:cubicBezTo>
                  <a:cubicBezTo>
                    <a:pt x="33" y="182"/>
                    <a:pt x="62" y="186"/>
                    <a:pt x="107" y="186"/>
                  </a:cubicBezTo>
                  <a:cubicBezTo>
                    <a:pt x="123" y="186"/>
                    <a:pt x="141" y="186"/>
                    <a:pt x="161" y="184"/>
                  </a:cubicBezTo>
                  <a:lnTo>
                    <a:pt x="15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1" name="Freeform 91"/>
            <p:cNvSpPr>
              <a:spLocks noEditPoints="1"/>
            </p:cNvSpPr>
            <p:nvPr userDrawn="1"/>
          </p:nvSpPr>
          <p:spPr bwMode="black">
            <a:xfrm>
              <a:off x="885" y="1948"/>
              <a:ext cx="400" cy="459"/>
            </a:xfrm>
            <a:custGeom>
              <a:avLst/>
              <a:gdLst>
                <a:gd name="T0" fmla="*/ 119 w 169"/>
                <a:gd name="T1" fmla="*/ 13 h 194"/>
                <a:gd name="T2" fmla="*/ 42 w 169"/>
                <a:gd name="T3" fmla="*/ 0 h 194"/>
                <a:gd name="T4" fmla="*/ 35 w 169"/>
                <a:gd name="T5" fmla="*/ 22 h 194"/>
                <a:gd name="T6" fmla="*/ 133 w 169"/>
                <a:gd name="T7" fmla="*/ 35 h 194"/>
                <a:gd name="T8" fmla="*/ 138 w 169"/>
                <a:gd name="T9" fmla="*/ 12 h 194"/>
                <a:gd name="T10" fmla="*/ 119 w 169"/>
                <a:gd name="T11" fmla="*/ 13 h 194"/>
                <a:gd name="T12" fmla="*/ 14 w 169"/>
                <a:gd name="T13" fmla="*/ 102 h 194"/>
                <a:gd name="T14" fmla="*/ 105 w 169"/>
                <a:gd name="T15" fmla="*/ 73 h 194"/>
                <a:gd name="T16" fmla="*/ 136 w 169"/>
                <a:gd name="T17" fmla="*/ 82 h 194"/>
                <a:gd name="T18" fmla="*/ 147 w 169"/>
                <a:gd name="T19" fmla="*/ 109 h 194"/>
                <a:gd name="T20" fmla="*/ 120 w 169"/>
                <a:gd name="T21" fmla="*/ 151 h 194"/>
                <a:gd name="T22" fmla="*/ 38 w 169"/>
                <a:gd name="T23" fmla="*/ 171 h 194"/>
                <a:gd name="T24" fmla="*/ 48 w 169"/>
                <a:gd name="T25" fmla="*/ 194 h 194"/>
                <a:gd name="T26" fmla="*/ 104 w 169"/>
                <a:gd name="T27" fmla="*/ 182 h 194"/>
                <a:gd name="T28" fmla="*/ 152 w 169"/>
                <a:gd name="T29" fmla="*/ 151 h 194"/>
                <a:gd name="T30" fmla="*/ 169 w 169"/>
                <a:gd name="T31" fmla="*/ 107 h 194"/>
                <a:gd name="T32" fmla="*/ 151 w 169"/>
                <a:gd name="T33" fmla="*/ 66 h 194"/>
                <a:gd name="T34" fmla="*/ 106 w 169"/>
                <a:gd name="T35" fmla="*/ 51 h 194"/>
                <a:gd name="T36" fmla="*/ 0 w 169"/>
                <a:gd name="T37" fmla="*/ 82 h 194"/>
                <a:gd name="T38" fmla="*/ 14 w 169"/>
                <a:gd name="T39" fmla="*/ 10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94">
                  <a:moveTo>
                    <a:pt x="119" y="13"/>
                  </a:moveTo>
                  <a:cubicBezTo>
                    <a:pt x="90" y="13"/>
                    <a:pt x="64" y="9"/>
                    <a:pt x="42" y="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64" y="31"/>
                    <a:pt x="97" y="35"/>
                    <a:pt x="133" y="35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4" y="12"/>
                    <a:pt x="128" y="13"/>
                    <a:pt x="119" y="13"/>
                  </a:cubicBezTo>
                  <a:close/>
                  <a:moveTo>
                    <a:pt x="14" y="102"/>
                  </a:moveTo>
                  <a:cubicBezTo>
                    <a:pt x="43" y="83"/>
                    <a:pt x="73" y="73"/>
                    <a:pt x="105" y="73"/>
                  </a:cubicBezTo>
                  <a:cubicBezTo>
                    <a:pt x="118" y="73"/>
                    <a:pt x="128" y="76"/>
                    <a:pt x="136" y="82"/>
                  </a:cubicBezTo>
                  <a:cubicBezTo>
                    <a:pt x="144" y="89"/>
                    <a:pt x="147" y="98"/>
                    <a:pt x="147" y="109"/>
                  </a:cubicBezTo>
                  <a:cubicBezTo>
                    <a:pt x="147" y="125"/>
                    <a:pt x="138" y="138"/>
                    <a:pt x="120" y="151"/>
                  </a:cubicBezTo>
                  <a:cubicBezTo>
                    <a:pt x="101" y="163"/>
                    <a:pt x="74" y="170"/>
                    <a:pt x="38" y="171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65" y="193"/>
                    <a:pt x="83" y="189"/>
                    <a:pt x="104" y="182"/>
                  </a:cubicBezTo>
                  <a:cubicBezTo>
                    <a:pt x="125" y="175"/>
                    <a:pt x="141" y="164"/>
                    <a:pt x="152" y="151"/>
                  </a:cubicBezTo>
                  <a:cubicBezTo>
                    <a:pt x="164" y="137"/>
                    <a:pt x="169" y="123"/>
                    <a:pt x="169" y="107"/>
                  </a:cubicBezTo>
                  <a:cubicBezTo>
                    <a:pt x="169" y="90"/>
                    <a:pt x="163" y="77"/>
                    <a:pt x="151" y="66"/>
                  </a:cubicBezTo>
                  <a:cubicBezTo>
                    <a:pt x="139" y="56"/>
                    <a:pt x="124" y="51"/>
                    <a:pt x="106" y="51"/>
                  </a:cubicBezTo>
                  <a:cubicBezTo>
                    <a:pt x="72" y="51"/>
                    <a:pt x="37" y="61"/>
                    <a:pt x="0" y="82"/>
                  </a:cubicBezTo>
                  <a:lnTo>
                    <a:pt x="1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2" name="Freeform 92"/>
            <p:cNvSpPr>
              <a:spLocks noEditPoints="1"/>
            </p:cNvSpPr>
            <p:nvPr userDrawn="1"/>
          </p:nvSpPr>
          <p:spPr bwMode="black">
            <a:xfrm>
              <a:off x="-1001" y="3770"/>
              <a:ext cx="454" cy="490"/>
            </a:xfrm>
            <a:custGeom>
              <a:avLst/>
              <a:gdLst>
                <a:gd name="T0" fmla="*/ 12 w 192"/>
                <a:gd name="T1" fmla="*/ 156 h 207"/>
                <a:gd name="T2" fmla="*/ 46 w 192"/>
                <a:gd name="T3" fmla="*/ 193 h 207"/>
                <a:gd name="T4" fmla="*/ 96 w 192"/>
                <a:gd name="T5" fmla="*/ 207 h 207"/>
                <a:gd name="T6" fmla="*/ 145 w 192"/>
                <a:gd name="T7" fmla="*/ 195 h 207"/>
                <a:gd name="T8" fmla="*/ 180 w 192"/>
                <a:gd name="T9" fmla="*/ 158 h 207"/>
                <a:gd name="T10" fmla="*/ 192 w 192"/>
                <a:gd name="T11" fmla="*/ 104 h 207"/>
                <a:gd name="T12" fmla="*/ 180 w 192"/>
                <a:gd name="T13" fmla="*/ 50 h 207"/>
                <a:gd name="T14" fmla="*/ 146 w 192"/>
                <a:gd name="T15" fmla="*/ 13 h 207"/>
                <a:gd name="T16" fmla="*/ 96 w 192"/>
                <a:gd name="T17" fmla="*/ 0 h 207"/>
                <a:gd name="T18" fmla="*/ 27 w 192"/>
                <a:gd name="T19" fmla="*/ 28 h 207"/>
                <a:gd name="T20" fmla="*/ 0 w 192"/>
                <a:gd name="T21" fmla="*/ 106 h 207"/>
                <a:gd name="T22" fmla="*/ 12 w 192"/>
                <a:gd name="T23" fmla="*/ 156 h 207"/>
                <a:gd name="T24" fmla="*/ 48 w 192"/>
                <a:gd name="T25" fmla="*/ 42 h 207"/>
                <a:gd name="T26" fmla="*/ 96 w 192"/>
                <a:gd name="T27" fmla="*/ 23 h 207"/>
                <a:gd name="T28" fmla="*/ 132 w 192"/>
                <a:gd name="T29" fmla="*/ 33 h 207"/>
                <a:gd name="T30" fmla="*/ 156 w 192"/>
                <a:gd name="T31" fmla="*/ 61 h 207"/>
                <a:gd name="T32" fmla="*/ 165 w 192"/>
                <a:gd name="T33" fmla="*/ 104 h 207"/>
                <a:gd name="T34" fmla="*/ 145 w 192"/>
                <a:gd name="T35" fmla="*/ 163 h 207"/>
                <a:gd name="T36" fmla="*/ 96 w 192"/>
                <a:gd name="T37" fmla="*/ 184 h 207"/>
                <a:gd name="T38" fmla="*/ 47 w 192"/>
                <a:gd name="T39" fmla="*/ 164 h 207"/>
                <a:gd name="T40" fmla="*/ 28 w 192"/>
                <a:gd name="T41" fmla="*/ 107 h 207"/>
                <a:gd name="T42" fmla="*/ 48 w 192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7">
                  <a:moveTo>
                    <a:pt x="12" y="156"/>
                  </a:moveTo>
                  <a:cubicBezTo>
                    <a:pt x="19" y="172"/>
                    <a:pt x="31" y="184"/>
                    <a:pt x="46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30" y="203"/>
                    <a:pt x="145" y="195"/>
                  </a:cubicBezTo>
                  <a:cubicBezTo>
                    <a:pt x="160" y="187"/>
                    <a:pt x="171" y="174"/>
                    <a:pt x="180" y="158"/>
                  </a:cubicBezTo>
                  <a:cubicBezTo>
                    <a:pt x="188" y="142"/>
                    <a:pt x="192" y="124"/>
                    <a:pt x="192" y="104"/>
                  </a:cubicBezTo>
                  <a:cubicBezTo>
                    <a:pt x="192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5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2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8" y="23"/>
                    <a:pt x="96" y="23"/>
                  </a:cubicBezTo>
                  <a:cubicBezTo>
                    <a:pt x="110" y="23"/>
                    <a:pt x="121" y="26"/>
                    <a:pt x="132" y="33"/>
                  </a:cubicBezTo>
                  <a:cubicBezTo>
                    <a:pt x="143" y="39"/>
                    <a:pt x="151" y="49"/>
                    <a:pt x="156" y="61"/>
                  </a:cubicBezTo>
                  <a:cubicBezTo>
                    <a:pt x="162" y="73"/>
                    <a:pt x="165" y="87"/>
                    <a:pt x="165" y="104"/>
                  </a:cubicBezTo>
                  <a:cubicBezTo>
                    <a:pt x="165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8" y="131"/>
                    <a:pt x="28" y="107"/>
                  </a:cubicBezTo>
                  <a:cubicBezTo>
                    <a:pt x="28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3" name="Freeform 93"/>
            <p:cNvSpPr>
              <a:spLocks noEditPoints="1"/>
            </p:cNvSpPr>
            <p:nvPr userDrawn="1"/>
          </p:nvSpPr>
          <p:spPr bwMode="black">
            <a:xfrm>
              <a:off x="-491" y="3780"/>
              <a:ext cx="360" cy="473"/>
            </a:xfrm>
            <a:custGeom>
              <a:avLst/>
              <a:gdLst>
                <a:gd name="T0" fmla="*/ 77 w 152"/>
                <a:gd name="T1" fmla="*/ 200 h 200"/>
                <a:gd name="T2" fmla="*/ 109 w 152"/>
                <a:gd name="T3" fmla="*/ 196 h 200"/>
                <a:gd name="T4" fmla="*/ 131 w 152"/>
                <a:gd name="T5" fmla="*/ 186 h 200"/>
                <a:gd name="T6" fmla="*/ 146 w 152"/>
                <a:gd name="T7" fmla="*/ 168 h 200"/>
                <a:gd name="T8" fmla="*/ 152 w 152"/>
                <a:gd name="T9" fmla="*/ 142 h 200"/>
                <a:gd name="T10" fmla="*/ 142 w 152"/>
                <a:gd name="T11" fmla="*/ 111 h 200"/>
                <a:gd name="T12" fmla="*/ 114 w 152"/>
                <a:gd name="T13" fmla="*/ 93 h 200"/>
                <a:gd name="T14" fmla="*/ 135 w 152"/>
                <a:gd name="T15" fmla="*/ 75 h 200"/>
                <a:gd name="T16" fmla="*/ 142 w 152"/>
                <a:gd name="T17" fmla="*/ 51 h 200"/>
                <a:gd name="T18" fmla="*/ 134 w 152"/>
                <a:gd name="T19" fmla="*/ 24 h 200"/>
                <a:gd name="T20" fmla="*/ 112 w 152"/>
                <a:gd name="T21" fmla="*/ 6 h 200"/>
                <a:gd name="T22" fmla="*/ 76 w 152"/>
                <a:gd name="T23" fmla="*/ 0 h 200"/>
                <a:gd name="T24" fmla="*/ 0 w 152"/>
                <a:gd name="T25" fmla="*/ 0 h 200"/>
                <a:gd name="T26" fmla="*/ 0 w 152"/>
                <a:gd name="T27" fmla="*/ 200 h 200"/>
                <a:gd name="T28" fmla="*/ 77 w 152"/>
                <a:gd name="T29" fmla="*/ 200 h 200"/>
                <a:gd name="T30" fmla="*/ 27 w 152"/>
                <a:gd name="T31" fmla="*/ 23 h 200"/>
                <a:gd name="T32" fmla="*/ 67 w 152"/>
                <a:gd name="T33" fmla="*/ 23 h 200"/>
                <a:gd name="T34" fmla="*/ 97 w 152"/>
                <a:gd name="T35" fmla="*/ 26 h 200"/>
                <a:gd name="T36" fmla="*/ 111 w 152"/>
                <a:gd name="T37" fmla="*/ 36 h 200"/>
                <a:gd name="T38" fmla="*/ 116 w 152"/>
                <a:gd name="T39" fmla="*/ 54 h 200"/>
                <a:gd name="T40" fmla="*/ 111 w 152"/>
                <a:gd name="T41" fmla="*/ 71 h 200"/>
                <a:gd name="T42" fmla="*/ 96 w 152"/>
                <a:gd name="T43" fmla="*/ 81 h 200"/>
                <a:gd name="T44" fmla="*/ 70 w 152"/>
                <a:gd name="T45" fmla="*/ 84 h 200"/>
                <a:gd name="T46" fmla="*/ 27 w 152"/>
                <a:gd name="T47" fmla="*/ 84 h 200"/>
                <a:gd name="T48" fmla="*/ 27 w 152"/>
                <a:gd name="T49" fmla="*/ 23 h 200"/>
                <a:gd name="T50" fmla="*/ 27 w 152"/>
                <a:gd name="T51" fmla="*/ 107 h 200"/>
                <a:gd name="T52" fmla="*/ 73 w 152"/>
                <a:gd name="T53" fmla="*/ 107 h 200"/>
                <a:gd name="T54" fmla="*/ 103 w 152"/>
                <a:gd name="T55" fmla="*/ 111 h 200"/>
                <a:gd name="T56" fmla="*/ 118 w 152"/>
                <a:gd name="T57" fmla="*/ 122 h 200"/>
                <a:gd name="T58" fmla="*/ 124 w 152"/>
                <a:gd name="T59" fmla="*/ 142 h 200"/>
                <a:gd name="T60" fmla="*/ 120 w 152"/>
                <a:gd name="T61" fmla="*/ 159 h 200"/>
                <a:gd name="T62" fmla="*/ 110 w 152"/>
                <a:gd name="T63" fmla="*/ 170 h 200"/>
                <a:gd name="T64" fmla="*/ 95 w 152"/>
                <a:gd name="T65" fmla="*/ 175 h 200"/>
                <a:gd name="T66" fmla="*/ 77 w 152"/>
                <a:gd name="T67" fmla="*/ 176 h 200"/>
                <a:gd name="T68" fmla="*/ 27 w 152"/>
                <a:gd name="T69" fmla="*/ 176 h 200"/>
                <a:gd name="T70" fmla="*/ 27 w 152"/>
                <a:gd name="T71" fmla="*/ 10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200">
                  <a:moveTo>
                    <a:pt x="77" y="200"/>
                  </a:moveTo>
                  <a:cubicBezTo>
                    <a:pt x="90" y="200"/>
                    <a:pt x="100" y="199"/>
                    <a:pt x="109" y="196"/>
                  </a:cubicBezTo>
                  <a:cubicBezTo>
                    <a:pt x="118" y="194"/>
                    <a:pt x="125" y="191"/>
                    <a:pt x="131" y="186"/>
                  </a:cubicBezTo>
                  <a:cubicBezTo>
                    <a:pt x="137" y="182"/>
                    <a:pt x="142" y="176"/>
                    <a:pt x="146" y="168"/>
                  </a:cubicBezTo>
                  <a:cubicBezTo>
                    <a:pt x="150" y="160"/>
                    <a:pt x="152" y="151"/>
                    <a:pt x="152" y="142"/>
                  </a:cubicBezTo>
                  <a:cubicBezTo>
                    <a:pt x="152" y="130"/>
                    <a:pt x="148" y="120"/>
                    <a:pt x="142" y="111"/>
                  </a:cubicBezTo>
                  <a:cubicBezTo>
                    <a:pt x="135" y="103"/>
                    <a:pt x="126" y="97"/>
                    <a:pt x="114" y="93"/>
                  </a:cubicBezTo>
                  <a:cubicBezTo>
                    <a:pt x="123" y="89"/>
                    <a:pt x="130" y="82"/>
                    <a:pt x="135" y="75"/>
                  </a:cubicBezTo>
                  <a:cubicBezTo>
                    <a:pt x="140" y="67"/>
                    <a:pt x="142" y="59"/>
                    <a:pt x="142" y="51"/>
                  </a:cubicBezTo>
                  <a:cubicBezTo>
                    <a:pt x="142" y="42"/>
                    <a:pt x="139" y="33"/>
                    <a:pt x="134" y="24"/>
                  </a:cubicBezTo>
                  <a:cubicBezTo>
                    <a:pt x="129" y="16"/>
                    <a:pt x="122" y="10"/>
                    <a:pt x="112" y="6"/>
                  </a:cubicBezTo>
                  <a:cubicBezTo>
                    <a:pt x="103" y="2"/>
                    <a:pt x="91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7" y="200"/>
                  </a:lnTo>
                  <a:close/>
                  <a:moveTo>
                    <a:pt x="27" y="23"/>
                  </a:moveTo>
                  <a:cubicBezTo>
                    <a:pt x="67" y="23"/>
                    <a:pt x="67" y="23"/>
                    <a:pt x="67" y="23"/>
                  </a:cubicBezTo>
                  <a:cubicBezTo>
                    <a:pt x="81" y="23"/>
                    <a:pt x="92" y="24"/>
                    <a:pt x="97" y="26"/>
                  </a:cubicBezTo>
                  <a:cubicBezTo>
                    <a:pt x="103" y="28"/>
                    <a:pt x="108" y="31"/>
                    <a:pt x="111" y="36"/>
                  </a:cubicBezTo>
                  <a:cubicBezTo>
                    <a:pt x="114" y="41"/>
                    <a:pt x="116" y="47"/>
                    <a:pt x="116" y="54"/>
                  </a:cubicBezTo>
                  <a:cubicBezTo>
                    <a:pt x="116" y="61"/>
                    <a:pt x="114" y="67"/>
                    <a:pt x="111" y="71"/>
                  </a:cubicBezTo>
                  <a:cubicBezTo>
                    <a:pt x="107" y="76"/>
                    <a:pt x="102" y="79"/>
                    <a:pt x="96" y="81"/>
                  </a:cubicBezTo>
                  <a:cubicBezTo>
                    <a:pt x="90" y="83"/>
                    <a:pt x="82" y="84"/>
                    <a:pt x="70" y="84"/>
                  </a:cubicBezTo>
                  <a:cubicBezTo>
                    <a:pt x="27" y="84"/>
                    <a:pt x="27" y="84"/>
                    <a:pt x="27" y="84"/>
                  </a:cubicBezTo>
                  <a:lnTo>
                    <a:pt x="27" y="23"/>
                  </a:lnTo>
                  <a:close/>
                  <a:moveTo>
                    <a:pt x="27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86" y="107"/>
                    <a:pt x="96" y="108"/>
                    <a:pt x="103" y="111"/>
                  </a:cubicBezTo>
                  <a:cubicBezTo>
                    <a:pt x="109" y="113"/>
                    <a:pt x="115" y="117"/>
                    <a:pt x="118" y="122"/>
                  </a:cubicBezTo>
                  <a:cubicBezTo>
                    <a:pt x="122" y="128"/>
                    <a:pt x="124" y="134"/>
                    <a:pt x="124" y="142"/>
                  </a:cubicBezTo>
                  <a:cubicBezTo>
                    <a:pt x="124" y="148"/>
                    <a:pt x="123" y="154"/>
                    <a:pt x="120" y="159"/>
                  </a:cubicBezTo>
                  <a:cubicBezTo>
                    <a:pt x="118" y="163"/>
                    <a:pt x="114" y="167"/>
                    <a:pt x="110" y="170"/>
                  </a:cubicBezTo>
                  <a:cubicBezTo>
                    <a:pt x="106" y="172"/>
                    <a:pt x="101" y="174"/>
                    <a:pt x="95" y="175"/>
                  </a:cubicBezTo>
                  <a:cubicBezTo>
                    <a:pt x="91" y="176"/>
                    <a:pt x="85" y="176"/>
                    <a:pt x="77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4" name="Freeform 94"/>
            <p:cNvSpPr>
              <a:spLocks noEditPoints="1"/>
            </p:cNvSpPr>
            <p:nvPr userDrawn="1"/>
          </p:nvSpPr>
          <p:spPr bwMode="black">
            <a:xfrm>
              <a:off x="-51" y="3780"/>
              <a:ext cx="416" cy="473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0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8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0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8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8"/>
                    <a:pt x="129" y="5"/>
                  </a:cubicBezTo>
                  <a:cubicBezTo>
                    <a:pt x="120" y="1"/>
                    <a:pt x="106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95"/>
            <p:cNvSpPr>
              <a:spLocks noChangeArrowheads="1"/>
            </p:cNvSpPr>
            <p:nvPr userDrawn="1"/>
          </p:nvSpPr>
          <p:spPr bwMode="black">
            <a:xfrm>
              <a:off x="429" y="3780"/>
              <a:ext cx="61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6" name="Freeform 96"/>
            <p:cNvSpPr>
              <a:spLocks/>
            </p:cNvSpPr>
            <p:nvPr userDrawn="1"/>
          </p:nvSpPr>
          <p:spPr bwMode="black">
            <a:xfrm>
              <a:off x="580" y="3770"/>
              <a:ext cx="438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2 h 207"/>
                <a:gd name="T4" fmla="*/ 134 w 185"/>
                <a:gd name="T5" fmla="*/ 177 h 207"/>
                <a:gd name="T6" fmla="*/ 100 w 185"/>
                <a:gd name="T7" fmla="*/ 183 h 207"/>
                <a:gd name="T8" fmla="*/ 63 w 185"/>
                <a:gd name="T9" fmla="*/ 174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7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59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2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8 w 185"/>
                <a:gd name="T45" fmla="*/ 194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2"/>
                    <a:pt x="159" y="162"/>
                    <a:pt x="159" y="162"/>
                  </a:cubicBezTo>
                  <a:cubicBezTo>
                    <a:pt x="153" y="167"/>
                    <a:pt x="145" y="172"/>
                    <a:pt x="134" y="177"/>
                  </a:cubicBezTo>
                  <a:cubicBezTo>
                    <a:pt x="123" y="181"/>
                    <a:pt x="112" y="183"/>
                    <a:pt x="100" y="183"/>
                  </a:cubicBezTo>
                  <a:cubicBezTo>
                    <a:pt x="87" y="183"/>
                    <a:pt x="75" y="180"/>
                    <a:pt x="63" y="174"/>
                  </a:cubicBezTo>
                  <a:cubicBezTo>
                    <a:pt x="51" y="169"/>
                    <a:pt x="42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8"/>
                    <a:pt x="30" y="75"/>
                    <a:pt x="35" y="63"/>
                  </a:cubicBezTo>
                  <a:cubicBezTo>
                    <a:pt x="38" y="55"/>
                    <a:pt x="42" y="49"/>
                    <a:pt x="47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7" y="25"/>
                    <a:pt x="88" y="23"/>
                    <a:pt x="100" y="23"/>
                  </a:cubicBezTo>
                  <a:cubicBezTo>
                    <a:pt x="110" y="23"/>
                    <a:pt x="119" y="25"/>
                    <a:pt x="128" y="28"/>
                  </a:cubicBezTo>
                  <a:cubicBezTo>
                    <a:pt x="136" y="32"/>
                    <a:pt x="142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78" y="46"/>
                    <a:pt x="173" y="35"/>
                    <a:pt x="167" y="27"/>
                  </a:cubicBezTo>
                  <a:cubicBezTo>
                    <a:pt x="160" y="18"/>
                    <a:pt x="151" y="12"/>
                    <a:pt x="139" y="7"/>
                  </a:cubicBezTo>
                  <a:cubicBezTo>
                    <a:pt x="127" y="2"/>
                    <a:pt x="114" y="0"/>
                    <a:pt x="100" y="0"/>
                  </a:cubicBezTo>
                  <a:cubicBezTo>
                    <a:pt x="80" y="0"/>
                    <a:pt x="62" y="4"/>
                    <a:pt x="47" y="12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2" y="186"/>
                    <a:pt x="48" y="194"/>
                  </a:cubicBezTo>
                  <a:cubicBezTo>
                    <a:pt x="64" y="203"/>
                    <a:pt x="82" y="207"/>
                    <a:pt x="102" y="207"/>
                  </a:cubicBezTo>
                  <a:cubicBezTo>
                    <a:pt x="117" y="207"/>
                    <a:pt x="131" y="204"/>
                    <a:pt x="145" y="199"/>
                  </a:cubicBezTo>
                  <a:cubicBezTo>
                    <a:pt x="158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7" name="Freeform 97"/>
            <p:cNvSpPr>
              <a:spLocks noEditPoints="1"/>
            </p:cNvSpPr>
            <p:nvPr userDrawn="1"/>
          </p:nvSpPr>
          <p:spPr bwMode="black">
            <a:xfrm>
              <a:off x="1051" y="3780"/>
              <a:ext cx="442" cy="473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4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6 w 187"/>
                <a:gd name="T11" fmla="*/ 0 h 200"/>
                <a:gd name="T12" fmla="*/ 77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80 w 187"/>
                <a:gd name="T19" fmla="*/ 59 h 200"/>
                <a:gd name="T20" fmla="*/ 91 w 187"/>
                <a:gd name="T21" fmla="*/ 21 h 200"/>
                <a:gd name="T22" fmla="*/ 105 w 187"/>
                <a:gd name="T23" fmla="*/ 62 h 200"/>
                <a:gd name="T24" fmla="*/ 126 w 187"/>
                <a:gd name="T25" fmla="*/ 117 h 200"/>
                <a:gd name="T26" fmla="*/ 58 w 187"/>
                <a:gd name="T27" fmla="*/ 117 h 200"/>
                <a:gd name="T28" fmla="*/ 80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80" y="59"/>
                  </a:moveTo>
                  <a:cubicBezTo>
                    <a:pt x="85" y="46"/>
                    <a:pt x="88" y="33"/>
                    <a:pt x="91" y="21"/>
                  </a:cubicBezTo>
                  <a:cubicBezTo>
                    <a:pt x="94" y="31"/>
                    <a:pt x="99" y="45"/>
                    <a:pt x="105" y="62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58" y="117"/>
                    <a:pt x="58" y="117"/>
                    <a:pt x="58" y="117"/>
                  </a:cubicBezTo>
                  <a:lnTo>
                    <a:pt x="8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8" name="Freeform 98"/>
            <p:cNvSpPr>
              <a:spLocks noEditPoints="1"/>
            </p:cNvSpPr>
            <p:nvPr userDrawn="1"/>
          </p:nvSpPr>
          <p:spPr bwMode="black">
            <a:xfrm>
              <a:off x="1538" y="3780"/>
              <a:ext cx="390" cy="473"/>
            </a:xfrm>
            <a:custGeom>
              <a:avLst/>
              <a:gdLst>
                <a:gd name="T0" fmla="*/ 72 w 165"/>
                <a:gd name="T1" fmla="*/ 200 h 200"/>
                <a:gd name="T2" fmla="*/ 104 w 165"/>
                <a:gd name="T3" fmla="*/ 196 h 200"/>
                <a:gd name="T4" fmla="*/ 128 w 165"/>
                <a:gd name="T5" fmla="*/ 186 h 200"/>
                <a:gd name="T6" fmla="*/ 146 w 165"/>
                <a:gd name="T7" fmla="*/ 168 h 200"/>
                <a:gd name="T8" fmla="*/ 160 w 165"/>
                <a:gd name="T9" fmla="*/ 139 h 200"/>
                <a:gd name="T10" fmla="*/ 165 w 165"/>
                <a:gd name="T11" fmla="*/ 99 h 200"/>
                <a:gd name="T12" fmla="*/ 158 w 165"/>
                <a:gd name="T13" fmla="*/ 51 h 200"/>
                <a:gd name="T14" fmla="*/ 134 w 165"/>
                <a:gd name="T15" fmla="*/ 17 h 200"/>
                <a:gd name="T16" fmla="*/ 104 w 165"/>
                <a:gd name="T17" fmla="*/ 2 h 200"/>
                <a:gd name="T18" fmla="*/ 69 w 165"/>
                <a:gd name="T19" fmla="*/ 0 h 200"/>
                <a:gd name="T20" fmla="*/ 0 w 165"/>
                <a:gd name="T21" fmla="*/ 0 h 200"/>
                <a:gd name="T22" fmla="*/ 0 w 165"/>
                <a:gd name="T23" fmla="*/ 200 h 200"/>
                <a:gd name="T24" fmla="*/ 72 w 165"/>
                <a:gd name="T25" fmla="*/ 200 h 200"/>
                <a:gd name="T26" fmla="*/ 26 w 165"/>
                <a:gd name="T27" fmla="*/ 23 h 200"/>
                <a:gd name="T28" fmla="*/ 68 w 165"/>
                <a:gd name="T29" fmla="*/ 23 h 200"/>
                <a:gd name="T30" fmla="*/ 103 w 165"/>
                <a:gd name="T31" fmla="*/ 27 h 200"/>
                <a:gd name="T32" fmla="*/ 128 w 165"/>
                <a:gd name="T33" fmla="*/ 50 h 200"/>
                <a:gd name="T34" fmla="*/ 138 w 165"/>
                <a:gd name="T35" fmla="*/ 98 h 200"/>
                <a:gd name="T36" fmla="*/ 133 w 165"/>
                <a:gd name="T37" fmla="*/ 137 h 200"/>
                <a:gd name="T38" fmla="*/ 118 w 165"/>
                <a:gd name="T39" fmla="*/ 162 h 200"/>
                <a:gd name="T40" fmla="*/ 100 w 165"/>
                <a:gd name="T41" fmla="*/ 172 h 200"/>
                <a:gd name="T42" fmla="*/ 69 w 165"/>
                <a:gd name="T43" fmla="*/ 176 h 200"/>
                <a:gd name="T44" fmla="*/ 26 w 165"/>
                <a:gd name="T45" fmla="*/ 176 h 200"/>
                <a:gd name="T46" fmla="*/ 26 w 165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5" h="200">
                  <a:moveTo>
                    <a:pt x="72" y="200"/>
                  </a:moveTo>
                  <a:cubicBezTo>
                    <a:pt x="84" y="200"/>
                    <a:pt x="95" y="199"/>
                    <a:pt x="104" y="196"/>
                  </a:cubicBezTo>
                  <a:cubicBezTo>
                    <a:pt x="114" y="194"/>
                    <a:pt x="122" y="191"/>
                    <a:pt x="128" y="186"/>
                  </a:cubicBezTo>
                  <a:cubicBezTo>
                    <a:pt x="135" y="182"/>
                    <a:pt x="141" y="176"/>
                    <a:pt x="146" y="168"/>
                  </a:cubicBezTo>
                  <a:cubicBezTo>
                    <a:pt x="152" y="160"/>
                    <a:pt x="156" y="151"/>
                    <a:pt x="160" y="139"/>
                  </a:cubicBezTo>
                  <a:cubicBezTo>
                    <a:pt x="164" y="127"/>
                    <a:pt x="165" y="114"/>
                    <a:pt x="165" y="99"/>
                  </a:cubicBezTo>
                  <a:cubicBezTo>
                    <a:pt x="165" y="81"/>
                    <a:pt x="163" y="65"/>
                    <a:pt x="158" y="51"/>
                  </a:cubicBezTo>
                  <a:cubicBezTo>
                    <a:pt x="152" y="37"/>
                    <a:pt x="144" y="26"/>
                    <a:pt x="134" y="17"/>
                  </a:cubicBezTo>
                  <a:cubicBezTo>
                    <a:pt x="126" y="10"/>
                    <a:pt x="116" y="5"/>
                    <a:pt x="104" y="2"/>
                  </a:cubicBezTo>
                  <a:cubicBezTo>
                    <a:pt x="96" y="0"/>
                    <a:pt x="84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2" y="200"/>
                  </a:lnTo>
                  <a:close/>
                  <a:moveTo>
                    <a:pt x="26" y="2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84" y="23"/>
                    <a:pt x="96" y="24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8" y="77"/>
                    <a:pt x="138" y="98"/>
                  </a:cubicBezTo>
                  <a:cubicBezTo>
                    <a:pt x="138" y="113"/>
                    <a:pt x="136" y="126"/>
                    <a:pt x="133" y="137"/>
                  </a:cubicBezTo>
                  <a:cubicBezTo>
                    <a:pt x="129" y="147"/>
                    <a:pt x="124" y="156"/>
                    <a:pt x="118" y="162"/>
                  </a:cubicBezTo>
                  <a:cubicBezTo>
                    <a:pt x="114" y="166"/>
                    <a:pt x="108" y="170"/>
                    <a:pt x="100" y="172"/>
                  </a:cubicBezTo>
                  <a:cubicBezTo>
                    <a:pt x="93" y="175"/>
                    <a:pt x="82" y="176"/>
                    <a:pt x="69" y="176"/>
                  </a:cubicBezTo>
                  <a:cubicBezTo>
                    <a:pt x="26" y="176"/>
                    <a:pt x="26" y="176"/>
                    <a:pt x="26" y="176"/>
                  </a:cubicBezTo>
                  <a:lnTo>
                    <a:pt x="2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39" name="Freeform 99"/>
            <p:cNvSpPr>
              <a:spLocks noEditPoints="1"/>
            </p:cNvSpPr>
            <p:nvPr userDrawn="1"/>
          </p:nvSpPr>
          <p:spPr bwMode="black">
            <a:xfrm>
              <a:off x="1989" y="3770"/>
              <a:ext cx="452" cy="490"/>
            </a:xfrm>
            <a:custGeom>
              <a:avLst/>
              <a:gdLst>
                <a:gd name="T0" fmla="*/ 11 w 191"/>
                <a:gd name="T1" fmla="*/ 156 h 207"/>
                <a:gd name="T2" fmla="*/ 45 w 191"/>
                <a:gd name="T3" fmla="*/ 193 h 207"/>
                <a:gd name="T4" fmla="*/ 96 w 191"/>
                <a:gd name="T5" fmla="*/ 207 h 207"/>
                <a:gd name="T6" fmla="*/ 144 w 191"/>
                <a:gd name="T7" fmla="*/ 195 h 207"/>
                <a:gd name="T8" fmla="*/ 179 w 191"/>
                <a:gd name="T9" fmla="*/ 158 h 207"/>
                <a:gd name="T10" fmla="*/ 191 w 191"/>
                <a:gd name="T11" fmla="*/ 104 h 207"/>
                <a:gd name="T12" fmla="*/ 180 w 191"/>
                <a:gd name="T13" fmla="*/ 50 h 207"/>
                <a:gd name="T14" fmla="*/ 146 w 191"/>
                <a:gd name="T15" fmla="*/ 13 h 207"/>
                <a:gd name="T16" fmla="*/ 96 w 191"/>
                <a:gd name="T17" fmla="*/ 0 h 207"/>
                <a:gd name="T18" fmla="*/ 27 w 191"/>
                <a:gd name="T19" fmla="*/ 28 h 207"/>
                <a:gd name="T20" fmla="*/ 0 w 191"/>
                <a:gd name="T21" fmla="*/ 106 h 207"/>
                <a:gd name="T22" fmla="*/ 11 w 191"/>
                <a:gd name="T23" fmla="*/ 156 h 207"/>
                <a:gd name="T24" fmla="*/ 48 w 191"/>
                <a:gd name="T25" fmla="*/ 42 h 207"/>
                <a:gd name="T26" fmla="*/ 96 w 191"/>
                <a:gd name="T27" fmla="*/ 23 h 207"/>
                <a:gd name="T28" fmla="*/ 132 w 191"/>
                <a:gd name="T29" fmla="*/ 33 h 207"/>
                <a:gd name="T30" fmla="*/ 156 w 191"/>
                <a:gd name="T31" fmla="*/ 61 h 207"/>
                <a:gd name="T32" fmla="*/ 164 w 191"/>
                <a:gd name="T33" fmla="*/ 104 h 207"/>
                <a:gd name="T34" fmla="*/ 145 w 191"/>
                <a:gd name="T35" fmla="*/ 163 h 207"/>
                <a:gd name="T36" fmla="*/ 96 w 191"/>
                <a:gd name="T37" fmla="*/ 184 h 207"/>
                <a:gd name="T38" fmla="*/ 47 w 191"/>
                <a:gd name="T39" fmla="*/ 164 h 207"/>
                <a:gd name="T40" fmla="*/ 27 w 191"/>
                <a:gd name="T41" fmla="*/ 107 h 207"/>
                <a:gd name="T42" fmla="*/ 48 w 191"/>
                <a:gd name="T4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207">
                  <a:moveTo>
                    <a:pt x="11" y="156"/>
                  </a:moveTo>
                  <a:cubicBezTo>
                    <a:pt x="19" y="172"/>
                    <a:pt x="30" y="184"/>
                    <a:pt x="45" y="193"/>
                  </a:cubicBezTo>
                  <a:cubicBezTo>
                    <a:pt x="60" y="203"/>
                    <a:pt x="77" y="207"/>
                    <a:pt x="96" y="207"/>
                  </a:cubicBezTo>
                  <a:cubicBezTo>
                    <a:pt x="113" y="207"/>
                    <a:pt x="129" y="203"/>
                    <a:pt x="144" y="195"/>
                  </a:cubicBezTo>
                  <a:cubicBezTo>
                    <a:pt x="159" y="187"/>
                    <a:pt x="171" y="174"/>
                    <a:pt x="179" y="158"/>
                  </a:cubicBezTo>
                  <a:cubicBezTo>
                    <a:pt x="187" y="142"/>
                    <a:pt x="191" y="124"/>
                    <a:pt x="191" y="104"/>
                  </a:cubicBezTo>
                  <a:cubicBezTo>
                    <a:pt x="191" y="84"/>
                    <a:pt x="188" y="66"/>
                    <a:pt x="180" y="50"/>
                  </a:cubicBezTo>
                  <a:cubicBezTo>
                    <a:pt x="172" y="34"/>
                    <a:pt x="161" y="22"/>
                    <a:pt x="146" y="13"/>
                  </a:cubicBezTo>
                  <a:cubicBezTo>
                    <a:pt x="131" y="4"/>
                    <a:pt x="114" y="0"/>
                    <a:pt x="96" y="0"/>
                  </a:cubicBezTo>
                  <a:cubicBezTo>
                    <a:pt x="68" y="0"/>
                    <a:pt x="45" y="9"/>
                    <a:pt x="27" y="28"/>
                  </a:cubicBezTo>
                  <a:cubicBezTo>
                    <a:pt x="9" y="47"/>
                    <a:pt x="0" y="73"/>
                    <a:pt x="0" y="106"/>
                  </a:cubicBezTo>
                  <a:cubicBezTo>
                    <a:pt x="0" y="124"/>
                    <a:pt x="4" y="140"/>
                    <a:pt x="11" y="156"/>
                  </a:cubicBezTo>
                  <a:close/>
                  <a:moveTo>
                    <a:pt x="48" y="42"/>
                  </a:moveTo>
                  <a:cubicBezTo>
                    <a:pt x="61" y="29"/>
                    <a:pt x="77" y="23"/>
                    <a:pt x="96" y="23"/>
                  </a:cubicBezTo>
                  <a:cubicBezTo>
                    <a:pt x="109" y="23"/>
                    <a:pt x="121" y="26"/>
                    <a:pt x="132" y="33"/>
                  </a:cubicBezTo>
                  <a:cubicBezTo>
                    <a:pt x="142" y="39"/>
                    <a:pt x="150" y="49"/>
                    <a:pt x="156" y="61"/>
                  </a:cubicBezTo>
                  <a:cubicBezTo>
                    <a:pt x="161" y="73"/>
                    <a:pt x="164" y="87"/>
                    <a:pt x="164" y="104"/>
                  </a:cubicBezTo>
                  <a:cubicBezTo>
                    <a:pt x="164" y="130"/>
                    <a:pt x="158" y="149"/>
                    <a:pt x="145" y="163"/>
                  </a:cubicBezTo>
                  <a:cubicBezTo>
                    <a:pt x="132" y="177"/>
                    <a:pt x="116" y="184"/>
                    <a:pt x="96" y="184"/>
                  </a:cubicBezTo>
                  <a:cubicBezTo>
                    <a:pt x="76" y="184"/>
                    <a:pt x="60" y="178"/>
                    <a:pt x="47" y="164"/>
                  </a:cubicBezTo>
                  <a:cubicBezTo>
                    <a:pt x="34" y="150"/>
                    <a:pt x="27" y="131"/>
                    <a:pt x="27" y="107"/>
                  </a:cubicBezTo>
                  <a:cubicBezTo>
                    <a:pt x="27" y="76"/>
                    <a:pt x="34" y="55"/>
                    <a:pt x="4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0" name="Freeform 100"/>
            <p:cNvSpPr>
              <a:spLocks/>
            </p:cNvSpPr>
            <p:nvPr userDrawn="1"/>
          </p:nvSpPr>
          <p:spPr bwMode="black">
            <a:xfrm>
              <a:off x="-994" y="2895"/>
              <a:ext cx="437" cy="490"/>
            </a:xfrm>
            <a:custGeom>
              <a:avLst/>
              <a:gdLst>
                <a:gd name="T0" fmla="*/ 159 w 185"/>
                <a:gd name="T1" fmla="*/ 125 h 207"/>
                <a:gd name="T2" fmla="*/ 159 w 185"/>
                <a:gd name="T3" fmla="*/ 163 h 207"/>
                <a:gd name="T4" fmla="*/ 134 w 185"/>
                <a:gd name="T5" fmla="*/ 177 h 207"/>
                <a:gd name="T6" fmla="*/ 101 w 185"/>
                <a:gd name="T7" fmla="*/ 183 h 207"/>
                <a:gd name="T8" fmla="*/ 63 w 185"/>
                <a:gd name="T9" fmla="*/ 175 h 207"/>
                <a:gd name="T10" fmla="*/ 36 w 185"/>
                <a:gd name="T11" fmla="*/ 148 h 207"/>
                <a:gd name="T12" fmla="*/ 27 w 185"/>
                <a:gd name="T13" fmla="*/ 103 h 207"/>
                <a:gd name="T14" fmla="*/ 35 w 185"/>
                <a:gd name="T15" fmla="*/ 63 h 207"/>
                <a:gd name="T16" fmla="*/ 48 w 185"/>
                <a:gd name="T17" fmla="*/ 43 h 207"/>
                <a:gd name="T18" fmla="*/ 69 w 185"/>
                <a:gd name="T19" fmla="*/ 28 h 207"/>
                <a:gd name="T20" fmla="*/ 100 w 185"/>
                <a:gd name="T21" fmla="*/ 23 h 207"/>
                <a:gd name="T22" fmla="*/ 128 w 185"/>
                <a:gd name="T23" fmla="*/ 28 h 207"/>
                <a:gd name="T24" fmla="*/ 147 w 185"/>
                <a:gd name="T25" fmla="*/ 42 h 207"/>
                <a:gd name="T26" fmla="*/ 158 w 185"/>
                <a:gd name="T27" fmla="*/ 66 h 207"/>
                <a:gd name="T28" fmla="*/ 182 w 185"/>
                <a:gd name="T29" fmla="*/ 60 h 207"/>
                <a:gd name="T30" fmla="*/ 167 w 185"/>
                <a:gd name="T31" fmla="*/ 27 h 207"/>
                <a:gd name="T32" fmla="*/ 139 w 185"/>
                <a:gd name="T33" fmla="*/ 7 h 207"/>
                <a:gd name="T34" fmla="*/ 100 w 185"/>
                <a:gd name="T35" fmla="*/ 0 h 207"/>
                <a:gd name="T36" fmla="*/ 47 w 185"/>
                <a:gd name="T37" fmla="*/ 13 h 207"/>
                <a:gd name="T38" fmla="*/ 12 w 185"/>
                <a:gd name="T39" fmla="*/ 50 h 207"/>
                <a:gd name="T40" fmla="*/ 0 w 185"/>
                <a:gd name="T41" fmla="*/ 105 h 207"/>
                <a:gd name="T42" fmla="*/ 12 w 185"/>
                <a:gd name="T43" fmla="*/ 158 h 207"/>
                <a:gd name="T44" fmla="*/ 49 w 185"/>
                <a:gd name="T45" fmla="*/ 195 h 207"/>
                <a:gd name="T46" fmla="*/ 102 w 185"/>
                <a:gd name="T47" fmla="*/ 207 h 207"/>
                <a:gd name="T48" fmla="*/ 145 w 185"/>
                <a:gd name="T49" fmla="*/ 199 h 207"/>
                <a:gd name="T50" fmla="*/ 185 w 185"/>
                <a:gd name="T51" fmla="*/ 176 h 207"/>
                <a:gd name="T52" fmla="*/ 185 w 185"/>
                <a:gd name="T53" fmla="*/ 102 h 207"/>
                <a:gd name="T54" fmla="*/ 100 w 185"/>
                <a:gd name="T55" fmla="*/ 102 h 207"/>
                <a:gd name="T56" fmla="*/ 100 w 185"/>
                <a:gd name="T57" fmla="*/ 125 h 207"/>
                <a:gd name="T58" fmla="*/ 159 w 185"/>
                <a:gd name="T59" fmla="*/ 1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207">
                  <a:moveTo>
                    <a:pt x="159" y="125"/>
                  </a:moveTo>
                  <a:cubicBezTo>
                    <a:pt x="159" y="163"/>
                    <a:pt x="159" y="163"/>
                    <a:pt x="159" y="163"/>
                  </a:cubicBezTo>
                  <a:cubicBezTo>
                    <a:pt x="153" y="168"/>
                    <a:pt x="145" y="172"/>
                    <a:pt x="134" y="177"/>
                  </a:cubicBezTo>
                  <a:cubicBezTo>
                    <a:pt x="123" y="181"/>
                    <a:pt x="112" y="183"/>
                    <a:pt x="101" y="183"/>
                  </a:cubicBezTo>
                  <a:cubicBezTo>
                    <a:pt x="87" y="183"/>
                    <a:pt x="75" y="180"/>
                    <a:pt x="63" y="175"/>
                  </a:cubicBezTo>
                  <a:cubicBezTo>
                    <a:pt x="52" y="169"/>
                    <a:pt x="43" y="160"/>
                    <a:pt x="36" y="148"/>
                  </a:cubicBezTo>
                  <a:cubicBezTo>
                    <a:pt x="30" y="136"/>
                    <a:pt x="27" y="121"/>
                    <a:pt x="27" y="103"/>
                  </a:cubicBezTo>
                  <a:cubicBezTo>
                    <a:pt x="27" y="89"/>
                    <a:pt x="30" y="75"/>
                    <a:pt x="35" y="63"/>
                  </a:cubicBezTo>
                  <a:cubicBezTo>
                    <a:pt x="38" y="56"/>
                    <a:pt x="42" y="49"/>
                    <a:pt x="48" y="43"/>
                  </a:cubicBezTo>
                  <a:cubicBezTo>
                    <a:pt x="53" y="37"/>
                    <a:pt x="60" y="32"/>
                    <a:pt x="69" y="28"/>
                  </a:cubicBezTo>
                  <a:cubicBezTo>
                    <a:pt x="78" y="25"/>
                    <a:pt x="88" y="23"/>
                    <a:pt x="100" y="23"/>
                  </a:cubicBezTo>
                  <a:cubicBezTo>
                    <a:pt x="110" y="23"/>
                    <a:pt x="120" y="25"/>
                    <a:pt x="128" y="28"/>
                  </a:cubicBezTo>
                  <a:cubicBezTo>
                    <a:pt x="136" y="32"/>
                    <a:pt x="143" y="36"/>
                    <a:pt x="147" y="42"/>
                  </a:cubicBezTo>
                  <a:cubicBezTo>
                    <a:pt x="151" y="48"/>
                    <a:pt x="155" y="56"/>
                    <a:pt x="158" y="66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79" y="46"/>
                    <a:pt x="174" y="35"/>
                    <a:pt x="167" y="27"/>
                  </a:cubicBezTo>
                  <a:cubicBezTo>
                    <a:pt x="160" y="19"/>
                    <a:pt x="151" y="12"/>
                    <a:pt x="139" y="7"/>
                  </a:cubicBezTo>
                  <a:cubicBezTo>
                    <a:pt x="128" y="3"/>
                    <a:pt x="115" y="0"/>
                    <a:pt x="100" y="0"/>
                  </a:cubicBezTo>
                  <a:cubicBezTo>
                    <a:pt x="80" y="0"/>
                    <a:pt x="63" y="4"/>
                    <a:pt x="47" y="13"/>
                  </a:cubicBezTo>
                  <a:cubicBezTo>
                    <a:pt x="32" y="21"/>
                    <a:pt x="20" y="33"/>
                    <a:pt x="12" y="50"/>
                  </a:cubicBezTo>
                  <a:cubicBezTo>
                    <a:pt x="4" y="67"/>
                    <a:pt x="0" y="85"/>
                    <a:pt x="0" y="105"/>
                  </a:cubicBezTo>
                  <a:cubicBezTo>
                    <a:pt x="0" y="124"/>
                    <a:pt x="4" y="142"/>
                    <a:pt x="12" y="158"/>
                  </a:cubicBezTo>
                  <a:cubicBezTo>
                    <a:pt x="20" y="174"/>
                    <a:pt x="33" y="186"/>
                    <a:pt x="49" y="195"/>
                  </a:cubicBezTo>
                  <a:cubicBezTo>
                    <a:pt x="65" y="203"/>
                    <a:pt x="83" y="207"/>
                    <a:pt x="102" y="207"/>
                  </a:cubicBezTo>
                  <a:cubicBezTo>
                    <a:pt x="117" y="207"/>
                    <a:pt x="131" y="205"/>
                    <a:pt x="145" y="199"/>
                  </a:cubicBezTo>
                  <a:cubicBezTo>
                    <a:pt x="159" y="194"/>
                    <a:pt x="172" y="186"/>
                    <a:pt x="185" y="176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5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1" name="Freeform 101"/>
            <p:cNvSpPr>
              <a:spLocks noEditPoints="1"/>
            </p:cNvSpPr>
            <p:nvPr userDrawn="1"/>
          </p:nvSpPr>
          <p:spPr bwMode="black">
            <a:xfrm>
              <a:off x="-469" y="2904"/>
              <a:ext cx="416" cy="474"/>
            </a:xfrm>
            <a:custGeom>
              <a:avLst/>
              <a:gdLst>
                <a:gd name="T0" fmla="*/ 26 w 176"/>
                <a:gd name="T1" fmla="*/ 200 h 200"/>
                <a:gd name="T2" fmla="*/ 26 w 176"/>
                <a:gd name="T3" fmla="*/ 111 h 200"/>
                <a:gd name="T4" fmla="*/ 57 w 176"/>
                <a:gd name="T5" fmla="*/ 111 h 200"/>
                <a:gd name="T6" fmla="*/ 72 w 176"/>
                <a:gd name="T7" fmla="*/ 112 h 200"/>
                <a:gd name="T8" fmla="*/ 84 w 176"/>
                <a:gd name="T9" fmla="*/ 117 h 200"/>
                <a:gd name="T10" fmla="*/ 97 w 176"/>
                <a:gd name="T11" fmla="*/ 131 h 200"/>
                <a:gd name="T12" fmla="*/ 116 w 176"/>
                <a:gd name="T13" fmla="*/ 158 h 200"/>
                <a:gd name="T14" fmla="*/ 143 w 176"/>
                <a:gd name="T15" fmla="*/ 200 h 200"/>
                <a:gd name="T16" fmla="*/ 176 w 176"/>
                <a:gd name="T17" fmla="*/ 200 h 200"/>
                <a:gd name="T18" fmla="*/ 141 w 176"/>
                <a:gd name="T19" fmla="*/ 145 h 200"/>
                <a:gd name="T20" fmla="*/ 119 w 176"/>
                <a:gd name="T21" fmla="*/ 119 h 200"/>
                <a:gd name="T22" fmla="*/ 103 w 176"/>
                <a:gd name="T23" fmla="*/ 109 h 200"/>
                <a:gd name="T24" fmla="*/ 146 w 176"/>
                <a:gd name="T25" fmla="*/ 90 h 200"/>
                <a:gd name="T26" fmla="*/ 160 w 176"/>
                <a:gd name="T27" fmla="*/ 54 h 200"/>
                <a:gd name="T28" fmla="*/ 151 w 176"/>
                <a:gd name="T29" fmla="*/ 24 h 200"/>
                <a:gd name="T30" fmla="*/ 129 w 176"/>
                <a:gd name="T31" fmla="*/ 5 h 200"/>
                <a:gd name="T32" fmla="*/ 89 w 176"/>
                <a:gd name="T33" fmla="*/ 0 h 200"/>
                <a:gd name="T34" fmla="*/ 0 w 176"/>
                <a:gd name="T35" fmla="*/ 0 h 200"/>
                <a:gd name="T36" fmla="*/ 0 w 176"/>
                <a:gd name="T37" fmla="*/ 200 h 200"/>
                <a:gd name="T38" fmla="*/ 26 w 176"/>
                <a:gd name="T39" fmla="*/ 200 h 200"/>
                <a:gd name="T40" fmla="*/ 26 w 176"/>
                <a:gd name="T41" fmla="*/ 22 h 200"/>
                <a:gd name="T42" fmla="*/ 90 w 176"/>
                <a:gd name="T43" fmla="*/ 22 h 200"/>
                <a:gd name="T44" fmla="*/ 122 w 176"/>
                <a:gd name="T45" fmla="*/ 31 h 200"/>
                <a:gd name="T46" fmla="*/ 132 w 176"/>
                <a:gd name="T47" fmla="*/ 54 h 200"/>
                <a:gd name="T48" fmla="*/ 127 w 176"/>
                <a:gd name="T49" fmla="*/ 72 h 200"/>
                <a:gd name="T50" fmla="*/ 112 w 176"/>
                <a:gd name="T51" fmla="*/ 84 h 200"/>
                <a:gd name="T52" fmla="*/ 83 w 176"/>
                <a:gd name="T53" fmla="*/ 88 h 200"/>
                <a:gd name="T54" fmla="*/ 26 w 176"/>
                <a:gd name="T55" fmla="*/ 88 h 200"/>
                <a:gd name="T56" fmla="*/ 26 w 176"/>
                <a:gd name="T57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00">
                  <a:moveTo>
                    <a:pt x="26" y="200"/>
                  </a:moveTo>
                  <a:cubicBezTo>
                    <a:pt x="26" y="111"/>
                    <a:pt x="26" y="111"/>
                    <a:pt x="2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64" y="111"/>
                    <a:pt x="69" y="111"/>
                    <a:pt x="72" y="112"/>
                  </a:cubicBezTo>
                  <a:cubicBezTo>
                    <a:pt x="76" y="113"/>
                    <a:pt x="80" y="115"/>
                    <a:pt x="84" y="117"/>
                  </a:cubicBezTo>
                  <a:cubicBezTo>
                    <a:pt x="88" y="120"/>
                    <a:pt x="92" y="124"/>
                    <a:pt x="97" y="131"/>
                  </a:cubicBezTo>
                  <a:cubicBezTo>
                    <a:pt x="102" y="137"/>
                    <a:pt x="109" y="146"/>
                    <a:pt x="116" y="158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34" y="135"/>
                    <a:pt x="127" y="126"/>
                    <a:pt x="119" y="119"/>
                  </a:cubicBezTo>
                  <a:cubicBezTo>
                    <a:pt x="116" y="115"/>
                    <a:pt x="110" y="112"/>
                    <a:pt x="103" y="109"/>
                  </a:cubicBezTo>
                  <a:cubicBezTo>
                    <a:pt x="123" y="106"/>
                    <a:pt x="137" y="100"/>
                    <a:pt x="146" y="90"/>
                  </a:cubicBezTo>
                  <a:cubicBezTo>
                    <a:pt x="155" y="80"/>
                    <a:pt x="160" y="69"/>
                    <a:pt x="160" y="54"/>
                  </a:cubicBezTo>
                  <a:cubicBezTo>
                    <a:pt x="160" y="43"/>
                    <a:pt x="157" y="33"/>
                    <a:pt x="151" y="24"/>
                  </a:cubicBezTo>
                  <a:cubicBezTo>
                    <a:pt x="146" y="15"/>
                    <a:pt x="138" y="9"/>
                    <a:pt x="129" y="5"/>
                  </a:cubicBezTo>
                  <a:cubicBezTo>
                    <a:pt x="120" y="1"/>
                    <a:pt x="106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6" y="200"/>
                  </a:lnTo>
                  <a:close/>
                  <a:moveTo>
                    <a:pt x="26" y="22"/>
                  </a:moveTo>
                  <a:cubicBezTo>
                    <a:pt x="90" y="22"/>
                    <a:pt x="90" y="22"/>
                    <a:pt x="90" y="22"/>
                  </a:cubicBezTo>
                  <a:cubicBezTo>
                    <a:pt x="104" y="22"/>
                    <a:pt x="115" y="25"/>
                    <a:pt x="122" y="31"/>
                  </a:cubicBezTo>
                  <a:cubicBezTo>
                    <a:pt x="129" y="37"/>
                    <a:pt x="132" y="45"/>
                    <a:pt x="132" y="54"/>
                  </a:cubicBezTo>
                  <a:cubicBezTo>
                    <a:pt x="132" y="61"/>
                    <a:pt x="131" y="67"/>
                    <a:pt x="127" y="72"/>
                  </a:cubicBezTo>
                  <a:cubicBezTo>
                    <a:pt x="124" y="78"/>
                    <a:pt x="118" y="82"/>
                    <a:pt x="112" y="84"/>
                  </a:cubicBezTo>
                  <a:cubicBezTo>
                    <a:pt x="105" y="87"/>
                    <a:pt x="95" y="88"/>
                    <a:pt x="83" y="88"/>
                  </a:cubicBezTo>
                  <a:cubicBezTo>
                    <a:pt x="26" y="88"/>
                    <a:pt x="26" y="88"/>
                    <a:pt x="26" y="88"/>
                  </a:cubicBez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2" name="Freeform 102"/>
            <p:cNvSpPr>
              <a:spLocks noEditPoints="1"/>
            </p:cNvSpPr>
            <p:nvPr userDrawn="1"/>
          </p:nvSpPr>
          <p:spPr bwMode="black">
            <a:xfrm>
              <a:off x="-51" y="2904"/>
              <a:ext cx="442" cy="474"/>
            </a:xfrm>
            <a:custGeom>
              <a:avLst/>
              <a:gdLst>
                <a:gd name="T0" fmla="*/ 28 w 187"/>
                <a:gd name="T1" fmla="*/ 200 h 200"/>
                <a:gd name="T2" fmla="*/ 50 w 187"/>
                <a:gd name="T3" fmla="*/ 139 h 200"/>
                <a:gd name="T4" fmla="*/ 133 w 187"/>
                <a:gd name="T5" fmla="*/ 139 h 200"/>
                <a:gd name="T6" fmla="*/ 157 w 187"/>
                <a:gd name="T7" fmla="*/ 200 h 200"/>
                <a:gd name="T8" fmla="*/ 187 w 187"/>
                <a:gd name="T9" fmla="*/ 200 h 200"/>
                <a:gd name="T10" fmla="*/ 105 w 187"/>
                <a:gd name="T11" fmla="*/ 0 h 200"/>
                <a:gd name="T12" fmla="*/ 76 w 187"/>
                <a:gd name="T13" fmla="*/ 0 h 200"/>
                <a:gd name="T14" fmla="*/ 0 w 187"/>
                <a:gd name="T15" fmla="*/ 200 h 200"/>
                <a:gd name="T16" fmla="*/ 28 w 187"/>
                <a:gd name="T17" fmla="*/ 200 h 200"/>
                <a:gd name="T18" fmla="*/ 79 w 187"/>
                <a:gd name="T19" fmla="*/ 59 h 200"/>
                <a:gd name="T20" fmla="*/ 90 w 187"/>
                <a:gd name="T21" fmla="*/ 21 h 200"/>
                <a:gd name="T22" fmla="*/ 104 w 187"/>
                <a:gd name="T23" fmla="*/ 62 h 200"/>
                <a:gd name="T24" fmla="*/ 125 w 187"/>
                <a:gd name="T25" fmla="*/ 118 h 200"/>
                <a:gd name="T26" fmla="*/ 57 w 187"/>
                <a:gd name="T27" fmla="*/ 118 h 200"/>
                <a:gd name="T28" fmla="*/ 79 w 187"/>
                <a:gd name="T29" fmla="*/ 5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00">
                  <a:moveTo>
                    <a:pt x="28" y="200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28" y="200"/>
                  </a:lnTo>
                  <a:close/>
                  <a:moveTo>
                    <a:pt x="79" y="59"/>
                  </a:moveTo>
                  <a:cubicBezTo>
                    <a:pt x="84" y="46"/>
                    <a:pt x="88" y="34"/>
                    <a:pt x="90" y="21"/>
                  </a:cubicBezTo>
                  <a:cubicBezTo>
                    <a:pt x="93" y="32"/>
                    <a:pt x="98" y="45"/>
                    <a:pt x="104" y="62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57" y="118"/>
                    <a:pt x="57" y="118"/>
                    <a:pt x="57" y="118"/>
                  </a:cubicBezTo>
                  <a:lnTo>
                    <a:pt x="7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3" name="Freeform 103"/>
            <p:cNvSpPr>
              <a:spLocks/>
            </p:cNvSpPr>
            <p:nvPr userDrawn="1"/>
          </p:nvSpPr>
          <p:spPr bwMode="black">
            <a:xfrm>
              <a:off x="396" y="2904"/>
              <a:ext cx="376" cy="474"/>
            </a:xfrm>
            <a:custGeom>
              <a:avLst/>
              <a:gdLst>
                <a:gd name="T0" fmla="*/ 159 w 159"/>
                <a:gd name="T1" fmla="*/ 200 h 200"/>
                <a:gd name="T2" fmla="*/ 159 w 159"/>
                <a:gd name="T3" fmla="*/ 176 h 200"/>
                <a:gd name="T4" fmla="*/ 31 w 159"/>
                <a:gd name="T5" fmla="*/ 176 h 200"/>
                <a:gd name="T6" fmla="*/ 43 w 159"/>
                <a:gd name="T7" fmla="*/ 162 h 200"/>
                <a:gd name="T8" fmla="*/ 155 w 159"/>
                <a:gd name="T9" fmla="*/ 23 h 200"/>
                <a:gd name="T10" fmla="*/ 155 w 159"/>
                <a:gd name="T11" fmla="*/ 0 h 200"/>
                <a:gd name="T12" fmla="*/ 12 w 159"/>
                <a:gd name="T13" fmla="*/ 0 h 200"/>
                <a:gd name="T14" fmla="*/ 12 w 159"/>
                <a:gd name="T15" fmla="*/ 23 h 200"/>
                <a:gd name="T16" fmla="*/ 124 w 159"/>
                <a:gd name="T17" fmla="*/ 23 h 200"/>
                <a:gd name="T18" fmla="*/ 103 w 159"/>
                <a:gd name="T19" fmla="*/ 47 h 200"/>
                <a:gd name="T20" fmla="*/ 0 w 159"/>
                <a:gd name="T21" fmla="*/ 175 h 200"/>
                <a:gd name="T22" fmla="*/ 0 w 159"/>
                <a:gd name="T23" fmla="*/ 200 h 200"/>
                <a:gd name="T24" fmla="*/ 159 w 159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00">
                  <a:moveTo>
                    <a:pt x="159" y="200"/>
                  </a:moveTo>
                  <a:cubicBezTo>
                    <a:pt x="159" y="176"/>
                    <a:pt x="159" y="176"/>
                    <a:pt x="159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17" y="30"/>
                    <a:pt x="110" y="38"/>
                    <a:pt x="103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4" name="Rectangle 104"/>
            <p:cNvSpPr>
              <a:spLocks noChangeArrowheads="1"/>
            </p:cNvSpPr>
            <p:nvPr userDrawn="1"/>
          </p:nvSpPr>
          <p:spPr bwMode="black">
            <a:xfrm>
              <a:off x="843" y="2904"/>
              <a:ext cx="61" cy="4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5" name="Freeform 105"/>
            <p:cNvSpPr>
              <a:spLocks/>
            </p:cNvSpPr>
            <p:nvPr userDrawn="1"/>
          </p:nvSpPr>
          <p:spPr bwMode="black">
            <a:xfrm>
              <a:off x="1011" y="2904"/>
              <a:ext cx="352" cy="474"/>
            </a:xfrm>
            <a:custGeom>
              <a:avLst/>
              <a:gdLst>
                <a:gd name="T0" fmla="*/ 352 w 352"/>
                <a:gd name="T1" fmla="*/ 474 h 474"/>
                <a:gd name="T2" fmla="*/ 352 w 352"/>
                <a:gd name="T3" fmla="*/ 417 h 474"/>
                <a:gd name="T4" fmla="*/ 61 w 352"/>
                <a:gd name="T5" fmla="*/ 417 h 474"/>
                <a:gd name="T6" fmla="*/ 61 w 352"/>
                <a:gd name="T7" fmla="*/ 256 h 474"/>
                <a:gd name="T8" fmla="*/ 323 w 352"/>
                <a:gd name="T9" fmla="*/ 256 h 474"/>
                <a:gd name="T10" fmla="*/ 323 w 352"/>
                <a:gd name="T11" fmla="*/ 201 h 474"/>
                <a:gd name="T12" fmla="*/ 61 w 352"/>
                <a:gd name="T13" fmla="*/ 201 h 474"/>
                <a:gd name="T14" fmla="*/ 61 w 352"/>
                <a:gd name="T15" fmla="*/ 55 h 474"/>
                <a:gd name="T16" fmla="*/ 340 w 352"/>
                <a:gd name="T17" fmla="*/ 55 h 474"/>
                <a:gd name="T18" fmla="*/ 340 w 352"/>
                <a:gd name="T19" fmla="*/ 0 h 474"/>
                <a:gd name="T20" fmla="*/ 0 w 352"/>
                <a:gd name="T21" fmla="*/ 0 h 474"/>
                <a:gd name="T22" fmla="*/ 0 w 352"/>
                <a:gd name="T23" fmla="*/ 474 h 474"/>
                <a:gd name="T24" fmla="*/ 352 w 352"/>
                <a:gd name="T2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74">
                  <a:moveTo>
                    <a:pt x="352" y="474"/>
                  </a:moveTo>
                  <a:lnTo>
                    <a:pt x="352" y="417"/>
                  </a:lnTo>
                  <a:lnTo>
                    <a:pt x="61" y="417"/>
                  </a:lnTo>
                  <a:lnTo>
                    <a:pt x="61" y="256"/>
                  </a:lnTo>
                  <a:lnTo>
                    <a:pt x="323" y="256"/>
                  </a:lnTo>
                  <a:lnTo>
                    <a:pt x="323" y="201"/>
                  </a:lnTo>
                  <a:lnTo>
                    <a:pt x="61" y="201"/>
                  </a:lnTo>
                  <a:lnTo>
                    <a:pt x="61" y="55"/>
                  </a:lnTo>
                  <a:lnTo>
                    <a:pt x="340" y="55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474"/>
                  </a:lnTo>
                  <a:lnTo>
                    <a:pt x="352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6" name="Freeform 106"/>
            <p:cNvSpPr>
              <a:spLocks noEditPoints="1"/>
            </p:cNvSpPr>
            <p:nvPr userDrawn="1"/>
          </p:nvSpPr>
          <p:spPr bwMode="black">
            <a:xfrm>
              <a:off x="2412" y="2909"/>
              <a:ext cx="393" cy="473"/>
            </a:xfrm>
            <a:custGeom>
              <a:avLst/>
              <a:gdLst>
                <a:gd name="T0" fmla="*/ 73 w 166"/>
                <a:gd name="T1" fmla="*/ 200 h 200"/>
                <a:gd name="T2" fmla="*/ 105 w 166"/>
                <a:gd name="T3" fmla="*/ 196 h 200"/>
                <a:gd name="T4" fmla="*/ 129 w 166"/>
                <a:gd name="T5" fmla="*/ 186 h 200"/>
                <a:gd name="T6" fmla="*/ 147 w 166"/>
                <a:gd name="T7" fmla="*/ 168 h 200"/>
                <a:gd name="T8" fmla="*/ 161 w 166"/>
                <a:gd name="T9" fmla="*/ 139 h 200"/>
                <a:gd name="T10" fmla="*/ 166 w 166"/>
                <a:gd name="T11" fmla="*/ 99 h 200"/>
                <a:gd name="T12" fmla="*/ 158 w 166"/>
                <a:gd name="T13" fmla="*/ 51 h 200"/>
                <a:gd name="T14" fmla="*/ 134 w 166"/>
                <a:gd name="T15" fmla="*/ 17 h 200"/>
                <a:gd name="T16" fmla="*/ 105 w 166"/>
                <a:gd name="T17" fmla="*/ 2 h 200"/>
                <a:gd name="T18" fmla="*/ 69 w 166"/>
                <a:gd name="T19" fmla="*/ 0 h 200"/>
                <a:gd name="T20" fmla="*/ 0 w 166"/>
                <a:gd name="T21" fmla="*/ 0 h 200"/>
                <a:gd name="T22" fmla="*/ 0 w 166"/>
                <a:gd name="T23" fmla="*/ 200 h 200"/>
                <a:gd name="T24" fmla="*/ 73 w 166"/>
                <a:gd name="T25" fmla="*/ 200 h 200"/>
                <a:gd name="T26" fmla="*/ 27 w 166"/>
                <a:gd name="T27" fmla="*/ 23 h 200"/>
                <a:gd name="T28" fmla="*/ 69 w 166"/>
                <a:gd name="T29" fmla="*/ 23 h 200"/>
                <a:gd name="T30" fmla="*/ 103 w 166"/>
                <a:gd name="T31" fmla="*/ 27 h 200"/>
                <a:gd name="T32" fmla="*/ 128 w 166"/>
                <a:gd name="T33" fmla="*/ 50 h 200"/>
                <a:gd name="T34" fmla="*/ 139 w 166"/>
                <a:gd name="T35" fmla="*/ 98 h 200"/>
                <a:gd name="T36" fmla="*/ 133 w 166"/>
                <a:gd name="T37" fmla="*/ 137 h 200"/>
                <a:gd name="T38" fmla="*/ 119 w 166"/>
                <a:gd name="T39" fmla="*/ 162 h 200"/>
                <a:gd name="T40" fmla="*/ 101 w 166"/>
                <a:gd name="T41" fmla="*/ 172 h 200"/>
                <a:gd name="T42" fmla="*/ 70 w 166"/>
                <a:gd name="T43" fmla="*/ 176 h 200"/>
                <a:gd name="T44" fmla="*/ 27 w 166"/>
                <a:gd name="T45" fmla="*/ 176 h 200"/>
                <a:gd name="T46" fmla="*/ 27 w 166"/>
                <a:gd name="T47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0">
                  <a:moveTo>
                    <a:pt x="73" y="200"/>
                  </a:moveTo>
                  <a:cubicBezTo>
                    <a:pt x="85" y="200"/>
                    <a:pt x="95" y="199"/>
                    <a:pt x="105" y="196"/>
                  </a:cubicBezTo>
                  <a:cubicBezTo>
                    <a:pt x="114" y="194"/>
                    <a:pt x="122" y="191"/>
                    <a:pt x="129" y="186"/>
                  </a:cubicBezTo>
                  <a:cubicBezTo>
                    <a:pt x="135" y="182"/>
                    <a:pt x="141" y="176"/>
                    <a:pt x="147" y="168"/>
                  </a:cubicBezTo>
                  <a:cubicBezTo>
                    <a:pt x="152" y="160"/>
                    <a:pt x="157" y="151"/>
                    <a:pt x="161" y="139"/>
                  </a:cubicBezTo>
                  <a:cubicBezTo>
                    <a:pt x="164" y="127"/>
                    <a:pt x="166" y="114"/>
                    <a:pt x="166" y="99"/>
                  </a:cubicBezTo>
                  <a:cubicBezTo>
                    <a:pt x="166" y="81"/>
                    <a:pt x="163" y="65"/>
                    <a:pt x="158" y="51"/>
                  </a:cubicBezTo>
                  <a:cubicBezTo>
                    <a:pt x="153" y="37"/>
                    <a:pt x="145" y="26"/>
                    <a:pt x="134" y="17"/>
                  </a:cubicBezTo>
                  <a:cubicBezTo>
                    <a:pt x="126" y="10"/>
                    <a:pt x="116" y="5"/>
                    <a:pt x="105" y="2"/>
                  </a:cubicBezTo>
                  <a:cubicBezTo>
                    <a:pt x="97" y="0"/>
                    <a:pt x="85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73" y="200"/>
                  </a:lnTo>
                  <a:close/>
                  <a:moveTo>
                    <a:pt x="2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85" y="23"/>
                    <a:pt x="96" y="25"/>
                    <a:pt x="103" y="27"/>
                  </a:cubicBezTo>
                  <a:cubicBezTo>
                    <a:pt x="113" y="31"/>
                    <a:pt x="121" y="39"/>
                    <a:pt x="128" y="50"/>
                  </a:cubicBezTo>
                  <a:cubicBezTo>
                    <a:pt x="135" y="61"/>
                    <a:pt x="139" y="77"/>
                    <a:pt x="139" y="98"/>
                  </a:cubicBezTo>
                  <a:cubicBezTo>
                    <a:pt x="139" y="113"/>
                    <a:pt x="137" y="126"/>
                    <a:pt x="133" y="137"/>
                  </a:cubicBezTo>
                  <a:cubicBezTo>
                    <a:pt x="130" y="147"/>
                    <a:pt x="125" y="156"/>
                    <a:pt x="119" y="162"/>
                  </a:cubicBezTo>
                  <a:cubicBezTo>
                    <a:pt x="114" y="166"/>
                    <a:pt x="108" y="170"/>
                    <a:pt x="101" y="172"/>
                  </a:cubicBezTo>
                  <a:cubicBezTo>
                    <a:pt x="93" y="175"/>
                    <a:pt x="83" y="176"/>
                    <a:pt x="70" y="176"/>
                  </a:cubicBezTo>
                  <a:cubicBezTo>
                    <a:pt x="27" y="176"/>
                    <a:pt x="27" y="176"/>
                    <a:pt x="27" y="176"/>
                  </a:cubicBez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107"/>
            <p:cNvSpPr>
              <a:spLocks/>
            </p:cNvSpPr>
            <p:nvPr userDrawn="1"/>
          </p:nvSpPr>
          <p:spPr bwMode="black">
            <a:xfrm>
              <a:off x="2847" y="2909"/>
              <a:ext cx="374" cy="473"/>
            </a:xfrm>
            <a:custGeom>
              <a:avLst/>
              <a:gdLst>
                <a:gd name="T0" fmla="*/ 158 w 158"/>
                <a:gd name="T1" fmla="*/ 200 h 200"/>
                <a:gd name="T2" fmla="*/ 158 w 158"/>
                <a:gd name="T3" fmla="*/ 176 h 200"/>
                <a:gd name="T4" fmla="*/ 30 w 158"/>
                <a:gd name="T5" fmla="*/ 176 h 200"/>
                <a:gd name="T6" fmla="*/ 42 w 158"/>
                <a:gd name="T7" fmla="*/ 162 h 200"/>
                <a:gd name="T8" fmla="*/ 155 w 158"/>
                <a:gd name="T9" fmla="*/ 23 h 200"/>
                <a:gd name="T10" fmla="*/ 155 w 158"/>
                <a:gd name="T11" fmla="*/ 0 h 200"/>
                <a:gd name="T12" fmla="*/ 11 w 158"/>
                <a:gd name="T13" fmla="*/ 0 h 200"/>
                <a:gd name="T14" fmla="*/ 11 w 158"/>
                <a:gd name="T15" fmla="*/ 23 h 200"/>
                <a:gd name="T16" fmla="*/ 123 w 158"/>
                <a:gd name="T17" fmla="*/ 23 h 200"/>
                <a:gd name="T18" fmla="*/ 102 w 158"/>
                <a:gd name="T19" fmla="*/ 47 h 200"/>
                <a:gd name="T20" fmla="*/ 0 w 158"/>
                <a:gd name="T21" fmla="*/ 175 h 200"/>
                <a:gd name="T22" fmla="*/ 0 w 158"/>
                <a:gd name="T23" fmla="*/ 200 h 200"/>
                <a:gd name="T24" fmla="*/ 158 w 15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00">
                  <a:moveTo>
                    <a:pt x="158" y="200"/>
                  </a:moveTo>
                  <a:cubicBezTo>
                    <a:pt x="158" y="176"/>
                    <a:pt x="158" y="176"/>
                    <a:pt x="158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16" y="30"/>
                    <a:pt x="109" y="38"/>
                    <a:pt x="102" y="47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58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8" name="Rectangle 108"/>
            <p:cNvSpPr>
              <a:spLocks noChangeArrowheads="1"/>
            </p:cNvSpPr>
            <p:nvPr userDrawn="1"/>
          </p:nvSpPr>
          <p:spPr bwMode="black">
            <a:xfrm>
              <a:off x="3292" y="2909"/>
              <a:ext cx="6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109"/>
            <p:cNvSpPr>
              <a:spLocks noEditPoints="1"/>
            </p:cNvSpPr>
            <p:nvPr userDrawn="1"/>
          </p:nvSpPr>
          <p:spPr bwMode="black">
            <a:xfrm>
              <a:off x="3459" y="2909"/>
              <a:ext cx="353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7 w 149"/>
                <a:gd name="T5" fmla="*/ 176 h 258"/>
                <a:gd name="T6" fmla="*/ 27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7 w 149"/>
                <a:gd name="T13" fmla="*/ 84 h 258"/>
                <a:gd name="T14" fmla="*/ 27 w 149"/>
                <a:gd name="T15" fmla="*/ 23 h 258"/>
                <a:gd name="T16" fmla="*/ 145 w 149"/>
                <a:gd name="T17" fmla="*/ 23 h 258"/>
                <a:gd name="T18" fmla="*/ 145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9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7 w 149"/>
                <a:gd name="T49" fmla="*/ 235 h 258"/>
                <a:gd name="T50" fmla="*/ 124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5" y="222"/>
                    <a:pt x="103" y="227"/>
                    <a:pt x="103" y="233"/>
                  </a:cubicBezTo>
                  <a:cubicBezTo>
                    <a:pt x="103" y="237"/>
                    <a:pt x="104" y="240"/>
                    <a:pt x="105" y="243"/>
                  </a:cubicBezTo>
                  <a:cubicBezTo>
                    <a:pt x="106" y="246"/>
                    <a:pt x="108" y="249"/>
                    <a:pt x="110" y="251"/>
                  </a:cubicBezTo>
                  <a:cubicBezTo>
                    <a:pt x="112" y="253"/>
                    <a:pt x="115" y="255"/>
                    <a:pt x="119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7" y="258"/>
                    <a:pt x="143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8" y="237"/>
                    <a:pt x="146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7" y="235"/>
                  </a:cubicBezTo>
                  <a:cubicBezTo>
                    <a:pt x="125" y="233"/>
                    <a:pt x="124" y="230"/>
                    <a:pt x="124" y="226"/>
                  </a:cubicBezTo>
                  <a:cubicBezTo>
                    <a:pt x="124" y="221"/>
                    <a:pt x="125" y="216"/>
                    <a:pt x="128" y="212"/>
                  </a:cubicBezTo>
                  <a:cubicBezTo>
                    <a:pt x="131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0" name="Freeform 110"/>
            <p:cNvSpPr>
              <a:spLocks/>
            </p:cNvSpPr>
            <p:nvPr userDrawn="1"/>
          </p:nvSpPr>
          <p:spPr bwMode="black">
            <a:xfrm>
              <a:off x="3890" y="2909"/>
              <a:ext cx="392" cy="473"/>
            </a:xfrm>
            <a:custGeom>
              <a:avLst/>
              <a:gdLst>
                <a:gd name="T0" fmla="*/ 64 w 392"/>
                <a:gd name="T1" fmla="*/ 473 h 473"/>
                <a:gd name="T2" fmla="*/ 64 w 392"/>
                <a:gd name="T3" fmla="*/ 308 h 473"/>
                <a:gd name="T4" fmla="*/ 139 w 392"/>
                <a:gd name="T5" fmla="*/ 232 h 473"/>
                <a:gd name="T6" fmla="*/ 309 w 392"/>
                <a:gd name="T7" fmla="*/ 473 h 473"/>
                <a:gd name="T8" fmla="*/ 392 w 392"/>
                <a:gd name="T9" fmla="*/ 473 h 473"/>
                <a:gd name="T10" fmla="*/ 184 w 392"/>
                <a:gd name="T11" fmla="*/ 192 h 473"/>
                <a:gd name="T12" fmla="*/ 383 w 392"/>
                <a:gd name="T13" fmla="*/ 0 h 473"/>
                <a:gd name="T14" fmla="*/ 298 w 392"/>
                <a:gd name="T15" fmla="*/ 0 h 473"/>
                <a:gd name="T16" fmla="*/ 64 w 392"/>
                <a:gd name="T17" fmla="*/ 234 h 473"/>
                <a:gd name="T18" fmla="*/ 64 w 392"/>
                <a:gd name="T19" fmla="*/ 0 h 473"/>
                <a:gd name="T20" fmla="*/ 0 w 392"/>
                <a:gd name="T21" fmla="*/ 0 h 473"/>
                <a:gd name="T22" fmla="*/ 0 w 392"/>
                <a:gd name="T23" fmla="*/ 473 h 473"/>
                <a:gd name="T24" fmla="*/ 64 w 392"/>
                <a:gd name="T2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473">
                  <a:moveTo>
                    <a:pt x="64" y="473"/>
                  </a:moveTo>
                  <a:lnTo>
                    <a:pt x="64" y="308"/>
                  </a:lnTo>
                  <a:lnTo>
                    <a:pt x="139" y="232"/>
                  </a:lnTo>
                  <a:lnTo>
                    <a:pt x="309" y="473"/>
                  </a:lnTo>
                  <a:lnTo>
                    <a:pt x="392" y="473"/>
                  </a:lnTo>
                  <a:lnTo>
                    <a:pt x="184" y="192"/>
                  </a:lnTo>
                  <a:lnTo>
                    <a:pt x="383" y="0"/>
                  </a:lnTo>
                  <a:lnTo>
                    <a:pt x="298" y="0"/>
                  </a:lnTo>
                  <a:lnTo>
                    <a:pt x="64" y="234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73"/>
                  </a:lnTo>
                  <a:lnTo>
                    <a:pt x="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1" name="Freeform 111"/>
            <p:cNvSpPr>
              <a:spLocks/>
            </p:cNvSpPr>
            <p:nvPr userDrawn="1"/>
          </p:nvSpPr>
          <p:spPr bwMode="black">
            <a:xfrm>
              <a:off x="4327" y="2909"/>
              <a:ext cx="374" cy="480"/>
            </a:xfrm>
            <a:custGeom>
              <a:avLst/>
              <a:gdLst>
                <a:gd name="T0" fmla="*/ 131 w 158"/>
                <a:gd name="T1" fmla="*/ 115 h 203"/>
                <a:gd name="T2" fmla="*/ 119 w 158"/>
                <a:gd name="T3" fmla="*/ 166 h 203"/>
                <a:gd name="T4" fmla="*/ 77 w 158"/>
                <a:gd name="T5" fmla="*/ 179 h 203"/>
                <a:gd name="T6" fmla="*/ 48 w 158"/>
                <a:gd name="T7" fmla="*/ 173 h 203"/>
                <a:gd name="T8" fmla="*/ 32 w 158"/>
                <a:gd name="T9" fmla="*/ 153 h 203"/>
                <a:gd name="T10" fmla="*/ 27 w 158"/>
                <a:gd name="T11" fmla="*/ 115 h 203"/>
                <a:gd name="T12" fmla="*/ 27 w 158"/>
                <a:gd name="T13" fmla="*/ 0 h 203"/>
                <a:gd name="T14" fmla="*/ 0 w 158"/>
                <a:gd name="T15" fmla="*/ 0 h 203"/>
                <a:gd name="T16" fmla="*/ 0 w 158"/>
                <a:gd name="T17" fmla="*/ 115 h 203"/>
                <a:gd name="T18" fmla="*/ 8 w 158"/>
                <a:gd name="T19" fmla="*/ 165 h 203"/>
                <a:gd name="T20" fmla="*/ 34 w 158"/>
                <a:gd name="T21" fmla="*/ 193 h 203"/>
                <a:gd name="T22" fmla="*/ 80 w 158"/>
                <a:gd name="T23" fmla="*/ 203 h 203"/>
                <a:gd name="T24" fmla="*/ 126 w 158"/>
                <a:gd name="T25" fmla="*/ 192 h 203"/>
                <a:gd name="T26" fmla="*/ 151 w 158"/>
                <a:gd name="T27" fmla="*/ 163 h 203"/>
                <a:gd name="T28" fmla="*/ 158 w 158"/>
                <a:gd name="T29" fmla="*/ 115 h 203"/>
                <a:gd name="T30" fmla="*/ 158 w 158"/>
                <a:gd name="T31" fmla="*/ 0 h 203"/>
                <a:gd name="T32" fmla="*/ 131 w 158"/>
                <a:gd name="T33" fmla="*/ 0 h 203"/>
                <a:gd name="T34" fmla="*/ 131 w 158"/>
                <a:gd name="T35" fmla="*/ 1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203">
                  <a:moveTo>
                    <a:pt x="131" y="115"/>
                  </a:moveTo>
                  <a:cubicBezTo>
                    <a:pt x="131" y="140"/>
                    <a:pt x="127" y="157"/>
                    <a:pt x="119" y="166"/>
                  </a:cubicBezTo>
                  <a:cubicBezTo>
                    <a:pt x="111" y="175"/>
                    <a:pt x="97" y="179"/>
                    <a:pt x="77" y="179"/>
                  </a:cubicBezTo>
                  <a:cubicBezTo>
                    <a:pt x="66" y="179"/>
                    <a:pt x="56" y="177"/>
                    <a:pt x="48" y="173"/>
                  </a:cubicBezTo>
                  <a:cubicBezTo>
                    <a:pt x="41" y="168"/>
                    <a:pt x="35" y="162"/>
                    <a:pt x="32" y="153"/>
                  </a:cubicBezTo>
                  <a:cubicBezTo>
                    <a:pt x="28" y="145"/>
                    <a:pt x="27" y="132"/>
                    <a:pt x="27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6"/>
                    <a:pt x="3" y="153"/>
                    <a:pt x="8" y="165"/>
                  </a:cubicBezTo>
                  <a:cubicBezTo>
                    <a:pt x="13" y="178"/>
                    <a:pt x="22" y="187"/>
                    <a:pt x="34" y="193"/>
                  </a:cubicBezTo>
                  <a:cubicBezTo>
                    <a:pt x="45" y="200"/>
                    <a:pt x="61" y="203"/>
                    <a:pt x="80" y="203"/>
                  </a:cubicBezTo>
                  <a:cubicBezTo>
                    <a:pt x="99" y="203"/>
                    <a:pt x="114" y="199"/>
                    <a:pt x="126" y="192"/>
                  </a:cubicBezTo>
                  <a:cubicBezTo>
                    <a:pt x="138" y="185"/>
                    <a:pt x="146" y="175"/>
                    <a:pt x="151" y="163"/>
                  </a:cubicBezTo>
                  <a:cubicBezTo>
                    <a:pt x="156" y="151"/>
                    <a:pt x="158" y="135"/>
                    <a:pt x="158" y="11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2" name="Freeform 112"/>
            <p:cNvSpPr>
              <a:spLocks/>
            </p:cNvSpPr>
            <p:nvPr userDrawn="1"/>
          </p:nvSpPr>
          <p:spPr bwMode="black">
            <a:xfrm>
              <a:off x="4764" y="2909"/>
              <a:ext cx="263" cy="480"/>
            </a:xfrm>
            <a:custGeom>
              <a:avLst/>
              <a:gdLst>
                <a:gd name="T0" fmla="*/ 14 w 111"/>
                <a:gd name="T1" fmla="*/ 188 h 203"/>
                <a:gd name="T2" fmla="*/ 54 w 111"/>
                <a:gd name="T3" fmla="*/ 203 h 203"/>
                <a:gd name="T4" fmla="*/ 85 w 111"/>
                <a:gd name="T5" fmla="*/ 196 h 203"/>
                <a:gd name="T6" fmla="*/ 105 w 111"/>
                <a:gd name="T7" fmla="*/ 175 h 203"/>
                <a:gd name="T8" fmla="*/ 111 w 111"/>
                <a:gd name="T9" fmla="*/ 136 h 203"/>
                <a:gd name="T10" fmla="*/ 111 w 111"/>
                <a:gd name="T11" fmla="*/ 0 h 203"/>
                <a:gd name="T12" fmla="*/ 84 w 111"/>
                <a:gd name="T13" fmla="*/ 0 h 203"/>
                <a:gd name="T14" fmla="*/ 84 w 111"/>
                <a:gd name="T15" fmla="*/ 137 h 203"/>
                <a:gd name="T16" fmla="*/ 81 w 111"/>
                <a:gd name="T17" fmla="*/ 163 h 203"/>
                <a:gd name="T18" fmla="*/ 72 w 111"/>
                <a:gd name="T19" fmla="*/ 175 h 203"/>
                <a:gd name="T20" fmla="*/ 54 w 111"/>
                <a:gd name="T21" fmla="*/ 180 h 203"/>
                <a:gd name="T22" fmla="*/ 33 w 111"/>
                <a:gd name="T23" fmla="*/ 171 h 203"/>
                <a:gd name="T24" fmla="*/ 25 w 111"/>
                <a:gd name="T25" fmla="*/ 140 h 203"/>
                <a:gd name="T26" fmla="*/ 1 w 111"/>
                <a:gd name="T27" fmla="*/ 143 h 203"/>
                <a:gd name="T28" fmla="*/ 14 w 111"/>
                <a:gd name="T29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03">
                  <a:moveTo>
                    <a:pt x="14" y="188"/>
                  </a:moveTo>
                  <a:cubicBezTo>
                    <a:pt x="23" y="198"/>
                    <a:pt x="37" y="203"/>
                    <a:pt x="54" y="203"/>
                  </a:cubicBezTo>
                  <a:cubicBezTo>
                    <a:pt x="66" y="203"/>
                    <a:pt x="77" y="201"/>
                    <a:pt x="85" y="196"/>
                  </a:cubicBezTo>
                  <a:cubicBezTo>
                    <a:pt x="94" y="191"/>
                    <a:pt x="101" y="184"/>
                    <a:pt x="105" y="175"/>
                  </a:cubicBezTo>
                  <a:cubicBezTo>
                    <a:pt x="109" y="166"/>
                    <a:pt x="111" y="153"/>
                    <a:pt x="111" y="13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49"/>
                    <a:pt x="83" y="157"/>
                    <a:pt x="81" y="163"/>
                  </a:cubicBezTo>
                  <a:cubicBezTo>
                    <a:pt x="80" y="168"/>
                    <a:pt x="76" y="172"/>
                    <a:pt x="72" y="175"/>
                  </a:cubicBezTo>
                  <a:cubicBezTo>
                    <a:pt x="67" y="178"/>
                    <a:pt x="61" y="180"/>
                    <a:pt x="54" y="180"/>
                  </a:cubicBezTo>
                  <a:cubicBezTo>
                    <a:pt x="45" y="180"/>
                    <a:pt x="38" y="177"/>
                    <a:pt x="33" y="171"/>
                  </a:cubicBezTo>
                  <a:cubicBezTo>
                    <a:pt x="28" y="165"/>
                    <a:pt x="25" y="155"/>
                    <a:pt x="25" y="140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63"/>
                    <a:pt x="5" y="178"/>
                    <a:pt x="14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3" name="Freeform 113"/>
            <p:cNvSpPr>
              <a:spLocks noEditPoints="1"/>
            </p:cNvSpPr>
            <p:nvPr userDrawn="1"/>
          </p:nvSpPr>
          <p:spPr bwMode="black">
            <a:xfrm>
              <a:off x="5124" y="2909"/>
              <a:ext cx="352" cy="611"/>
            </a:xfrm>
            <a:custGeom>
              <a:avLst/>
              <a:gdLst>
                <a:gd name="T0" fmla="*/ 149 w 149"/>
                <a:gd name="T1" fmla="*/ 200 h 258"/>
                <a:gd name="T2" fmla="*/ 149 w 149"/>
                <a:gd name="T3" fmla="*/ 176 h 258"/>
                <a:gd name="T4" fmla="*/ 26 w 149"/>
                <a:gd name="T5" fmla="*/ 176 h 258"/>
                <a:gd name="T6" fmla="*/ 26 w 149"/>
                <a:gd name="T7" fmla="*/ 108 h 258"/>
                <a:gd name="T8" fmla="*/ 137 w 149"/>
                <a:gd name="T9" fmla="*/ 108 h 258"/>
                <a:gd name="T10" fmla="*/ 137 w 149"/>
                <a:gd name="T11" fmla="*/ 84 h 258"/>
                <a:gd name="T12" fmla="*/ 26 w 149"/>
                <a:gd name="T13" fmla="*/ 84 h 258"/>
                <a:gd name="T14" fmla="*/ 26 w 149"/>
                <a:gd name="T15" fmla="*/ 23 h 258"/>
                <a:gd name="T16" fmla="*/ 144 w 149"/>
                <a:gd name="T17" fmla="*/ 23 h 258"/>
                <a:gd name="T18" fmla="*/ 144 w 149"/>
                <a:gd name="T19" fmla="*/ 0 h 258"/>
                <a:gd name="T20" fmla="*/ 0 w 149"/>
                <a:gd name="T21" fmla="*/ 0 h 258"/>
                <a:gd name="T22" fmla="*/ 0 w 149"/>
                <a:gd name="T23" fmla="*/ 200 h 258"/>
                <a:gd name="T24" fmla="*/ 149 w 149"/>
                <a:gd name="T25" fmla="*/ 200 h 258"/>
                <a:gd name="T26" fmla="*/ 122 w 149"/>
                <a:gd name="T27" fmla="*/ 200 h 258"/>
                <a:gd name="T28" fmla="*/ 108 w 149"/>
                <a:gd name="T29" fmla="*/ 216 h 258"/>
                <a:gd name="T30" fmla="*/ 103 w 149"/>
                <a:gd name="T31" fmla="*/ 233 h 258"/>
                <a:gd name="T32" fmla="*/ 105 w 149"/>
                <a:gd name="T33" fmla="*/ 243 h 258"/>
                <a:gd name="T34" fmla="*/ 110 w 149"/>
                <a:gd name="T35" fmla="*/ 251 h 258"/>
                <a:gd name="T36" fmla="*/ 118 w 149"/>
                <a:gd name="T37" fmla="*/ 256 h 258"/>
                <a:gd name="T38" fmla="*/ 131 w 149"/>
                <a:gd name="T39" fmla="*/ 258 h 258"/>
                <a:gd name="T40" fmla="*/ 149 w 149"/>
                <a:gd name="T41" fmla="*/ 254 h 258"/>
                <a:gd name="T42" fmla="*/ 149 w 149"/>
                <a:gd name="T43" fmla="*/ 236 h 258"/>
                <a:gd name="T44" fmla="*/ 143 w 149"/>
                <a:gd name="T45" fmla="*/ 239 h 258"/>
                <a:gd name="T46" fmla="*/ 137 w 149"/>
                <a:gd name="T47" fmla="*/ 239 h 258"/>
                <a:gd name="T48" fmla="*/ 126 w 149"/>
                <a:gd name="T49" fmla="*/ 235 h 258"/>
                <a:gd name="T50" fmla="*/ 123 w 149"/>
                <a:gd name="T51" fmla="*/ 226 h 258"/>
                <a:gd name="T52" fmla="*/ 128 w 149"/>
                <a:gd name="T53" fmla="*/ 212 h 258"/>
                <a:gd name="T54" fmla="*/ 140 w 149"/>
                <a:gd name="T55" fmla="*/ 200 h 258"/>
                <a:gd name="T56" fmla="*/ 122 w 149"/>
                <a:gd name="T57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258">
                  <a:moveTo>
                    <a:pt x="149" y="200"/>
                  </a:moveTo>
                  <a:cubicBezTo>
                    <a:pt x="149" y="176"/>
                    <a:pt x="149" y="176"/>
                    <a:pt x="149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lnTo>
                    <a:pt x="149" y="200"/>
                  </a:lnTo>
                  <a:close/>
                  <a:moveTo>
                    <a:pt x="122" y="200"/>
                  </a:moveTo>
                  <a:cubicBezTo>
                    <a:pt x="116" y="205"/>
                    <a:pt x="111" y="210"/>
                    <a:pt x="108" y="216"/>
                  </a:cubicBezTo>
                  <a:cubicBezTo>
                    <a:pt x="104" y="222"/>
                    <a:pt x="103" y="227"/>
                    <a:pt x="103" y="233"/>
                  </a:cubicBezTo>
                  <a:cubicBezTo>
                    <a:pt x="103" y="237"/>
                    <a:pt x="103" y="240"/>
                    <a:pt x="105" y="243"/>
                  </a:cubicBezTo>
                  <a:cubicBezTo>
                    <a:pt x="106" y="246"/>
                    <a:pt x="107" y="249"/>
                    <a:pt x="110" y="251"/>
                  </a:cubicBezTo>
                  <a:cubicBezTo>
                    <a:pt x="112" y="253"/>
                    <a:pt x="115" y="255"/>
                    <a:pt x="118" y="256"/>
                  </a:cubicBezTo>
                  <a:cubicBezTo>
                    <a:pt x="122" y="258"/>
                    <a:pt x="126" y="258"/>
                    <a:pt x="131" y="258"/>
                  </a:cubicBezTo>
                  <a:cubicBezTo>
                    <a:pt x="136" y="258"/>
                    <a:pt x="142" y="257"/>
                    <a:pt x="149" y="254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7" y="237"/>
                    <a:pt x="145" y="238"/>
                    <a:pt x="143" y="239"/>
                  </a:cubicBezTo>
                  <a:cubicBezTo>
                    <a:pt x="141" y="239"/>
                    <a:pt x="139" y="239"/>
                    <a:pt x="137" y="239"/>
                  </a:cubicBezTo>
                  <a:cubicBezTo>
                    <a:pt x="132" y="239"/>
                    <a:pt x="129" y="238"/>
                    <a:pt x="126" y="235"/>
                  </a:cubicBezTo>
                  <a:cubicBezTo>
                    <a:pt x="124" y="233"/>
                    <a:pt x="123" y="230"/>
                    <a:pt x="123" y="226"/>
                  </a:cubicBezTo>
                  <a:cubicBezTo>
                    <a:pt x="123" y="221"/>
                    <a:pt x="125" y="216"/>
                    <a:pt x="128" y="212"/>
                  </a:cubicBezTo>
                  <a:cubicBezTo>
                    <a:pt x="130" y="207"/>
                    <a:pt x="135" y="203"/>
                    <a:pt x="140" y="200"/>
                  </a:cubicBezTo>
                  <a:lnTo>
                    <a:pt x="122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0" name="TextBox 129"/>
          <p:cNvSpPr txBox="1"/>
          <p:nvPr userDrawn="1"/>
        </p:nvSpPr>
        <p:spPr>
          <a:xfrm>
            <a:off x="580214" y="6476505"/>
            <a:ext cx="4128365" cy="4001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2016 Lenovo restricted. All rights reserved.</a:t>
            </a:r>
          </a:p>
        </p:txBody>
      </p:sp>
      <p:pic>
        <p:nvPicPr>
          <p:cNvPr id="131" name="Picture 1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0614" y="3056221"/>
            <a:ext cx="2412869" cy="80357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595885" y="4829192"/>
            <a:ext cx="6377892" cy="365760"/>
            <a:chOff x="596040" y="5442941"/>
            <a:chExt cx="6379553" cy="365760"/>
          </a:xfrm>
        </p:grpSpPr>
        <p:pic>
          <p:nvPicPr>
            <p:cNvPr id="166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4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4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211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39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176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63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950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528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312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707" y="5468108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175"/>
            <p:cNvGrpSpPr/>
            <p:nvPr userDrawn="1"/>
          </p:nvGrpSpPr>
          <p:grpSpPr>
            <a:xfrm>
              <a:off x="2024598" y="5468108"/>
              <a:ext cx="310896" cy="310896"/>
              <a:chOff x="2024598" y="5468108"/>
              <a:chExt cx="310896" cy="310896"/>
            </a:xfrm>
          </p:grpSpPr>
          <p:sp>
            <p:nvSpPr>
              <p:cNvPr id="177" name="Oval 176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5" name="Group 178"/>
            <p:cNvGrpSpPr/>
            <p:nvPr userDrawn="1"/>
          </p:nvGrpSpPr>
          <p:grpSpPr>
            <a:xfrm>
              <a:off x="3094779" y="5468108"/>
              <a:ext cx="310896" cy="310896"/>
              <a:chOff x="3094779" y="5468108"/>
              <a:chExt cx="310896" cy="310896"/>
            </a:xfrm>
          </p:grpSpPr>
          <p:sp>
            <p:nvSpPr>
              <p:cNvPr id="180" name="Oval 179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81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81"/>
            <p:cNvGrpSpPr/>
            <p:nvPr userDrawn="1"/>
          </p:nvGrpSpPr>
          <p:grpSpPr>
            <a:xfrm>
              <a:off x="953427" y="5468108"/>
              <a:ext cx="310896" cy="310896"/>
              <a:chOff x="953427" y="5468108"/>
              <a:chExt cx="310896" cy="310896"/>
            </a:xfrm>
          </p:grpSpPr>
          <p:sp>
            <p:nvSpPr>
              <p:cNvPr id="254" name="Oval 253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55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255"/>
            <p:cNvGrpSpPr/>
            <p:nvPr userDrawn="1"/>
          </p:nvGrpSpPr>
          <p:grpSpPr>
            <a:xfrm>
              <a:off x="2355828" y="5442941"/>
              <a:ext cx="365760" cy="365760"/>
              <a:chOff x="2355828" y="5442941"/>
              <a:chExt cx="365760" cy="365760"/>
            </a:xfrm>
          </p:grpSpPr>
          <p:sp>
            <p:nvSpPr>
              <p:cNvPr id="257" name="Oval 256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58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258"/>
            <p:cNvGrpSpPr/>
            <p:nvPr userDrawn="1"/>
          </p:nvGrpSpPr>
          <p:grpSpPr>
            <a:xfrm>
              <a:off x="5236131" y="5468108"/>
              <a:ext cx="310896" cy="310896"/>
              <a:chOff x="5236131" y="5468108"/>
              <a:chExt cx="310896" cy="310896"/>
            </a:xfrm>
          </p:grpSpPr>
          <p:sp>
            <p:nvSpPr>
              <p:cNvPr id="260" name="Oval 259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1" name="Picture 260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261"/>
            <p:cNvGrpSpPr/>
            <p:nvPr userDrawn="1"/>
          </p:nvGrpSpPr>
          <p:grpSpPr>
            <a:xfrm>
              <a:off x="4523337" y="5468108"/>
              <a:ext cx="310896" cy="310896"/>
              <a:chOff x="4523337" y="5468108"/>
              <a:chExt cx="310896" cy="310896"/>
            </a:xfrm>
          </p:grpSpPr>
          <p:sp>
            <p:nvSpPr>
              <p:cNvPr id="263" name="Oval 262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4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264"/>
            <p:cNvGrpSpPr/>
            <p:nvPr userDrawn="1"/>
          </p:nvGrpSpPr>
          <p:grpSpPr>
            <a:xfrm>
              <a:off x="4879734" y="5468108"/>
              <a:ext cx="310896" cy="310896"/>
              <a:chOff x="4879734" y="5468108"/>
              <a:chExt cx="310896" cy="31089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67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267"/>
            <p:cNvGrpSpPr/>
            <p:nvPr userDrawn="1"/>
          </p:nvGrpSpPr>
          <p:grpSpPr>
            <a:xfrm>
              <a:off x="5949915" y="5468108"/>
              <a:ext cx="310896" cy="310896"/>
              <a:chOff x="5949915" y="5468108"/>
              <a:chExt cx="310896" cy="310896"/>
            </a:xfrm>
          </p:grpSpPr>
          <p:sp>
            <p:nvSpPr>
              <p:cNvPr id="269" name="Oval 268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270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1" name="TextBox 270"/>
          <p:cNvSpPr txBox="1"/>
          <p:nvPr userDrawn="1"/>
        </p:nvSpPr>
        <p:spPr>
          <a:xfrm>
            <a:off x="4352641" y="2864639"/>
            <a:ext cx="279608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 defTabSz="914400"/>
            <a:r>
              <a:rPr lang="en-US" sz="3400" dirty="0">
                <a:solidFill>
                  <a:srgbClr val="4AC0E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99279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7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- Sapphire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6384656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88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592357" y="6329604"/>
            <a:ext cx="118872" cy="11887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172003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275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- 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6384656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88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592357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172003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5782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4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565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9"/>
            <a:ext cx="168910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1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1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444978" y="2920589"/>
            <a:ext cx="2616181" cy="871514"/>
          </a:xfrm>
          <a:prstGeom prst="rect">
            <a:avLst/>
          </a:prstGeom>
        </p:spPr>
      </p:pic>
      <p:pic>
        <p:nvPicPr>
          <p:cNvPr id="71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757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val 71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3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71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46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5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Oval 75"/>
          <p:cNvSpPr/>
          <p:nvPr userDrawn="1"/>
        </p:nvSpPr>
        <p:spPr>
          <a:xfrm>
            <a:off x="6307302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77" name="Oval 76"/>
          <p:cNvSpPr/>
          <p:nvPr userDrawn="1"/>
        </p:nvSpPr>
        <p:spPr>
          <a:xfrm>
            <a:off x="597030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5213" y="5515987"/>
            <a:ext cx="214533" cy="215141"/>
          </a:xfrm>
          <a:prstGeom prst="rect">
            <a:avLst/>
          </a:prstGeom>
          <a:noFill/>
        </p:spPr>
      </p:pic>
      <p:grpSp>
        <p:nvGrpSpPr>
          <p:cNvPr id="79" name="Group 78"/>
          <p:cNvGrpSpPr/>
          <p:nvPr userDrawn="1"/>
        </p:nvGrpSpPr>
        <p:grpSpPr>
          <a:xfrm>
            <a:off x="5236131" y="5463092"/>
            <a:ext cx="310896" cy="315912"/>
            <a:chOff x="5236131" y="5463092"/>
            <a:chExt cx="310896" cy="315912"/>
          </a:xfrm>
        </p:grpSpPr>
        <p:sp>
          <p:nvSpPr>
            <p:cNvPr id="80" name="Oval 79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1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2" name="Group 81"/>
          <p:cNvGrpSpPr/>
          <p:nvPr userDrawn="1"/>
        </p:nvGrpSpPr>
        <p:grpSpPr>
          <a:xfrm>
            <a:off x="1304766" y="5468108"/>
            <a:ext cx="310896" cy="310896"/>
            <a:chOff x="4523337" y="5468108"/>
            <a:chExt cx="310896" cy="310896"/>
          </a:xfrm>
        </p:grpSpPr>
        <p:sp>
          <p:nvSpPr>
            <p:cNvPr id="83" name="Oval 82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4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5" name="Group 84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86" name="Oval 85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7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pic>
        <p:nvPicPr>
          <p:cNvPr id="8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92" name="Oval 91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95" name="Oval 94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6" name="Picture 6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97" name="Group 96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98" name="Oval 97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9" name="Picture 8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 userDrawn="1"/>
        </p:nvGrpSpPr>
        <p:grpSpPr>
          <a:xfrm>
            <a:off x="3094779" y="5468109"/>
            <a:ext cx="311523" cy="315559"/>
            <a:chOff x="3094779" y="5468108"/>
            <a:chExt cx="311523" cy="315559"/>
          </a:xfrm>
        </p:grpSpPr>
        <p:sp>
          <p:nvSpPr>
            <p:cNvPr id="101" name="Oval 100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02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125" name="Oval 124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126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6777" y="5515987"/>
            <a:ext cx="204196" cy="215141"/>
          </a:xfrm>
          <a:prstGeom prst="rect">
            <a:avLst/>
          </a:prstGeom>
          <a:noFill/>
        </p:spPr>
      </p:pic>
      <p:pic>
        <p:nvPicPr>
          <p:cNvPr id="127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97858" y="5540156"/>
            <a:ext cx="238430" cy="145035"/>
          </a:xfrm>
          <a:prstGeom prst="rect">
            <a:avLst/>
          </a:prstGeom>
          <a:noFill/>
        </p:spPr>
      </p:pic>
      <p:pic>
        <p:nvPicPr>
          <p:cNvPr id="128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16728" y="5508039"/>
            <a:ext cx="197701" cy="197481"/>
          </a:xfrm>
          <a:prstGeom prst="rect">
            <a:avLst/>
          </a:prstGeom>
          <a:noFill/>
        </p:spPr>
      </p:pic>
      <p:pic>
        <p:nvPicPr>
          <p:cNvPr id="129" name="Picture 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345757" y="5552718"/>
            <a:ext cx="233986" cy="1658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1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0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2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6"/>
            <a:ext cx="590550" cy="104775"/>
            <a:chOff x="5738813" y="4606631"/>
            <a:chExt cx="590550" cy="104775"/>
          </a:xfrm>
          <a:solidFill>
            <a:schemeClr val="accent4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1" y="556261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800850" cy="613562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5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0" y="1179576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2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0" y="1179576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0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 userDrawn="1"/>
        </p:nvGrpSpPr>
        <p:grpSpPr bwMode="gray">
          <a:xfrm>
            <a:off x="1828171" y="1525134"/>
            <a:ext cx="8535661" cy="4341742"/>
            <a:chOff x="1828170" y="1258957"/>
            <a:chExt cx="8535661" cy="43417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ounded Rectangle 5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 userDrawn="1"/>
        </p:nvGrpSpPr>
        <p:grpSpPr bwMode="gray">
          <a:xfrm>
            <a:off x="5853433" y="1265716"/>
            <a:ext cx="485134" cy="485134"/>
            <a:chOff x="5853433" y="734066"/>
            <a:chExt cx="485134" cy="485134"/>
          </a:xfrm>
        </p:grpSpPr>
        <p:sp>
          <p:nvSpPr>
            <p:cNvPr id="62" name="Oval 61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8694" y="2791839"/>
            <a:ext cx="5374610" cy="1246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08" y="274321"/>
            <a:ext cx="11066284" cy="518141"/>
          </a:xfrm>
          <a:prstGeom prst="rect">
            <a:avLst/>
          </a:prstGeom>
        </p:spPr>
        <p:txBody>
          <a:bodyPr lIns="121899" tIns="60949" rIns="121899" bIns="60949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565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4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1" y="4087550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65145">
            <a:off x="-141287" y="2200275"/>
            <a:ext cx="4075113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347964">
            <a:off x="825500" y="2163764"/>
            <a:ext cx="311150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rot="21365145">
            <a:off x="8001000" y="1892301"/>
            <a:ext cx="4287838" cy="258286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0 w 5434373"/>
              <a:gd name="connsiteY0" fmla="*/ 28971 h 1011057"/>
              <a:gd name="connsiteX1" fmla="*/ 5434373 w 5434373"/>
              <a:gd name="connsiteY1" fmla="*/ 0 h 1011057"/>
              <a:gd name="connsiteX2" fmla="*/ 3575489 w 5434373"/>
              <a:gd name="connsiteY2" fmla="*/ 1011057 h 1011057"/>
              <a:gd name="connsiteX3" fmla="*/ 0 w 5434373"/>
              <a:gd name="connsiteY3" fmla="*/ 1008255 h 1011057"/>
              <a:gd name="connsiteX4" fmla="*/ 0 w 5434373"/>
              <a:gd name="connsiteY4" fmla="*/ 28971 h 1011057"/>
              <a:gd name="connsiteX0" fmla="*/ 0 w 3710877"/>
              <a:gd name="connsiteY0" fmla="*/ 21612 h 1003698"/>
              <a:gd name="connsiteX1" fmla="*/ 3710878 w 3710877"/>
              <a:gd name="connsiteY1" fmla="*/ 0 h 1003698"/>
              <a:gd name="connsiteX2" fmla="*/ 3575489 w 3710877"/>
              <a:gd name="connsiteY2" fmla="*/ 1003698 h 1003698"/>
              <a:gd name="connsiteX3" fmla="*/ 0 w 3710877"/>
              <a:gd name="connsiteY3" fmla="*/ 1000896 h 1003698"/>
              <a:gd name="connsiteX4" fmla="*/ 0 w 3710877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9612"/>
              <a:gd name="connsiteY0" fmla="*/ 6729 h 988815"/>
              <a:gd name="connsiteX1" fmla="*/ 3719612 w 3719612"/>
              <a:gd name="connsiteY1" fmla="*/ 0 h 988815"/>
              <a:gd name="connsiteX2" fmla="*/ 3575489 w 3719612"/>
              <a:gd name="connsiteY2" fmla="*/ 988815 h 988815"/>
              <a:gd name="connsiteX3" fmla="*/ 0 w 3719612"/>
              <a:gd name="connsiteY3" fmla="*/ 986013 h 988815"/>
              <a:gd name="connsiteX4" fmla="*/ 0 w 3719612"/>
              <a:gd name="connsiteY4" fmla="*/ 6729 h 98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612" h="988815">
                <a:moveTo>
                  <a:pt x="0" y="6729"/>
                </a:moveTo>
                <a:lnTo>
                  <a:pt x="3719612" y="0"/>
                </a:lnTo>
                <a:cubicBezTo>
                  <a:pt x="3686881" y="338931"/>
                  <a:pt x="3631493" y="650689"/>
                  <a:pt x="3575489" y="988815"/>
                </a:cubicBezTo>
                <a:lnTo>
                  <a:pt x="0" y="986013"/>
                </a:lnTo>
                <a:lnTo>
                  <a:pt x="0" y="6729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 rot="21365145">
            <a:off x="10269539" y="3155950"/>
            <a:ext cx="1322387" cy="457200"/>
          </a:xfrm>
          <a:custGeom>
            <a:avLst/>
            <a:gdLst>
              <a:gd name="connsiteX0" fmla="*/ 0 w 855342"/>
              <a:gd name="connsiteY0" fmla="*/ 0 h 519360"/>
              <a:gd name="connsiteX1" fmla="*/ 855342 w 855342"/>
              <a:gd name="connsiteY1" fmla="*/ 0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55342"/>
              <a:gd name="connsiteY0" fmla="*/ 0 h 519360"/>
              <a:gd name="connsiteX1" fmla="*/ 569438 w 855342"/>
              <a:gd name="connsiteY1" fmla="*/ 14374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48589"/>
              <a:gd name="connsiteY0" fmla="*/ 0 h 519360"/>
              <a:gd name="connsiteX1" fmla="*/ 569438 w 848589"/>
              <a:gd name="connsiteY1" fmla="*/ 14374 h 519360"/>
              <a:gd name="connsiteX2" fmla="*/ 848589 w 848589"/>
              <a:gd name="connsiteY2" fmla="*/ 332367 h 519360"/>
              <a:gd name="connsiteX3" fmla="*/ 0 w 848589"/>
              <a:gd name="connsiteY3" fmla="*/ 519360 h 519360"/>
              <a:gd name="connsiteX4" fmla="*/ 0 w 848589"/>
              <a:gd name="connsiteY4" fmla="*/ 0 h 519360"/>
              <a:gd name="connsiteX0" fmla="*/ 0 w 1144262"/>
              <a:gd name="connsiteY0" fmla="*/ 0 h 569570"/>
              <a:gd name="connsiteX1" fmla="*/ 569438 w 1144262"/>
              <a:gd name="connsiteY1" fmla="*/ 14374 h 569570"/>
              <a:gd name="connsiteX2" fmla="*/ 1144262 w 1144262"/>
              <a:gd name="connsiteY2" fmla="*/ 569571 h 569570"/>
              <a:gd name="connsiteX3" fmla="*/ 0 w 1144262"/>
              <a:gd name="connsiteY3" fmla="*/ 519360 h 569570"/>
              <a:gd name="connsiteX4" fmla="*/ 0 w 1144262"/>
              <a:gd name="connsiteY4" fmla="*/ 0 h 569570"/>
              <a:gd name="connsiteX0" fmla="*/ 3094 w 1147356"/>
              <a:gd name="connsiteY0" fmla="*/ 0 h 586267"/>
              <a:gd name="connsiteX1" fmla="*/ 572532 w 1147356"/>
              <a:gd name="connsiteY1" fmla="*/ 14374 h 586267"/>
              <a:gd name="connsiteX2" fmla="*/ 1147356 w 1147356"/>
              <a:gd name="connsiteY2" fmla="*/ 569571 h 586267"/>
              <a:gd name="connsiteX3" fmla="*/ 0 w 1147356"/>
              <a:gd name="connsiteY3" fmla="*/ 586268 h 586267"/>
              <a:gd name="connsiteX4" fmla="*/ 3094 w 1147356"/>
              <a:gd name="connsiteY4" fmla="*/ 0 h 5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356" h="586267">
                <a:moveTo>
                  <a:pt x="3094" y="0"/>
                </a:moveTo>
                <a:lnTo>
                  <a:pt x="572532" y="14374"/>
                </a:lnTo>
                <a:lnTo>
                  <a:pt x="1147356" y="569571"/>
                </a:lnTo>
                <a:lnTo>
                  <a:pt x="0" y="586268"/>
                </a:lnTo>
                <a:cubicBezTo>
                  <a:pt x="1031" y="390845"/>
                  <a:pt x="2063" y="195423"/>
                  <a:pt x="3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gray">
          <a:xfrm rot="21421882">
            <a:off x="760414" y="661989"/>
            <a:ext cx="10315575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gray">
          <a:xfrm rot="21365145">
            <a:off x="4862513" y="3752851"/>
            <a:ext cx="6800850" cy="148431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82 w 5434770"/>
              <a:gd name="connsiteY0" fmla="*/ 0 h 1023513"/>
              <a:gd name="connsiteX1" fmla="*/ 5434770 w 5434770"/>
              <a:gd name="connsiteY1" fmla="*/ 15258 h 1023513"/>
              <a:gd name="connsiteX2" fmla="*/ 5431262 w 5434770"/>
              <a:gd name="connsiteY2" fmla="*/ 1023513 h 1023513"/>
              <a:gd name="connsiteX3" fmla="*/ 397 w 5434770"/>
              <a:gd name="connsiteY3" fmla="*/ 1023513 h 1023513"/>
              <a:gd name="connsiteX4" fmla="*/ 82 w 5434770"/>
              <a:gd name="connsiteY4" fmla="*/ 0 h 1023513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373" h="1029855">
                <a:moveTo>
                  <a:pt x="3983" y="0"/>
                </a:moveTo>
                <a:lnTo>
                  <a:pt x="5434373" y="21600"/>
                </a:lnTo>
                <a:cubicBezTo>
                  <a:pt x="5433204" y="357685"/>
                  <a:pt x="5432034" y="693770"/>
                  <a:pt x="5430865" y="1029855"/>
                </a:cubicBezTo>
                <a:lnTo>
                  <a:pt x="0" y="1029855"/>
                </a:lnTo>
                <a:cubicBezTo>
                  <a:pt x="379" y="698610"/>
                  <a:pt x="3604" y="331245"/>
                  <a:pt x="398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11" name="Group 93"/>
          <p:cNvGrpSpPr>
            <a:grpSpLocks/>
          </p:cNvGrpSpPr>
          <p:nvPr userDrawn="1"/>
        </p:nvGrpSpPr>
        <p:grpSpPr bwMode="auto">
          <a:xfrm rot="-271608">
            <a:off x="10625139" y="5992813"/>
            <a:ext cx="522287" cy="279400"/>
            <a:chOff x="6196013" y="2970213"/>
            <a:chExt cx="787400" cy="422275"/>
          </a:xfrm>
        </p:grpSpPr>
        <p:sp>
          <p:nvSpPr>
            <p:cNvPr id="12" name="Freeform 24"/>
            <p:cNvSpPr>
              <a:spLocks noEditPoints="1"/>
            </p:cNvSpPr>
            <p:nvPr userDrawn="1"/>
          </p:nvSpPr>
          <p:spPr bwMode="gray">
            <a:xfrm>
              <a:off x="6534953" y="3018959"/>
              <a:ext cx="251299" cy="292713"/>
            </a:xfrm>
            <a:custGeom>
              <a:avLst/>
              <a:gdLst>
                <a:gd name="T0" fmla="*/ 41 w 51"/>
                <a:gd name="T1" fmla="*/ 2 h 59"/>
                <a:gd name="T2" fmla="*/ 37 w 51"/>
                <a:gd name="T3" fmla="*/ 0 h 59"/>
                <a:gd name="T4" fmla="*/ 14 w 51"/>
                <a:gd name="T5" fmla="*/ 0 h 59"/>
                <a:gd name="T6" fmla="*/ 9 w 51"/>
                <a:gd name="T7" fmla="*/ 2 h 59"/>
                <a:gd name="T8" fmla="*/ 2 w 51"/>
                <a:gd name="T9" fmla="*/ 9 h 59"/>
                <a:gd name="T10" fmla="*/ 0 w 51"/>
                <a:gd name="T11" fmla="*/ 14 h 59"/>
                <a:gd name="T12" fmla="*/ 0 w 51"/>
                <a:gd name="T13" fmla="*/ 46 h 59"/>
                <a:gd name="T14" fmla="*/ 2 w 51"/>
                <a:gd name="T15" fmla="*/ 50 h 59"/>
                <a:gd name="T16" fmla="*/ 9 w 51"/>
                <a:gd name="T17" fmla="*/ 58 h 59"/>
                <a:gd name="T18" fmla="*/ 14 w 51"/>
                <a:gd name="T19" fmla="*/ 59 h 59"/>
                <a:gd name="T20" fmla="*/ 37 w 51"/>
                <a:gd name="T21" fmla="*/ 59 h 59"/>
                <a:gd name="T22" fmla="*/ 41 w 51"/>
                <a:gd name="T23" fmla="*/ 58 h 59"/>
                <a:gd name="T24" fmla="*/ 49 w 51"/>
                <a:gd name="T25" fmla="*/ 50 h 59"/>
                <a:gd name="T26" fmla="*/ 51 w 51"/>
                <a:gd name="T27" fmla="*/ 46 h 59"/>
                <a:gd name="T28" fmla="*/ 51 w 51"/>
                <a:gd name="T29" fmla="*/ 14 h 59"/>
                <a:gd name="T30" fmla="*/ 49 w 51"/>
                <a:gd name="T31" fmla="*/ 9 h 59"/>
                <a:gd name="T32" fmla="*/ 41 w 51"/>
                <a:gd name="T33" fmla="*/ 2 h 59"/>
                <a:gd name="T34" fmla="*/ 40 w 51"/>
                <a:gd name="T35" fmla="*/ 44 h 59"/>
                <a:gd name="T36" fmla="*/ 39 w 51"/>
                <a:gd name="T37" fmla="*/ 45 h 59"/>
                <a:gd name="T38" fmla="*/ 36 w 51"/>
                <a:gd name="T39" fmla="*/ 49 h 59"/>
                <a:gd name="T40" fmla="*/ 35 w 51"/>
                <a:gd name="T41" fmla="*/ 49 h 59"/>
                <a:gd name="T42" fmla="*/ 16 w 51"/>
                <a:gd name="T43" fmla="*/ 49 h 59"/>
                <a:gd name="T44" fmla="*/ 15 w 51"/>
                <a:gd name="T45" fmla="*/ 49 h 59"/>
                <a:gd name="T46" fmla="*/ 11 w 51"/>
                <a:gd name="T47" fmla="*/ 45 h 59"/>
                <a:gd name="T48" fmla="*/ 11 w 51"/>
                <a:gd name="T49" fmla="*/ 44 h 59"/>
                <a:gd name="T50" fmla="*/ 11 w 51"/>
                <a:gd name="T51" fmla="*/ 15 h 59"/>
                <a:gd name="T52" fmla="*/ 11 w 51"/>
                <a:gd name="T53" fmla="*/ 14 h 59"/>
                <a:gd name="T54" fmla="*/ 15 w 51"/>
                <a:gd name="T55" fmla="*/ 11 h 59"/>
                <a:gd name="T56" fmla="*/ 16 w 51"/>
                <a:gd name="T57" fmla="*/ 10 h 59"/>
                <a:gd name="T58" fmla="*/ 35 w 51"/>
                <a:gd name="T59" fmla="*/ 10 h 59"/>
                <a:gd name="T60" fmla="*/ 36 w 51"/>
                <a:gd name="T61" fmla="*/ 11 h 59"/>
                <a:gd name="T62" fmla="*/ 39 w 51"/>
                <a:gd name="T63" fmla="*/ 14 h 59"/>
                <a:gd name="T64" fmla="*/ 40 w 51"/>
                <a:gd name="T65" fmla="*/ 15 h 59"/>
                <a:gd name="T66" fmla="*/ 40 w 51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 userDrawn="1"/>
          </p:nvSpPr>
          <p:spPr bwMode="gray">
            <a:xfrm>
              <a:off x="6849881" y="3250189"/>
              <a:ext cx="59832" cy="55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" name="Freeform 26"/>
            <p:cNvSpPr>
              <a:spLocks noEditPoints="1"/>
            </p:cNvSpPr>
            <p:nvPr userDrawn="1"/>
          </p:nvSpPr>
          <p:spPr bwMode="gray">
            <a:xfrm>
              <a:off x="6254158" y="3017098"/>
              <a:ext cx="220185" cy="292713"/>
            </a:xfrm>
            <a:custGeom>
              <a:avLst/>
              <a:gdLst>
                <a:gd name="T0" fmla="*/ 36 w 45"/>
                <a:gd name="T1" fmla="*/ 2 h 59"/>
                <a:gd name="T2" fmla="*/ 32 w 45"/>
                <a:gd name="T3" fmla="*/ 0 h 59"/>
                <a:gd name="T4" fmla="*/ 0 w 45"/>
                <a:gd name="T5" fmla="*/ 0 h 59"/>
                <a:gd name="T6" fmla="*/ 0 w 45"/>
                <a:gd name="T7" fmla="*/ 59 h 59"/>
                <a:gd name="T8" fmla="*/ 32 w 45"/>
                <a:gd name="T9" fmla="*/ 59 h 59"/>
                <a:gd name="T10" fmla="*/ 36 w 45"/>
                <a:gd name="T11" fmla="*/ 58 h 59"/>
                <a:gd name="T12" fmla="*/ 44 w 45"/>
                <a:gd name="T13" fmla="*/ 50 h 59"/>
                <a:gd name="T14" fmla="*/ 45 w 45"/>
                <a:gd name="T15" fmla="*/ 46 h 59"/>
                <a:gd name="T16" fmla="*/ 45 w 45"/>
                <a:gd name="T17" fmla="*/ 14 h 59"/>
                <a:gd name="T18" fmla="*/ 44 w 45"/>
                <a:gd name="T19" fmla="*/ 9 h 59"/>
                <a:gd name="T20" fmla="*/ 36 w 45"/>
                <a:gd name="T21" fmla="*/ 2 h 59"/>
                <a:gd name="T22" fmla="*/ 35 w 45"/>
                <a:gd name="T23" fmla="*/ 44 h 59"/>
                <a:gd name="T24" fmla="*/ 34 w 45"/>
                <a:gd name="T25" fmla="*/ 45 h 59"/>
                <a:gd name="T26" fmla="*/ 31 w 45"/>
                <a:gd name="T27" fmla="*/ 49 h 59"/>
                <a:gd name="T28" fmla="*/ 29 w 45"/>
                <a:gd name="T29" fmla="*/ 49 h 59"/>
                <a:gd name="T30" fmla="*/ 11 w 45"/>
                <a:gd name="T31" fmla="*/ 49 h 59"/>
                <a:gd name="T32" fmla="*/ 11 w 45"/>
                <a:gd name="T33" fmla="*/ 10 h 59"/>
                <a:gd name="T34" fmla="*/ 29 w 45"/>
                <a:gd name="T35" fmla="*/ 10 h 59"/>
                <a:gd name="T36" fmla="*/ 31 w 45"/>
                <a:gd name="T37" fmla="*/ 11 h 59"/>
                <a:gd name="T38" fmla="*/ 34 w 45"/>
                <a:gd name="T39" fmla="*/ 14 h 59"/>
                <a:gd name="T40" fmla="*/ 35 w 45"/>
                <a:gd name="T41" fmla="*/ 15 h 59"/>
                <a:gd name="T42" fmla="*/ 35 w 45"/>
                <a:gd name="T4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86 h 86"/>
                <a:gd name="T2" fmla="*/ 160 w 160"/>
                <a:gd name="T3" fmla="*/ 86 h 86"/>
                <a:gd name="T4" fmla="*/ 160 w 160"/>
                <a:gd name="T5" fmla="*/ 0 h 86"/>
                <a:gd name="T6" fmla="*/ 0 w 160"/>
                <a:gd name="T7" fmla="*/ 0 h 86"/>
                <a:gd name="T8" fmla="*/ 0 w 160"/>
                <a:gd name="T9" fmla="*/ 86 h 86"/>
                <a:gd name="T10" fmla="*/ 61 w 160"/>
                <a:gd name="T11" fmla="*/ 59 h 86"/>
                <a:gd name="T12" fmla="*/ 60 w 160"/>
                <a:gd name="T13" fmla="*/ 63 h 86"/>
                <a:gd name="T14" fmla="*/ 52 w 160"/>
                <a:gd name="T15" fmla="*/ 71 h 86"/>
                <a:gd name="T16" fmla="*/ 48 w 160"/>
                <a:gd name="T17" fmla="*/ 72 h 86"/>
                <a:gd name="T18" fmla="*/ 16 w 160"/>
                <a:gd name="T19" fmla="*/ 72 h 86"/>
                <a:gd name="T20" fmla="*/ 16 w 160"/>
                <a:gd name="T21" fmla="*/ 13 h 86"/>
                <a:gd name="T22" fmla="*/ 48 w 160"/>
                <a:gd name="T23" fmla="*/ 13 h 86"/>
                <a:gd name="T24" fmla="*/ 52 w 160"/>
                <a:gd name="T25" fmla="*/ 15 h 86"/>
                <a:gd name="T26" fmla="*/ 60 w 160"/>
                <a:gd name="T27" fmla="*/ 22 h 86"/>
                <a:gd name="T28" fmla="*/ 61 w 160"/>
                <a:gd name="T29" fmla="*/ 27 h 86"/>
                <a:gd name="T30" fmla="*/ 61 w 160"/>
                <a:gd name="T31" fmla="*/ 59 h 86"/>
                <a:gd name="T32" fmla="*/ 125 w 160"/>
                <a:gd name="T33" fmla="*/ 59 h 86"/>
                <a:gd name="T34" fmla="*/ 123 w 160"/>
                <a:gd name="T35" fmla="*/ 63 h 86"/>
                <a:gd name="T36" fmla="*/ 115 w 160"/>
                <a:gd name="T37" fmla="*/ 71 h 86"/>
                <a:gd name="T38" fmla="*/ 111 w 160"/>
                <a:gd name="T39" fmla="*/ 72 h 86"/>
                <a:gd name="T40" fmla="*/ 88 w 160"/>
                <a:gd name="T41" fmla="*/ 72 h 86"/>
                <a:gd name="T42" fmla="*/ 83 w 160"/>
                <a:gd name="T43" fmla="*/ 71 h 86"/>
                <a:gd name="T44" fmla="*/ 76 w 160"/>
                <a:gd name="T45" fmla="*/ 63 h 86"/>
                <a:gd name="T46" fmla="*/ 74 w 160"/>
                <a:gd name="T47" fmla="*/ 59 h 86"/>
                <a:gd name="T48" fmla="*/ 74 w 160"/>
                <a:gd name="T49" fmla="*/ 27 h 86"/>
                <a:gd name="T50" fmla="*/ 76 w 160"/>
                <a:gd name="T51" fmla="*/ 22 h 86"/>
                <a:gd name="T52" fmla="*/ 83 w 160"/>
                <a:gd name="T53" fmla="*/ 15 h 86"/>
                <a:gd name="T54" fmla="*/ 88 w 160"/>
                <a:gd name="T55" fmla="*/ 13 h 86"/>
                <a:gd name="T56" fmla="*/ 111 w 160"/>
                <a:gd name="T57" fmla="*/ 13 h 86"/>
                <a:gd name="T58" fmla="*/ 115 w 160"/>
                <a:gd name="T59" fmla="*/ 15 h 86"/>
                <a:gd name="T60" fmla="*/ 123 w 160"/>
                <a:gd name="T61" fmla="*/ 22 h 86"/>
                <a:gd name="T62" fmla="*/ 125 w 160"/>
                <a:gd name="T63" fmla="*/ 27 h 86"/>
                <a:gd name="T64" fmla="*/ 125 w 160"/>
                <a:gd name="T65" fmla="*/ 59 h 86"/>
                <a:gd name="T66" fmla="*/ 148 w 160"/>
                <a:gd name="T67" fmla="*/ 72 h 86"/>
                <a:gd name="T68" fmla="*/ 136 w 160"/>
                <a:gd name="T69" fmla="*/ 72 h 86"/>
                <a:gd name="T70" fmla="*/ 136 w 160"/>
                <a:gd name="T71" fmla="*/ 61 h 86"/>
                <a:gd name="T72" fmla="*/ 148 w 160"/>
                <a:gd name="T73" fmla="*/ 61 h 86"/>
                <a:gd name="T74" fmla="*/ 148 w 160"/>
                <a:gd name="T75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 userDrawn="1"/>
          </p:nvSpPr>
          <p:spPr bwMode="gray">
            <a:xfrm>
              <a:off x="6309570" y="3062984"/>
              <a:ext cx="117273" cy="191943"/>
            </a:xfrm>
            <a:custGeom>
              <a:avLst/>
              <a:gdLst>
                <a:gd name="T0" fmla="*/ 20 w 24"/>
                <a:gd name="T1" fmla="*/ 1 h 39"/>
                <a:gd name="T2" fmla="*/ 18 w 24"/>
                <a:gd name="T3" fmla="*/ 0 h 39"/>
                <a:gd name="T4" fmla="*/ 0 w 24"/>
                <a:gd name="T5" fmla="*/ 0 h 39"/>
                <a:gd name="T6" fmla="*/ 0 w 24"/>
                <a:gd name="T7" fmla="*/ 39 h 39"/>
                <a:gd name="T8" fmla="*/ 18 w 24"/>
                <a:gd name="T9" fmla="*/ 39 h 39"/>
                <a:gd name="T10" fmla="*/ 20 w 24"/>
                <a:gd name="T11" fmla="*/ 39 h 39"/>
                <a:gd name="T12" fmla="*/ 23 w 24"/>
                <a:gd name="T13" fmla="*/ 35 h 39"/>
                <a:gd name="T14" fmla="*/ 24 w 24"/>
                <a:gd name="T15" fmla="*/ 34 h 39"/>
                <a:gd name="T16" fmla="*/ 24 w 24"/>
                <a:gd name="T17" fmla="*/ 5 h 39"/>
                <a:gd name="T18" fmla="*/ 23 w 24"/>
                <a:gd name="T19" fmla="*/ 4 h 39"/>
                <a:gd name="T20" fmla="*/ 20 w 24"/>
                <a:gd name="T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gray">
            <a:xfrm>
              <a:off x="6585036" y="3071452"/>
              <a:ext cx="143599" cy="191943"/>
            </a:xfrm>
            <a:custGeom>
              <a:avLst/>
              <a:gdLst>
                <a:gd name="T0" fmla="*/ 25 w 29"/>
                <a:gd name="T1" fmla="*/ 1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1 h 39"/>
                <a:gd name="T8" fmla="*/ 0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0 w 29"/>
                <a:gd name="T15" fmla="*/ 35 h 39"/>
                <a:gd name="T16" fmla="*/ 4 w 29"/>
                <a:gd name="T17" fmla="*/ 39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9 h 39"/>
                <a:gd name="T24" fmla="*/ 28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8 w 29"/>
                <a:gd name="T31" fmla="*/ 4 h 39"/>
                <a:gd name="T32" fmla="*/ 25 w 29"/>
                <a:gd name="T3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8" name="Group 100"/>
          <p:cNvGrpSpPr>
            <a:grpSpLocks/>
          </p:cNvGrpSpPr>
          <p:nvPr userDrawn="1"/>
        </p:nvGrpSpPr>
        <p:grpSpPr bwMode="auto">
          <a:xfrm rot="-271608">
            <a:off x="9832976" y="6046788"/>
            <a:ext cx="752475" cy="279400"/>
            <a:chOff x="4997450" y="2970213"/>
            <a:chExt cx="1135063" cy="422275"/>
          </a:xfrm>
        </p:grpSpPr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5488496" y="3004254"/>
              <a:ext cx="227492" cy="292713"/>
            </a:xfrm>
            <a:custGeom>
              <a:avLst/>
              <a:gdLst>
                <a:gd name="T0" fmla="*/ 108 w 142"/>
                <a:gd name="T1" fmla="*/ 77 h 183"/>
                <a:gd name="T2" fmla="*/ 34 w 142"/>
                <a:gd name="T3" fmla="*/ 77 h 183"/>
                <a:gd name="T4" fmla="*/ 34 w 142"/>
                <a:gd name="T5" fmla="*/ 0 h 183"/>
                <a:gd name="T6" fmla="*/ 0 w 142"/>
                <a:gd name="T7" fmla="*/ 0 h 183"/>
                <a:gd name="T8" fmla="*/ 0 w 142"/>
                <a:gd name="T9" fmla="*/ 183 h 183"/>
                <a:gd name="T10" fmla="*/ 34 w 142"/>
                <a:gd name="T11" fmla="*/ 183 h 183"/>
                <a:gd name="T12" fmla="*/ 34 w 142"/>
                <a:gd name="T13" fmla="*/ 108 h 183"/>
                <a:gd name="T14" fmla="*/ 108 w 142"/>
                <a:gd name="T15" fmla="*/ 108 h 183"/>
                <a:gd name="T16" fmla="*/ 108 w 142"/>
                <a:gd name="T17" fmla="*/ 183 h 183"/>
                <a:gd name="T18" fmla="*/ 142 w 142"/>
                <a:gd name="T19" fmla="*/ 183 h 183"/>
                <a:gd name="T20" fmla="*/ 142 w 142"/>
                <a:gd name="T21" fmla="*/ 0 h 183"/>
                <a:gd name="T22" fmla="*/ 108 w 142"/>
                <a:gd name="T23" fmla="*/ 0 h 183"/>
                <a:gd name="T24" fmla="*/ 108 w 142"/>
                <a:gd name="T25" fmla="*/ 7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5067322" y="3016984"/>
              <a:ext cx="359197" cy="292713"/>
            </a:xfrm>
            <a:custGeom>
              <a:avLst/>
              <a:gdLst>
                <a:gd name="T0" fmla="*/ 164 w 226"/>
                <a:gd name="T1" fmla="*/ 149 h 183"/>
                <a:gd name="T2" fmla="*/ 136 w 226"/>
                <a:gd name="T3" fmla="*/ 0 h 183"/>
                <a:gd name="T4" fmla="*/ 89 w 226"/>
                <a:gd name="T5" fmla="*/ 0 h 183"/>
                <a:gd name="T6" fmla="*/ 61 w 226"/>
                <a:gd name="T7" fmla="*/ 149 h 183"/>
                <a:gd name="T8" fmla="*/ 31 w 226"/>
                <a:gd name="T9" fmla="*/ 0 h 183"/>
                <a:gd name="T10" fmla="*/ 0 w 226"/>
                <a:gd name="T11" fmla="*/ 0 h 183"/>
                <a:gd name="T12" fmla="*/ 40 w 226"/>
                <a:gd name="T13" fmla="*/ 183 h 183"/>
                <a:gd name="T14" fmla="*/ 83 w 226"/>
                <a:gd name="T15" fmla="*/ 183 h 183"/>
                <a:gd name="T16" fmla="*/ 111 w 226"/>
                <a:gd name="T17" fmla="*/ 40 h 183"/>
                <a:gd name="T18" fmla="*/ 142 w 226"/>
                <a:gd name="T19" fmla="*/ 183 h 183"/>
                <a:gd name="T20" fmla="*/ 185 w 226"/>
                <a:gd name="T21" fmla="*/ 183 h 183"/>
                <a:gd name="T22" fmla="*/ 226 w 226"/>
                <a:gd name="T23" fmla="*/ 0 h 183"/>
                <a:gd name="T24" fmla="*/ 192 w 226"/>
                <a:gd name="T25" fmla="*/ 0 h 183"/>
                <a:gd name="T26" fmla="*/ 164 w 226"/>
                <a:gd name="T27" fmla="*/ 14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gray">
            <a:xfrm>
              <a:off x="5766883" y="3008032"/>
              <a:ext cx="251439" cy="292713"/>
            </a:xfrm>
            <a:custGeom>
              <a:avLst/>
              <a:gdLst>
                <a:gd name="T0" fmla="*/ 42 w 51"/>
                <a:gd name="T1" fmla="*/ 2 h 59"/>
                <a:gd name="T2" fmla="*/ 37 w 51"/>
                <a:gd name="T3" fmla="*/ 0 h 59"/>
                <a:gd name="T4" fmla="*/ 14 w 51"/>
                <a:gd name="T5" fmla="*/ 0 h 59"/>
                <a:gd name="T6" fmla="*/ 9 w 51"/>
                <a:gd name="T7" fmla="*/ 2 h 59"/>
                <a:gd name="T8" fmla="*/ 2 w 51"/>
                <a:gd name="T9" fmla="*/ 9 h 59"/>
                <a:gd name="T10" fmla="*/ 0 w 51"/>
                <a:gd name="T11" fmla="*/ 14 h 59"/>
                <a:gd name="T12" fmla="*/ 0 w 51"/>
                <a:gd name="T13" fmla="*/ 46 h 59"/>
                <a:gd name="T14" fmla="*/ 2 w 51"/>
                <a:gd name="T15" fmla="*/ 50 h 59"/>
                <a:gd name="T16" fmla="*/ 9 w 51"/>
                <a:gd name="T17" fmla="*/ 58 h 59"/>
                <a:gd name="T18" fmla="*/ 14 w 51"/>
                <a:gd name="T19" fmla="*/ 59 h 59"/>
                <a:gd name="T20" fmla="*/ 37 w 51"/>
                <a:gd name="T21" fmla="*/ 59 h 59"/>
                <a:gd name="T22" fmla="*/ 42 w 51"/>
                <a:gd name="T23" fmla="*/ 58 h 59"/>
                <a:gd name="T24" fmla="*/ 49 w 51"/>
                <a:gd name="T25" fmla="*/ 50 h 59"/>
                <a:gd name="T26" fmla="*/ 51 w 51"/>
                <a:gd name="T27" fmla="*/ 46 h 59"/>
                <a:gd name="T28" fmla="*/ 51 w 51"/>
                <a:gd name="T29" fmla="*/ 14 h 59"/>
                <a:gd name="T30" fmla="*/ 49 w 51"/>
                <a:gd name="T31" fmla="*/ 9 h 59"/>
                <a:gd name="T32" fmla="*/ 42 w 51"/>
                <a:gd name="T33" fmla="*/ 2 h 59"/>
                <a:gd name="T34" fmla="*/ 40 w 51"/>
                <a:gd name="T35" fmla="*/ 44 h 59"/>
                <a:gd name="T36" fmla="*/ 40 w 51"/>
                <a:gd name="T37" fmla="*/ 45 h 59"/>
                <a:gd name="T38" fmla="*/ 36 w 51"/>
                <a:gd name="T39" fmla="*/ 49 h 59"/>
                <a:gd name="T40" fmla="*/ 35 w 51"/>
                <a:gd name="T41" fmla="*/ 49 h 59"/>
                <a:gd name="T42" fmla="*/ 16 w 51"/>
                <a:gd name="T43" fmla="*/ 49 h 59"/>
                <a:gd name="T44" fmla="*/ 15 w 51"/>
                <a:gd name="T45" fmla="*/ 49 h 59"/>
                <a:gd name="T46" fmla="*/ 12 w 51"/>
                <a:gd name="T47" fmla="*/ 45 h 59"/>
                <a:gd name="T48" fmla="*/ 11 w 51"/>
                <a:gd name="T49" fmla="*/ 44 h 59"/>
                <a:gd name="T50" fmla="*/ 11 w 51"/>
                <a:gd name="T51" fmla="*/ 15 h 59"/>
                <a:gd name="T52" fmla="*/ 12 w 51"/>
                <a:gd name="T53" fmla="*/ 14 h 59"/>
                <a:gd name="T54" fmla="*/ 15 w 51"/>
                <a:gd name="T55" fmla="*/ 11 h 59"/>
                <a:gd name="T56" fmla="*/ 16 w 51"/>
                <a:gd name="T57" fmla="*/ 10 h 59"/>
                <a:gd name="T58" fmla="*/ 35 w 51"/>
                <a:gd name="T59" fmla="*/ 10 h 59"/>
                <a:gd name="T60" fmla="*/ 36 w 51"/>
                <a:gd name="T61" fmla="*/ 11 h 59"/>
                <a:gd name="T62" fmla="*/ 40 w 51"/>
                <a:gd name="T63" fmla="*/ 14 h 59"/>
                <a:gd name="T64" fmla="*/ 40 w 51"/>
                <a:gd name="T65" fmla="*/ 15 h 59"/>
                <a:gd name="T66" fmla="*/ 40 w 51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86 h 86"/>
                <a:gd name="T2" fmla="*/ 231 w 231"/>
                <a:gd name="T3" fmla="*/ 86 h 86"/>
                <a:gd name="T4" fmla="*/ 231 w 231"/>
                <a:gd name="T5" fmla="*/ 0 h 86"/>
                <a:gd name="T6" fmla="*/ 0 w 231"/>
                <a:gd name="T7" fmla="*/ 0 h 86"/>
                <a:gd name="T8" fmla="*/ 0 w 231"/>
                <a:gd name="T9" fmla="*/ 86 h 86"/>
                <a:gd name="T10" fmla="*/ 78 w 231"/>
                <a:gd name="T11" fmla="*/ 72 h 86"/>
                <a:gd name="T12" fmla="*/ 64 w 231"/>
                <a:gd name="T13" fmla="*/ 72 h 86"/>
                <a:gd name="T14" fmla="*/ 54 w 231"/>
                <a:gd name="T15" fmla="*/ 26 h 86"/>
                <a:gd name="T16" fmla="*/ 45 w 231"/>
                <a:gd name="T17" fmla="*/ 72 h 86"/>
                <a:gd name="T18" fmla="*/ 31 w 231"/>
                <a:gd name="T19" fmla="*/ 72 h 86"/>
                <a:gd name="T20" fmla="*/ 18 w 231"/>
                <a:gd name="T21" fmla="*/ 13 h 86"/>
                <a:gd name="T22" fmla="*/ 28 w 231"/>
                <a:gd name="T23" fmla="*/ 13 h 86"/>
                <a:gd name="T24" fmla="*/ 38 w 231"/>
                <a:gd name="T25" fmla="*/ 61 h 86"/>
                <a:gd name="T26" fmla="*/ 47 w 231"/>
                <a:gd name="T27" fmla="*/ 13 h 86"/>
                <a:gd name="T28" fmla="*/ 62 w 231"/>
                <a:gd name="T29" fmla="*/ 13 h 86"/>
                <a:gd name="T30" fmla="*/ 71 w 231"/>
                <a:gd name="T31" fmla="*/ 61 h 86"/>
                <a:gd name="T32" fmla="*/ 80 w 231"/>
                <a:gd name="T33" fmla="*/ 13 h 86"/>
                <a:gd name="T34" fmla="*/ 91 w 231"/>
                <a:gd name="T35" fmla="*/ 13 h 86"/>
                <a:gd name="T36" fmla="*/ 78 w 231"/>
                <a:gd name="T37" fmla="*/ 72 h 86"/>
                <a:gd name="T38" fmla="*/ 148 w 231"/>
                <a:gd name="T39" fmla="*/ 72 h 86"/>
                <a:gd name="T40" fmla="*/ 137 w 231"/>
                <a:gd name="T41" fmla="*/ 72 h 86"/>
                <a:gd name="T42" fmla="*/ 137 w 231"/>
                <a:gd name="T43" fmla="*/ 48 h 86"/>
                <a:gd name="T44" fmla="*/ 113 w 231"/>
                <a:gd name="T45" fmla="*/ 48 h 86"/>
                <a:gd name="T46" fmla="*/ 113 w 231"/>
                <a:gd name="T47" fmla="*/ 72 h 86"/>
                <a:gd name="T48" fmla="*/ 102 w 231"/>
                <a:gd name="T49" fmla="*/ 72 h 86"/>
                <a:gd name="T50" fmla="*/ 102 w 231"/>
                <a:gd name="T51" fmla="*/ 13 h 86"/>
                <a:gd name="T52" fmla="*/ 113 w 231"/>
                <a:gd name="T53" fmla="*/ 13 h 86"/>
                <a:gd name="T54" fmla="*/ 113 w 231"/>
                <a:gd name="T55" fmla="*/ 38 h 86"/>
                <a:gd name="T56" fmla="*/ 137 w 231"/>
                <a:gd name="T57" fmla="*/ 38 h 86"/>
                <a:gd name="T58" fmla="*/ 137 w 231"/>
                <a:gd name="T59" fmla="*/ 13 h 86"/>
                <a:gd name="T60" fmla="*/ 148 w 231"/>
                <a:gd name="T61" fmla="*/ 13 h 86"/>
                <a:gd name="T62" fmla="*/ 148 w 231"/>
                <a:gd name="T63" fmla="*/ 72 h 86"/>
                <a:gd name="T64" fmla="*/ 210 w 231"/>
                <a:gd name="T65" fmla="*/ 59 h 86"/>
                <a:gd name="T66" fmla="*/ 208 w 231"/>
                <a:gd name="T67" fmla="*/ 63 h 86"/>
                <a:gd name="T68" fmla="*/ 201 w 231"/>
                <a:gd name="T69" fmla="*/ 71 h 86"/>
                <a:gd name="T70" fmla="*/ 196 w 231"/>
                <a:gd name="T71" fmla="*/ 72 h 86"/>
                <a:gd name="T72" fmla="*/ 173 w 231"/>
                <a:gd name="T73" fmla="*/ 72 h 86"/>
                <a:gd name="T74" fmla="*/ 168 w 231"/>
                <a:gd name="T75" fmla="*/ 71 h 86"/>
                <a:gd name="T76" fmla="*/ 161 w 231"/>
                <a:gd name="T77" fmla="*/ 63 h 86"/>
                <a:gd name="T78" fmla="*/ 159 w 231"/>
                <a:gd name="T79" fmla="*/ 59 h 86"/>
                <a:gd name="T80" fmla="*/ 159 w 231"/>
                <a:gd name="T81" fmla="*/ 27 h 86"/>
                <a:gd name="T82" fmla="*/ 161 w 231"/>
                <a:gd name="T83" fmla="*/ 22 h 86"/>
                <a:gd name="T84" fmla="*/ 168 w 231"/>
                <a:gd name="T85" fmla="*/ 15 h 86"/>
                <a:gd name="T86" fmla="*/ 173 w 231"/>
                <a:gd name="T87" fmla="*/ 13 h 86"/>
                <a:gd name="T88" fmla="*/ 196 w 231"/>
                <a:gd name="T89" fmla="*/ 13 h 86"/>
                <a:gd name="T90" fmla="*/ 201 w 231"/>
                <a:gd name="T91" fmla="*/ 15 h 86"/>
                <a:gd name="T92" fmla="*/ 208 w 231"/>
                <a:gd name="T93" fmla="*/ 22 h 86"/>
                <a:gd name="T94" fmla="*/ 210 w 231"/>
                <a:gd name="T95" fmla="*/ 27 h 86"/>
                <a:gd name="T96" fmla="*/ 210 w 231"/>
                <a:gd name="T9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5821961" y="3058418"/>
              <a:ext cx="141283" cy="191943"/>
            </a:xfrm>
            <a:custGeom>
              <a:avLst/>
              <a:gdLst>
                <a:gd name="T0" fmla="*/ 25 w 29"/>
                <a:gd name="T1" fmla="*/ 1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1 h 39"/>
                <a:gd name="T8" fmla="*/ 1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1 w 29"/>
                <a:gd name="T15" fmla="*/ 35 h 39"/>
                <a:gd name="T16" fmla="*/ 4 w 29"/>
                <a:gd name="T17" fmla="*/ 39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9 h 39"/>
                <a:gd name="T24" fmla="*/ 29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9 w 29"/>
                <a:gd name="T31" fmla="*/ 4 h 39"/>
                <a:gd name="T32" fmla="*/ 25 w 29"/>
                <a:gd name="T3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25" name="Group 106"/>
          <p:cNvGrpSpPr>
            <a:grpSpLocks/>
          </p:cNvGrpSpPr>
          <p:nvPr userDrawn="1"/>
        </p:nvGrpSpPr>
        <p:grpSpPr bwMode="auto">
          <a:xfrm rot="-271608">
            <a:off x="9680576" y="5716588"/>
            <a:ext cx="1006475" cy="284162"/>
            <a:chOff x="4791075" y="2478088"/>
            <a:chExt cx="1519238" cy="428625"/>
          </a:xfrm>
        </p:grpSpPr>
        <p:sp>
          <p:nvSpPr>
            <p:cNvPr id="26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41 w 50"/>
                <a:gd name="T1" fmla="*/ 2 h 59"/>
                <a:gd name="T2" fmla="*/ 37 w 50"/>
                <a:gd name="T3" fmla="*/ 0 h 59"/>
                <a:gd name="T4" fmla="*/ 13 w 50"/>
                <a:gd name="T5" fmla="*/ 0 h 59"/>
                <a:gd name="T6" fmla="*/ 9 w 50"/>
                <a:gd name="T7" fmla="*/ 2 h 59"/>
                <a:gd name="T8" fmla="*/ 2 w 50"/>
                <a:gd name="T9" fmla="*/ 9 h 59"/>
                <a:gd name="T10" fmla="*/ 0 w 50"/>
                <a:gd name="T11" fmla="*/ 13 h 59"/>
                <a:gd name="T12" fmla="*/ 0 w 50"/>
                <a:gd name="T13" fmla="*/ 45 h 59"/>
                <a:gd name="T14" fmla="*/ 2 w 50"/>
                <a:gd name="T15" fmla="*/ 50 h 59"/>
                <a:gd name="T16" fmla="*/ 9 w 50"/>
                <a:gd name="T17" fmla="*/ 57 h 59"/>
                <a:gd name="T18" fmla="*/ 13 w 50"/>
                <a:gd name="T19" fmla="*/ 59 h 59"/>
                <a:gd name="T20" fmla="*/ 37 w 50"/>
                <a:gd name="T21" fmla="*/ 59 h 59"/>
                <a:gd name="T22" fmla="*/ 41 w 50"/>
                <a:gd name="T23" fmla="*/ 57 h 59"/>
                <a:gd name="T24" fmla="*/ 48 w 50"/>
                <a:gd name="T25" fmla="*/ 50 h 59"/>
                <a:gd name="T26" fmla="*/ 50 w 50"/>
                <a:gd name="T27" fmla="*/ 45 h 59"/>
                <a:gd name="T28" fmla="*/ 50 w 50"/>
                <a:gd name="T29" fmla="*/ 13 h 59"/>
                <a:gd name="T30" fmla="*/ 48 w 50"/>
                <a:gd name="T31" fmla="*/ 9 h 59"/>
                <a:gd name="T32" fmla="*/ 41 w 50"/>
                <a:gd name="T33" fmla="*/ 2 h 59"/>
                <a:gd name="T34" fmla="*/ 40 w 50"/>
                <a:gd name="T35" fmla="*/ 44 h 59"/>
                <a:gd name="T36" fmla="*/ 39 w 50"/>
                <a:gd name="T37" fmla="*/ 45 h 59"/>
                <a:gd name="T38" fmla="*/ 36 w 50"/>
                <a:gd name="T39" fmla="*/ 48 h 59"/>
                <a:gd name="T40" fmla="*/ 35 w 50"/>
                <a:gd name="T41" fmla="*/ 49 h 59"/>
                <a:gd name="T42" fmla="*/ 16 w 50"/>
                <a:gd name="T43" fmla="*/ 49 h 59"/>
                <a:gd name="T44" fmla="*/ 15 w 50"/>
                <a:gd name="T45" fmla="*/ 48 h 59"/>
                <a:gd name="T46" fmla="*/ 11 w 50"/>
                <a:gd name="T47" fmla="*/ 45 h 59"/>
                <a:gd name="T48" fmla="*/ 11 w 50"/>
                <a:gd name="T49" fmla="*/ 44 h 59"/>
                <a:gd name="T50" fmla="*/ 11 w 50"/>
                <a:gd name="T51" fmla="*/ 15 h 59"/>
                <a:gd name="T52" fmla="*/ 11 w 50"/>
                <a:gd name="T53" fmla="*/ 14 h 59"/>
                <a:gd name="T54" fmla="*/ 15 w 50"/>
                <a:gd name="T55" fmla="*/ 10 h 59"/>
                <a:gd name="T56" fmla="*/ 16 w 50"/>
                <a:gd name="T57" fmla="*/ 10 h 59"/>
                <a:gd name="T58" fmla="*/ 35 w 50"/>
                <a:gd name="T59" fmla="*/ 10 h 59"/>
                <a:gd name="T60" fmla="*/ 36 w 50"/>
                <a:gd name="T61" fmla="*/ 10 h 59"/>
                <a:gd name="T62" fmla="*/ 39 w 50"/>
                <a:gd name="T63" fmla="*/ 14 h 59"/>
                <a:gd name="T64" fmla="*/ 40 w 50"/>
                <a:gd name="T65" fmla="*/ 15 h 59"/>
                <a:gd name="T66" fmla="*/ 40 w 50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gray">
            <a:xfrm>
              <a:off x="4843192" y="2531598"/>
              <a:ext cx="222854" cy="289741"/>
            </a:xfrm>
            <a:custGeom>
              <a:avLst/>
              <a:gdLst>
                <a:gd name="T0" fmla="*/ 0 w 140"/>
                <a:gd name="T1" fmla="*/ 31 h 182"/>
                <a:gd name="T2" fmla="*/ 53 w 140"/>
                <a:gd name="T3" fmla="*/ 31 h 182"/>
                <a:gd name="T4" fmla="*/ 53 w 140"/>
                <a:gd name="T5" fmla="*/ 182 h 182"/>
                <a:gd name="T6" fmla="*/ 84 w 140"/>
                <a:gd name="T7" fmla="*/ 182 h 182"/>
                <a:gd name="T8" fmla="*/ 84 w 140"/>
                <a:gd name="T9" fmla="*/ 31 h 182"/>
                <a:gd name="T10" fmla="*/ 140 w 140"/>
                <a:gd name="T11" fmla="*/ 31 h 182"/>
                <a:gd name="T12" fmla="*/ 140 w 140"/>
                <a:gd name="T13" fmla="*/ 0 h 182"/>
                <a:gd name="T14" fmla="*/ 0 w 140"/>
                <a:gd name="T15" fmla="*/ 0 h 182"/>
                <a:gd name="T16" fmla="*/ 0 w 140"/>
                <a:gd name="T17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105 w 139"/>
                <a:gd name="T1" fmla="*/ 74 h 182"/>
                <a:gd name="T2" fmla="*/ 34 w 139"/>
                <a:gd name="T3" fmla="*/ 74 h 182"/>
                <a:gd name="T4" fmla="*/ 34 w 139"/>
                <a:gd name="T5" fmla="*/ 0 h 182"/>
                <a:gd name="T6" fmla="*/ 0 w 139"/>
                <a:gd name="T7" fmla="*/ 0 h 182"/>
                <a:gd name="T8" fmla="*/ 0 w 139"/>
                <a:gd name="T9" fmla="*/ 182 h 182"/>
                <a:gd name="T10" fmla="*/ 34 w 139"/>
                <a:gd name="T11" fmla="*/ 182 h 182"/>
                <a:gd name="T12" fmla="*/ 34 w 139"/>
                <a:gd name="T13" fmla="*/ 105 h 182"/>
                <a:gd name="T14" fmla="*/ 105 w 139"/>
                <a:gd name="T15" fmla="*/ 105 h 182"/>
                <a:gd name="T16" fmla="*/ 105 w 139"/>
                <a:gd name="T17" fmla="*/ 182 h 182"/>
                <a:gd name="T18" fmla="*/ 139 w 139"/>
                <a:gd name="T19" fmla="*/ 182 h 182"/>
                <a:gd name="T20" fmla="*/ 139 w 139"/>
                <a:gd name="T21" fmla="*/ 0 h 182"/>
                <a:gd name="T22" fmla="*/ 105 w 139"/>
                <a:gd name="T23" fmla="*/ 0 h 182"/>
                <a:gd name="T24" fmla="*/ 105 w 139"/>
                <a:gd name="T25" fmla="*/ 7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gray">
            <a:xfrm>
              <a:off x="6016343" y="2529689"/>
              <a:ext cx="196495" cy="289742"/>
            </a:xfrm>
            <a:custGeom>
              <a:avLst/>
              <a:gdLst>
                <a:gd name="T0" fmla="*/ 0 w 124"/>
                <a:gd name="T1" fmla="*/ 182 h 182"/>
                <a:gd name="T2" fmla="*/ 124 w 124"/>
                <a:gd name="T3" fmla="*/ 182 h 182"/>
                <a:gd name="T4" fmla="*/ 124 w 124"/>
                <a:gd name="T5" fmla="*/ 151 h 182"/>
                <a:gd name="T6" fmla="*/ 34 w 124"/>
                <a:gd name="T7" fmla="*/ 151 h 182"/>
                <a:gd name="T8" fmla="*/ 34 w 124"/>
                <a:gd name="T9" fmla="*/ 105 h 182"/>
                <a:gd name="T10" fmla="*/ 124 w 124"/>
                <a:gd name="T11" fmla="*/ 105 h 182"/>
                <a:gd name="T12" fmla="*/ 124 w 124"/>
                <a:gd name="T13" fmla="*/ 74 h 182"/>
                <a:gd name="T14" fmla="*/ 34 w 124"/>
                <a:gd name="T15" fmla="*/ 74 h 182"/>
                <a:gd name="T16" fmla="*/ 34 w 124"/>
                <a:gd name="T17" fmla="*/ 31 h 182"/>
                <a:gd name="T18" fmla="*/ 124 w 124"/>
                <a:gd name="T19" fmla="*/ 31 h 182"/>
                <a:gd name="T20" fmla="*/ 124 w 124"/>
                <a:gd name="T21" fmla="*/ 0 h 182"/>
                <a:gd name="T22" fmla="*/ 0 w 124"/>
                <a:gd name="T23" fmla="*/ 0 h 182"/>
                <a:gd name="T24" fmla="*/ 0 w 124"/>
                <a:gd name="T2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gray">
            <a:xfrm>
              <a:off x="5709178" y="2524098"/>
              <a:ext cx="244420" cy="289741"/>
            </a:xfrm>
            <a:custGeom>
              <a:avLst/>
              <a:gdLst>
                <a:gd name="T0" fmla="*/ 11 w 50"/>
                <a:gd name="T1" fmla="*/ 14 h 59"/>
                <a:gd name="T2" fmla="*/ 14 w 50"/>
                <a:gd name="T3" fmla="*/ 10 h 59"/>
                <a:gd name="T4" fmla="*/ 16 w 50"/>
                <a:gd name="T5" fmla="*/ 10 h 59"/>
                <a:gd name="T6" fmla="*/ 36 w 50"/>
                <a:gd name="T7" fmla="*/ 10 h 59"/>
                <a:gd name="T8" fmla="*/ 37 w 50"/>
                <a:gd name="T9" fmla="*/ 10 h 59"/>
                <a:gd name="T10" fmla="*/ 43 w 50"/>
                <a:gd name="T11" fmla="*/ 16 h 59"/>
                <a:gd name="T12" fmla="*/ 50 w 50"/>
                <a:gd name="T13" fmla="*/ 9 h 59"/>
                <a:gd name="T14" fmla="*/ 43 w 50"/>
                <a:gd name="T15" fmla="*/ 2 h 59"/>
                <a:gd name="T16" fmla="*/ 38 w 50"/>
                <a:gd name="T17" fmla="*/ 0 h 59"/>
                <a:gd name="T18" fmla="*/ 13 w 50"/>
                <a:gd name="T19" fmla="*/ 0 h 59"/>
                <a:gd name="T20" fmla="*/ 9 w 50"/>
                <a:gd name="T21" fmla="*/ 2 h 59"/>
                <a:gd name="T22" fmla="*/ 2 w 50"/>
                <a:gd name="T23" fmla="*/ 9 h 59"/>
                <a:gd name="T24" fmla="*/ 0 w 50"/>
                <a:gd name="T25" fmla="*/ 13 h 59"/>
                <a:gd name="T26" fmla="*/ 0 w 50"/>
                <a:gd name="T27" fmla="*/ 25 h 59"/>
                <a:gd name="T28" fmla="*/ 6 w 50"/>
                <a:gd name="T29" fmla="*/ 32 h 59"/>
                <a:gd name="T30" fmla="*/ 38 w 50"/>
                <a:gd name="T31" fmla="*/ 36 h 59"/>
                <a:gd name="T32" fmla="*/ 40 w 50"/>
                <a:gd name="T33" fmla="*/ 38 h 59"/>
                <a:gd name="T34" fmla="*/ 40 w 50"/>
                <a:gd name="T35" fmla="*/ 44 h 59"/>
                <a:gd name="T36" fmla="*/ 39 w 50"/>
                <a:gd name="T37" fmla="*/ 45 h 59"/>
                <a:gd name="T38" fmla="*/ 36 w 50"/>
                <a:gd name="T39" fmla="*/ 48 h 59"/>
                <a:gd name="T40" fmla="*/ 34 w 50"/>
                <a:gd name="T41" fmla="*/ 49 h 59"/>
                <a:gd name="T42" fmla="*/ 14 w 50"/>
                <a:gd name="T43" fmla="*/ 49 h 59"/>
                <a:gd name="T44" fmla="*/ 13 w 50"/>
                <a:gd name="T45" fmla="*/ 48 h 59"/>
                <a:gd name="T46" fmla="*/ 7 w 50"/>
                <a:gd name="T47" fmla="*/ 42 h 59"/>
                <a:gd name="T48" fmla="*/ 0 w 50"/>
                <a:gd name="T49" fmla="*/ 50 h 59"/>
                <a:gd name="T50" fmla="*/ 7 w 50"/>
                <a:gd name="T51" fmla="*/ 57 h 59"/>
                <a:gd name="T52" fmla="*/ 12 w 50"/>
                <a:gd name="T53" fmla="*/ 59 h 59"/>
                <a:gd name="T54" fmla="*/ 37 w 50"/>
                <a:gd name="T55" fmla="*/ 59 h 59"/>
                <a:gd name="T56" fmla="*/ 41 w 50"/>
                <a:gd name="T57" fmla="*/ 57 h 59"/>
                <a:gd name="T58" fmla="*/ 48 w 50"/>
                <a:gd name="T59" fmla="*/ 50 h 59"/>
                <a:gd name="T60" fmla="*/ 50 w 50"/>
                <a:gd name="T61" fmla="*/ 45 h 59"/>
                <a:gd name="T62" fmla="*/ 50 w 50"/>
                <a:gd name="T63" fmla="*/ 34 h 59"/>
                <a:gd name="T64" fmla="*/ 44 w 50"/>
                <a:gd name="T65" fmla="*/ 27 h 59"/>
                <a:gd name="T66" fmla="*/ 12 w 50"/>
                <a:gd name="T67" fmla="*/ 23 h 59"/>
                <a:gd name="T68" fmla="*/ 10 w 50"/>
                <a:gd name="T69" fmla="*/ 21 h 59"/>
                <a:gd name="T70" fmla="*/ 10 w 50"/>
                <a:gd name="T71" fmla="*/ 15 h 59"/>
                <a:gd name="T72" fmla="*/ 11 w 50"/>
                <a:gd name="T73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309 w 309"/>
                <a:gd name="T1" fmla="*/ 87 h 87"/>
                <a:gd name="T2" fmla="*/ 0 w 309"/>
                <a:gd name="T3" fmla="*/ 0 h 87"/>
                <a:gd name="T4" fmla="*/ 60 w 309"/>
                <a:gd name="T5" fmla="*/ 24 h 87"/>
                <a:gd name="T6" fmla="*/ 42 w 309"/>
                <a:gd name="T7" fmla="*/ 73 h 87"/>
                <a:gd name="T8" fmla="*/ 32 w 309"/>
                <a:gd name="T9" fmla="*/ 24 h 87"/>
                <a:gd name="T10" fmla="*/ 15 w 309"/>
                <a:gd name="T11" fmla="*/ 14 h 87"/>
                <a:gd name="T12" fmla="*/ 60 w 309"/>
                <a:gd name="T13" fmla="*/ 24 h 87"/>
                <a:gd name="T14" fmla="*/ 104 w 309"/>
                <a:gd name="T15" fmla="*/ 73 h 87"/>
                <a:gd name="T16" fmla="*/ 81 w 309"/>
                <a:gd name="T17" fmla="*/ 48 h 87"/>
                <a:gd name="T18" fmla="*/ 70 w 309"/>
                <a:gd name="T19" fmla="*/ 73 h 87"/>
                <a:gd name="T20" fmla="*/ 81 w 309"/>
                <a:gd name="T21" fmla="*/ 14 h 87"/>
                <a:gd name="T22" fmla="*/ 104 w 309"/>
                <a:gd name="T23" fmla="*/ 38 h 87"/>
                <a:gd name="T24" fmla="*/ 115 w 309"/>
                <a:gd name="T25" fmla="*/ 14 h 87"/>
                <a:gd name="T26" fmla="*/ 177 w 309"/>
                <a:gd name="T27" fmla="*/ 59 h 87"/>
                <a:gd name="T28" fmla="*/ 168 w 309"/>
                <a:gd name="T29" fmla="*/ 71 h 87"/>
                <a:gd name="T30" fmla="*/ 140 w 309"/>
                <a:gd name="T31" fmla="*/ 73 h 87"/>
                <a:gd name="T32" fmla="*/ 129 w 309"/>
                <a:gd name="T33" fmla="*/ 64 h 87"/>
                <a:gd name="T34" fmla="*/ 127 w 309"/>
                <a:gd name="T35" fmla="*/ 27 h 87"/>
                <a:gd name="T36" fmla="*/ 136 w 309"/>
                <a:gd name="T37" fmla="*/ 16 h 87"/>
                <a:gd name="T38" fmla="*/ 164 w 309"/>
                <a:gd name="T39" fmla="*/ 14 h 87"/>
                <a:gd name="T40" fmla="*/ 175 w 309"/>
                <a:gd name="T41" fmla="*/ 23 h 87"/>
                <a:gd name="T42" fmla="*/ 177 w 309"/>
                <a:gd name="T43" fmla="*/ 59 h 87"/>
                <a:gd name="T44" fmla="*/ 233 w 309"/>
                <a:gd name="T45" fmla="*/ 41 h 87"/>
                <a:gd name="T46" fmla="*/ 239 w 309"/>
                <a:gd name="T47" fmla="*/ 59 h 87"/>
                <a:gd name="T48" fmla="*/ 230 w 309"/>
                <a:gd name="T49" fmla="*/ 71 h 87"/>
                <a:gd name="T50" fmla="*/ 201 w 309"/>
                <a:gd name="T51" fmla="*/ 73 h 87"/>
                <a:gd name="T52" fmla="*/ 189 w 309"/>
                <a:gd name="T53" fmla="*/ 64 h 87"/>
                <a:gd name="T54" fmla="*/ 202 w 309"/>
                <a:gd name="T55" fmla="*/ 62 h 87"/>
                <a:gd name="T56" fmla="*/ 223 w 309"/>
                <a:gd name="T57" fmla="*/ 63 h 87"/>
                <a:gd name="T58" fmla="*/ 228 w 309"/>
                <a:gd name="T59" fmla="*/ 59 h 87"/>
                <a:gd name="T60" fmla="*/ 229 w 309"/>
                <a:gd name="T61" fmla="*/ 52 h 87"/>
                <a:gd name="T62" fmla="*/ 195 w 309"/>
                <a:gd name="T63" fmla="*/ 46 h 87"/>
                <a:gd name="T64" fmla="*/ 189 w 309"/>
                <a:gd name="T65" fmla="*/ 27 h 87"/>
                <a:gd name="T66" fmla="*/ 198 w 309"/>
                <a:gd name="T67" fmla="*/ 16 h 87"/>
                <a:gd name="T68" fmla="*/ 227 w 309"/>
                <a:gd name="T69" fmla="*/ 14 h 87"/>
                <a:gd name="T70" fmla="*/ 239 w 309"/>
                <a:gd name="T71" fmla="*/ 23 h 87"/>
                <a:gd name="T72" fmla="*/ 226 w 309"/>
                <a:gd name="T73" fmla="*/ 24 h 87"/>
                <a:gd name="T74" fmla="*/ 205 w 309"/>
                <a:gd name="T75" fmla="*/ 24 h 87"/>
                <a:gd name="T76" fmla="*/ 200 w 309"/>
                <a:gd name="T77" fmla="*/ 28 h 87"/>
                <a:gd name="T78" fmla="*/ 199 w 309"/>
                <a:gd name="T79" fmla="*/ 35 h 87"/>
                <a:gd name="T80" fmla="*/ 293 w 309"/>
                <a:gd name="T81" fmla="*/ 24 h 87"/>
                <a:gd name="T82" fmla="*/ 264 w 309"/>
                <a:gd name="T83" fmla="*/ 38 h 87"/>
                <a:gd name="T84" fmla="*/ 293 w 309"/>
                <a:gd name="T85" fmla="*/ 48 h 87"/>
                <a:gd name="T86" fmla="*/ 264 w 309"/>
                <a:gd name="T87" fmla="*/ 63 h 87"/>
                <a:gd name="T88" fmla="*/ 293 w 309"/>
                <a:gd name="T89" fmla="*/ 73 h 87"/>
                <a:gd name="T90" fmla="*/ 253 w 309"/>
                <a:gd name="T91" fmla="*/ 14 h 87"/>
                <a:gd name="T92" fmla="*/ 293 w 309"/>
                <a:gd name="T93" fmla="*/ 2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5 w 29"/>
                <a:gd name="T1" fmla="*/ 0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0 h 39"/>
                <a:gd name="T8" fmla="*/ 0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0 w 29"/>
                <a:gd name="T15" fmla="*/ 35 h 39"/>
                <a:gd name="T16" fmla="*/ 4 w 29"/>
                <a:gd name="T17" fmla="*/ 38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8 h 39"/>
                <a:gd name="T24" fmla="*/ 28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8 w 29"/>
                <a:gd name="T31" fmla="*/ 4 h 39"/>
                <a:gd name="T32" fmla="*/ 25 w 2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3" name="Group 114"/>
          <p:cNvGrpSpPr>
            <a:grpSpLocks/>
          </p:cNvGrpSpPr>
          <p:nvPr userDrawn="1"/>
        </p:nvGrpSpPr>
        <p:grpSpPr bwMode="auto">
          <a:xfrm rot="-271608">
            <a:off x="10472739" y="5349875"/>
            <a:ext cx="636587" cy="280988"/>
            <a:chOff x="6043613" y="1992313"/>
            <a:chExt cx="958850" cy="422275"/>
          </a:xfrm>
        </p:grpSpPr>
        <p:sp>
          <p:nvSpPr>
            <p:cNvPr id="34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86 h 86"/>
                <a:gd name="T2" fmla="*/ 195 w 195"/>
                <a:gd name="T3" fmla="*/ 86 h 86"/>
                <a:gd name="T4" fmla="*/ 195 w 195"/>
                <a:gd name="T5" fmla="*/ 0 h 86"/>
                <a:gd name="T6" fmla="*/ 0 w 195"/>
                <a:gd name="T7" fmla="*/ 0 h 86"/>
                <a:gd name="T8" fmla="*/ 0 w 195"/>
                <a:gd name="T9" fmla="*/ 86 h 86"/>
                <a:gd name="T10" fmla="*/ 56 w 195"/>
                <a:gd name="T11" fmla="*/ 23 h 86"/>
                <a:gd name="T12" fmla="*/ 27 w 195"/>
                <a:gd name="T13" fmla="*/ 23 h 86"/>
                <a:gd name="T14" fmla="*/ 27 w 195"/>
                <a:gd name="T15" fmla="*/ 38 h 86"/>
                <a:gd name="T16" fmla="*/ 56 w 195"/>
                <a:gd name="T17" fmla="*/ 38 h 86"/>
                <a:gd name="T18" fmla="*/ 56 w 195"/>
                <a:gd name="T19" fmla="*/ 38 h 86"/>
                <a:gd name="T20" fmla="*/ 56 w 195"/>
                <a:gd name="T21" fmla="*/ 48 h 86"/>
                <a:gd name="T22" fmla="*/ 56 w 195"/>
                <a:gd name="T23" fmla="*/ 48 h 86"/>
                <a:gd name="T24" fmla="*/ 27 w 195"/>
                <a:gd name="T25" fmla="*/ 48 h 86"/>
                <a:gd name="T26" fmla="*/ 27 w 195"/>
                <a:gd name="T27" fmla="*/ 73 h 86"/>
                <a:gd name="T28" fmla="*/ 27 w 195"/>
                <a:gd name="T29" fmla="*/ 73 h 86"/>
                <a:gd name="T30" fmla="*/ 17 w 195"/>
                <a:gd name="T31" fmla="*/ 73 h 86"/>
                <a:gd name="T32" fmla="*/ 17 w 195"/>
                <a:gd name="T33" fmla="*/ 73 h 86"/>
                <a:gd name="T34" fmla="*/ 17 w 195"/>
                <a:gd name="T35" fmla="*/ 13 h 86"/>
                <a:gd name="T36" fmla="*/ 56 w 195"/>
                <a:gd name="T37" fmla="*/ 13 h 86"/>
                <a:gd name="T38" fmla="*/ 56 w 195"/>
                <a:gd name="T39" fmla="*/ 13 h 86"/>
                <a:gd name="T40" fmla="*/ 56 w 195"/>
                <a:gd name="T41" fmla="*/ 23 h 86"/>
                <a:gd name="T42" fmla="*/ 117 w 195"/>
                <a:gd name="T43" fmla="*/ 59 h 86"/>
                <a:gd name="T44" fmla="*/ 115 w 195"/>
                <a:gd name="T45" fmla="*/ 63 h 86"/>
                <a:gd name="T46" fmla="*/ 108 w 195"/>
                <a:gd name="T47" fmla="*/ 71 h 86"/>
                <a:gd name="T48" fmla="*/ 104 w 195"/>
                <a:gd name="T49" fmla="*/ 73 h 86"/>
                <a:gd name="T50" fmla="*/ 80 w 195"/>
                <a:gd name="T51" fmla="*/ 73 h 86"/>
                <a:gd name="T52" fmla="*/ 77 w 195"/>
                <a:gd name="T53" fmla="*/ 71 h 86"/>
                <a:gd name="T54" fmla="*/ 76 w 195"/>
                <a:gd name="T55" fmla="*/ 71 h 86"/>
                <a:gd name="T56" fmla="*/ 69 w 195"/>
                <a:gd name="T57" fmla="*/ 63 h 86"/>
                <a:gd name="T58" fmla="*/ 67 w 195"/>
                <a:gd name="T59" fmla="*/ 61 h 86"/>
                <a:gd name="T60" fmla="*/ 67 w 195"/>
                <a:gd name="T61" fmla="*/ 59 h 86"/>
                <a:gd name="T62" fmla="*/ 67 w 195"/>
                <a:gd name="T63" fmla="*/ 27 h 86"/>
                <a:gd name="T64" fmla="*/ 67 w 195"/>
                <a:gd name="T65" fmla="*/ 25 h 86"/>
                <a:gd name="T66" fmla="*/ 69 w 195"/>
                <a:gd name="T67" fmla="*/ 22 h 86"/>
                <a:gd name="T68" fmla="*/ 76 w 195"/>
                <a:gd name="T69" fmla="*/ 15 h 86"/>
                <a:gd name="T70" fmla="*/ 78 w 195"/>
                <a:gd name="T71" fmla="*/ 14 h 86"/>
                <a:gd name="T72" fmla="*/ 80 w 195"/>
                <a:gd name="T73" fmla="*/ 13 h 86"/>
                <a:gd name="T74" fmla="*/ 80 w 195"/>
                <a:gd name="T75" fmla="*/ 13 h 86"/>
                <a:gd name="T76" fmla="*/ 104 w 195"/>
                <a:gd name="T77" fmla="*/ 13 h 86"/>
                <a:gd name="T78" fmla="*/ 104 w 195"/>
                <a:gd name="T79" fmla="*/ 13 h 86"/>
                <a:gd name="T80" fmla="*/ 106 w 195"/>
                <a:gd name="T81" fmla="*/ 14 h 86"/>
                <a:gd name="T82" fmla="*/ 108 w 195"/>
                <a:gd name="T83" fmla="*/ 15 h 86"/>
                <a:gd name="T84" fmla="*/ 115 w 195"/>
                <a:gd name="T85" fmla="*/ 22 h 86"/>
                <a:gd name="T86" fmla="*/ 117 w 195"/>
                <a:gd name="T87" fmla="*/ 27 h 86"/>
                <a:gd name="T88" fmla="*/ 117 w 195"/>
                <a:gd name="T89" fmla="*/ 59 h 86"/>
                <a:gd name="T90" fmla="*/ 165 w 195"/>
                <a:gd name="T91" fmla="*/ 73 h 86"/>
                <a:gd name="T92" fmla="*/ 148 w 195"/>
                <a:gd name="T93" fmla="*/ 50 h 86"/>
                <a:gd name="T94" fmla="*/ 146 w 195"/>
                <a:gd name="T95" fmla="*/ 49 h 86"/>
                <a:gd name="T96" fmla="*/ 140 w 195"/>
                <a:gd name="T97" fmla="*/ 49 h 86"/>
                <a:gd name="T98" fmla="*/ 140 w 195"/>
                <a:gd name="T99" fmla="*/ 73 h 86"/>
                <a:gd name="T100" fmla="*/ 129 w 195"/>
                <a:gd name="T101" fmla="*/ 73 h 86"/>
                <a:gd name="T102" fmla="*/ 129 w 195"/>
                <a:gd name="T103" fmla="*/ 13 h 86"/>
                <a:gd name="T104" fmla="*/ 162 w 195"/>
                <a:gd name="T105" fmla="*/ 13 h 86"/>
                <a:gd name="T106" fmla="*/ 166 w 195"/>
                <a:gd name="T107" fmla="*/ 15 h 86"/>
                <a:gd name="T108" fmla="*/ 172 w 195"/>
                <a:gd name="T109" fmla="*/ 21 h 86"/>
                <a:gd name="T110" fmla="*/ 174 w 195"/>
                <a:gd name="T111" fmla="*/ 25 h 86"/>
                <a:gd name="T112" fmla="*/ 174 w 195"/>
                <a:gd name="T113" fmla="*/ 37 h 86"/>
                <a:gd name="T114" fmla="*/ 172 w 195"/>
                <a:gd name="T115" fmla="*/ 42 h 86"/>
                <a:gd name="T116" fmla="*/ 166 w 195"/>
                <a:gd name="T117" fmla="*/ 47 h 86"/>
                <a:gd name="T118" fmla="*/ 162 w 195"/>
                <a:gd name="T119" fmla="*/ 49 h 86"/>
                <a:gd name="T120" fmla="*/ 160 w 195"/>
                <a:gd name="T121" fmla="*/ 49 h 86"/>
                <a:gd name="T122" fmla="*/ 178 w 195"/>
                <a:gd name="T123" fmla="*/ 73 h 86"/>
                <a:gd name="T124" fmla="*/ 165 w 195"/>
                <a:gd name="T125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gray">
            <a:xfrm>
              <a:off x="6110984" y="2039008"/>
              <a:ext cx="193682" cy="293446"/>
            </a:xfrm>
            <a:custGeom>
              <a:avLst/>
              <a:gdLst>
                <a:gd name="T0" fmla="*/ 121 w 121"/>
                <a:gd name="T1" fmla="*/ 31 h 186"/>
                <a:gd name="T2" fmla="*/ 121 w 121"/>
                <a:gd name="T3" fmla="*/ 0 h 186"/>
                <a:gd name="T4" fmla="*/ 0 w 121"/>
                <a:gd name="T5" fmla="*/ 0 h 186"/>
                <a:gd name="T6" fmla="*/ 0 w 121"/>
                <a:gd name="T7" fmla="*/ 186 h 186"/>
                <a:gd name="T8" fmla="*/ 31 w 121"/>
                <a:gd name="T9" fmla="*/ 186 h 186"/>
                <a:gd name="T10" fmla="*/ 31 w 121"/>
                <a:gd name="T11" fmla="*/ 108 h 186"/>
                <a:gd name="T12" fmla="*/ 121 w 121"/>
                <a:gd name="T13" fmla="*/ 108 h 186"/>
                <a:gd name="T14" fmla="*/ 121 w 121"/>
                <a:gd name="T15" fmla="*/ 77 h 186"/>
                <a:gd name="T16" fmla="*/ 31 w 121"/>
                <a:gd name="T17" fmla="*/ 77 h 186"/>
                <a:gd name="T18" fmla="*/ 31 w 121"/>
                <a:gd name="T19" fmla="*/ 31 h 186"/>
                <a:gd name="T20" fmla="*/ 31 w 121"/>
                <a:gd name="T21" fmla="*/ 31 h 186"/>
                <a:gd name="T22" fmla="*/ 121 w 121"/>
                <a:gd name="T23" fmla="*/ 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gray">
            <a:xfrm>
              <a:off x="6348207" y="2043073"/>
              <a:ext cx="246289" cy="293444"/>
            </a:xfrm>
            <a:custGeom>
              <a:avLst/>
              <a:gdLst>
                <a:gd name="T0" fmla="*/ 50 w 50"/>
                <a:gd name="T1" fmla="*/ 14 h 60"/>
                <a:gd name="T2" fmla="*/ 48 w 50"/>
                <a:gd name="T3" fmla="*/ 9 h 60"/>
                <a:gd name="T4" fmla="*/ 41 w 50"/>
                <a:gd name="T5" fmla="*/ 2 h 60"/>
                <a:gd name="T6" fmla="*/ 39 w 50"/>
                <a:gd name="T7" fmla="*/ 1 h 60"/>
                <a:gd name="T8" fmla="*/ 37 w 50"/>
                <a:gd name="T9" fmla="*/ 0 h 60"/>
                <a:gd name="T10" fmla="*/ 13 w 50"/>
                <a:gd name="T11" fmla="*/ 0 h 60"/>
                <a:gd name="T12" fmla="*/ 11 w 50"/>
                <a:gd name="T13" fmla="*/ 1 h 60"/>
                <a:gd name="T14" fmla="*/ 11 w 50"/>
                <a:gd name="T15" fmla="*/ 1 h 60"/>
                <a:gd name="T16" fmla="*/ 9 w 50"/>
                <a:gd name="T17" fmla="*/ 2 h 60"/>
                <a:gd name="T18" fmla="*/ 2 w 50"/>
                <a:gd name="T19" fmla="*/ 9 h 60"/>
                <a:gd name="T20" fmla="*/ 0 w 50"/>
                <a:gd name="T21" fmla="*/ 14 h 60"/>
                <a:gd name="T22" fmla="*/ 0 w 50"/>
                <a:gd name="T23" fmla="*/ 46 h 60"/>
                <a:gd name="T24" fmla="*/ 2 w 50"/>
                <a:gd name="T25" fmla="*/ 50 h 60"/>
                <a:gd name="T26" fmla="*/ 9 w 50"/>
                <a:gd name="T27" fmla="*/ 58 h 60"/>
                <a:gd name="T28" fmla="*/ 10 w 50"/>
                <a:gd name="T29" fmla="*/ 58 h 60"/>
                <a:gd name="T30" fmla="*/ 11 w 50"/>
                <a:gd name="T31" fmla="*/ 59 h 60"/>
                <a:gd name="T32" fmla="*/ 13 w 50"/>
                <a:gd name="T33" fmla="*/ 60 h 60"/>
                <a:gd name="T34" fmla="*/ 37 w 50"/>
                <a:gd name="T35" fmla="*/ 60 h 60"/>
                <a:gd name="T36" fmla="*/ 39 w 50"/>
                <a:gd name="T37" fmla="*/ 59 h 60"/>
                <a:gd name="T38" fmla="*/ 41 w 50"/>
                <a:gd name="T39" fmla="*/ 58 h 60"/>
                <a:gd name="T40" fmla="*/ 48 w 50"/>
                <a:gd name="T41" fmla="*/ 50 h 60"/>
                <a:gd name="T42" fmla="*/ 50 w 50"/>
                <a:gd name="T43" fmla="*/ 46 h 60"/>
                <a:gd name="T44" fmla="*/ 50 w 50"/>
                <a:gd name="T45" fmla="*/ 14 h 60"/>
                <a:gd name="T46" fmla="*/ 40 w 50"/>
                <a:gd name="T47" fmla="*/ 44 h 60"/>
                <a:gd name="T48" fmla="*/ 40 w 50"/>
                <a:gd name="T49" fmla="*/ 44 h 60"/>
                <a:gd name="T50" fmla="*/ 39 w 50"/>
                <a:gd name="T51" fmla="*/ 45 h 60"/>
                <a:gd name="T52" fmla="*/ 36 w 50"/>
                <a:gd name="T53" fmla="*/ 49 h 60"/>
                <a:gd name="T54" fmla="*/ 34 w 50"/>
                <a:gd name="T55" fmla="*/ 49 h 60"/>
                <a:gd name="T56" fmla="*/ 16 w 50"/>
                <a:gd name="T57" fmla="*/ 49 h 60"/>
                <a:gd name="T58" fmla="*/ 14 w 50"/>
                <a:gd name="T59" fmla="*/ 49 h 60"/>
                <a:gd name="T60" fmla="*/ 11 w 50"/>
                <a:gd name="T61" fmla="*/ 45 h 60"/>
                <a:gd name="T62" fmla="*/ 10 w 50"/>
                <a:gd name="T63" fmla="*/ 44 h 60"/>
                <a:gd name="T64" fmla="*/ 10 w 50"/>
                <a:gd name="T65" fmla="*/ 16 h 60"/>
                <a:gd name="T66" fmla="*/ 11 w 50"/>
                <a:gd name="T67" fmla="*/ 15 h 60"/>
                <a:gd name="T68" fmla="*/ 11 w 50"/>
                <a:gd name="T69" fmla="*/ 14 h 60"/>
                <a:gd name="T70" fmla="*/ 14 w 50"/>
                <a:gd name="T71" fmla="*/ 11 h 60"/>
                <a:gd name="T72" fmla="*/ 16 w 50"/>
                <a:gd name="T73" fmla="*/ 10 h 60"/>
                <a:gd name="T74" fmla="*/ 34 w 50"/>
                <a:gd name="T75" fmla="*/ 10 h 60"/>
                <a:gd name="T76" fmla="*/ 36 w 50"/>
                <a:gd name="T77" fmla="*/ 11 h 60"/>
                <a:gd name="T78" fmla="*/ 39 w 50"/>
                <a:gd name="T79" fmla="*/ 14 h 60"/>
                <a:gd name="T80" fmla="*/ 40 w 50"/>
                <a:gd name="T81" fmla="*/ 16 h 60"/>
                <a:gd name="T82" fmla="*/ 40 w 50"/>
                <a:gd name="T8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gray">
            <a:xfrm>
              <a:off x="6657414" y="2045675"/>
              <a:ext cx="239115" cy="293446"/>
            </a:xfrm>
            <a:custGeom>
              <a:avLst/>
              <a:gdLst>
                <a:gd name="T0" fmla="*/ 33 w 49"/>
                <a:gd name="T1" fmla="*/ 36 h 60"/>
                <a:gd name="T2" fmla="*/ 37 w 49"/>
                <a:gd name="T3" fmla="*/ 34 h 60"/>
                <a:gd name="T4" fmla="*/ 43 w 49"/>
                <a:gd name="T5" fmla="*/ 29 h 60"/>
                <a:gd name="T6" fmla="*/ 45 w 49"/>
                <a:gd name="T7" fmla="*/ 24 h 60"/>
                <a:gd name="T8" fmla="*/ 45 w 49"/>
                <a:gd name="T9" fmla="*/ 12 h 60"/>
                <a:gd name="T10" fmla="*/ 43 w 49"/>
                <a:gd name="T11" fmla="*/ 8 h 60"/>
                <a:gd name="T12" fmla="*/ 37 w 49"/>
                <a:gd name="T13" fmla="*/ 2 h 60"/>
                <a:gd name="T14" fmla="*/ 33 w 49"/>
                <a:gd name="T15" fmla="*/ 0 h 60"/>
                <a:gd name="T16" fmla="*/ 0 w 49"/>
                <a:gd name="T17" fmla="*/ 0 h 60"/>
                <a:gd name="T18" fmla="*/ 0 w 49"/>
                <a:gd name="T19" fmla="*/ 60 h 60"/>
                <a:gd name="T20" fmla="*/ 11 w 49"/>
                <a:gd name="T21" fmla="*/ 60 h 60"/>
                <a:gd name="T22" fmla="*/ 11 w 49"/>
                <a:gd name="T23" fmla="*/ 36 h 60"/>
                <a:gd name="T24" fmla="*/ 17 w 49"/>
                <a:gd name="T25" fmla="*/ 36 h 60"/>
                <a:gd name="T26" fmla="*/ 19 w 49"/>
                <a:gd name="T27" fmla="*/ 37 h 60"/>
                <a:gd name="T28" fmla="*/ 36 w 49"/>
                <a:gd name="T29" fmla="*/ 60 h 60"/>
                <a:gd name="T30" fmla="*/ 49 w 49"/>
                <a:gd name="T31" fmla="*/ 60 h 60"/>
                <a:gd name="T32" fmla="*/ 31 w 49"/>
                <a:gd name="T33" fmla="*/ 36 h 60"/>
                <a:gd name="T34" fmla="*/ 33 w 49"/>
                <a:gd name="T35" fmla="*/ 36 h 60"/>
                <a:gd name="T36" fmla="*/ 11 w 49"/>
                <a:gd name="T37" fmla="*/ 26 h 60"/>
                <a:gd name="T38" fmla="*/ 11 w 49"/>
                <a:gd name="T39" fmla="*/ 10 h 60"/>
                <a:gd name="T40" fmla="*/ 31 w 49"/>
                <a:gd name="T41" fmla="*/ 10 h 60"/>
                <a:gd name="T42" fmla="*/ 32 w 49"/>
                <a:gd name="T43" fmla="*/ 11 h 60"/>
                <a:gd name="T44" fmla="*/ 34 w 49"/>
                <a:gd name="T45" fmla="*/ 13 h 60"/>
                <a:gd name="T46" fmla="*/ 34 w 49"/>
                <a:gd name="T47" fmla="*/ 14 h 60"/>
                <a:gd name="T48" fmla="*/ 34 w 49"/>
                <a:gd name="T49" fmla="*/ 22 h 60"/>
                <a:gd name="T50" fmla="*/ 34 w 49"/>
                <a:gd name="T51" fmla="*/ 24 h 60"/>
                <a:gd name="T52" fmla="*/ 32 w 49"/>
                <a:gd name="T53" fmla="*/ 25 h 60"/>
                <a:gd name="T54" fmla="*/ 31 w 49"/>
                <a:gd name="T55" fmla="*/ 26 h 60"/>
                <a:gd name="T56" fmla="*/ 11 w 49"/>
                <a:gd name="T57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gray">
            <a:xfrm>
              <a:off x="6718003" y="2081022"/>
              <a:ext cx="112385" cy="81115"/>
            </a:xfrm>
            <a:custGeom>
              <a:avLst/>
              <a:gdLst>
                <a:gd name="T0" fmla="*/ 23 w 23"/>
                <a:gd name="T1" fmla="*/ 14 h 16"/>
                <a:gd name="T2" fmla="*/ 23 w 23"/>
                <a:gd name="T3" fmla="*/ 12 h 16"/>
                <a:gd name="T4" fmla="*/ 23 w 23"/>
                <a:gd name="T5" fmla="*/ 4 h 16"/>
                <a:gd name="T6" fmla="*/ 23 w 23"/>
                <a:gd name="T7" fmla="*/ 3 h 16"/>
                <a:gd name="T8" fmla="*/ 21 w 23"/>
                <a:gd name="T9" fmla="*/ 1 h 16"/>
                <a:gd name="T10" fmla="*/ 20 w 23"/>
                <a:gd name="T11" fmla="*/ 0 h 16"/>
                <a:gd name="T12" fmla="*/ 0 w 23"/>
                <a:gd name="T13" fmla="*/ 0 h 16"/>
                <a:gd name="T14" fmla="*/ 0 w 23"/>
                <a:gd name="T15" fmla="*/ 16 h 16"/>
                <a:gd name="T16" fmla="*/ 20 w 23"/>
                <a:gd name="T17" fmla="*/ 16 h 16"/>
                <a:gd name="T18" fmla="*/ 21 w 23"/>
                <a:gd name="T19" fmla="*/ 15 h 16"/>
                <a:gd name="T20" fmla="*/ 23 w 23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gray">
            <a:xfrm>
              <a:off x="6396226" y="2090607"/>
              <a:ext cx="145861" cy="193243"/>
            </a:xfrm>
            <a:custGeom>
              <a:avLst/>
              <a:gdLst>
                <a:gd name="T0" fmla="*/ 29 w 30"/>
                <a:gd name="T1" fmla="*/ 4 h 39"/>
                <a:gd name="T2" fmla="*/ 26 w 30"/>
                <a:gd name="T3" fmla="*/ 1 h 39"/>
                <a:gd name="T4" fmla="*/ 24 w 30"/>
                <a:gd name="T5" fmla="*/ 0 h 39"/>
                <a:gd name="T6" fmla="*/ 6 w 30"/>
                <a:gd name="T7" fmla="*/ 0 h 39"/>
                <a:gd name="T8" fmla="*/ 4 w 30"/>
                <a:gd name="T9" fmla="*/ 1 h 39"/>
                <a:gd name="T10" fmla="*/ 1 w 30"/>
                <a:gd name="T11" fmla="*/ 4 h 39"/>
                <a:gd name="T12" fmla="*/ 1 w 30"/>
                <a:gd name="T13" fmla="*/ 5 h 39"/>
                <a:gd name="T14" fmla="*/ 0 w 30"/>
                <a:gd name="T15" fmla="*/ 6 h 39"/>
                <a:gd name="T16" fmla="*/ 0 w 30"/>
                <a:gd name="T17" fmla="*/ 34 h 39"/>
                <a:gd name="T18" fmla="*/ 1 w 30"/>
                <a:gd name="T19" fmla="*/ 35 h 39"/>
                <a:gd name="T20" fmla="*/ 4 w 30"/>
                <a:gd name="T21" fmla="*/ 39 h 39"/>
                <a:gd name="T22" fmla="*/ 6 w 30"/>
                <a:gd name="T23" fmla="*/ 39 h 39"/>
                <a:gd name="T24" fmla="*/ 24 w 30"/>
                <a:gd name="T25" fmla="*/ 39 h 39"/>
                <a:gd name="T26" fmla="*/ 26 w 30"/>
                <a:gd name="T27" fmla="*/ 39 h 39"/>
                <a:gd name="T28" fmla="*/ 29 w 30"/>
                <a:gd name="T29" fmla="*/ 35 h 39"/>
                <a:gd name="T30" fmla="*/ 30 w 30"/>
                <a:gd name="T31" fmla="*/ 34 h 39"/>
                <a:gd name="T32" fmla="*/ 30 w 30"/>
                <a:gd name="T33" fmla="*/ 6 h 39"/>
                <a:gd name="T34" fmla="*/ 29 w 30"/>
                <a:gd name="T3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40" name="Group 121"/>
          <p:cNvGrpSpPr>
            <a:grpSpLocks/>
          </p:cNvGrpSpPr>
          <p:nvPr userDrawn="1"/>
        </p:nvGrpSpPr>
        <p:grpSpPr bwMode="auto">
          <a:xfrm rot="-271608">
            <a:off x="7824788" y="5321301"/>
            <a:ext cx="2551112" cy="415925"/>
            <a:chOff x="2047875" y="1746250"/>
            <a:chExt cx="3851275" cy="628650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gray">
            <a:xfrm>
              <a:off x="2036102" y="1717670"/>
              <a:ext cx="421795" cy="604656"/>
            </a:xfrm>
            <a:custGeom>
              <a:avLst/>
              <a:gdLst>
                <a:gd name="T0" fmla="*/ 35 w 86"/>
                <a:gd name="T1" fmla="*/ 0 h 123"/>
                <a:gd name="T2" fmla="*/ 86 w 86"/>
                <a:gd name="T3" fmla="*/ 0 h 123"/>
                <a:gd name="T4" fmla="*/ 50 w 86"/>
                <a:gd name="T5" fmla="*/ 123 h 123"/>
                <a:gd name="T6" fmla="*/ 0 w 86"/>
                <a:gd name="T7" fmla="*/ 123 h 123"/>
                <a:gd name="T8" fmla="*/ 35 w 86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gray">
            <a:xfrm>
              <a:off x="2318456" y="1857434"/>
              <a:ext cx="776486" cy="494282"/>
            </a:xfrm>
            <a:custGeom>
              <a:avLst/>
              <a:gdLst>
                <a:gd name="T0" fmla="*/ 145 w 158"/>
                <a:gd name="T1" fmla="*/ 51 h 101"/>
                <a:gd name="T2" fmla="*/ 123 w 158"/>
                <a:gd name="T3" fmla="*/ 14 h 101"/>
                <a:gd name="T4" fmla="*/ 29 w 158"/>
                <a:gd name="T5" fmla="*/ 32 h 101"/>
                <a:gd name="T6" fmla="*/ 18 w 158"/>
                <a:gd name="T7" fmla="*/ 86 h 101"/>
                <a:gd name="T8" fmla="*/ 74 w 158"/>
                <a:gd name="T9" fmla="*/ 99 h 101"/>
                <a:gd name="T10" fmla="*/ 120 w 158"/>
                <a:gd name="T11" fmla="*/ 91 h 101"/>
                <a:gd name="T12" fmla="*/ 129 w 158"/>
                <a:gd name="T13" fmla="*/ 68 h 101"/>
                <a:gd name="T14" fmla="*/ 80 w 158"/>
                <a:gd name="T15" fmla="*/ 83 h 101"/>
                <a:gd name="T16" fmla="*/ 58 w 158"/>
                <a:gd name="T17" fmla="*/ 71 h 101"/>
                <a:gd name="T18" fmla="*/ 145 w 158"/>
                <a:gd name="T19" fmla="*/ 51 h 101"/>
                <a:gd name="T20" fmla="*/ 64 w 158"/>
                <a:gd name="T21" fmla="*/ 45 h 101"/>
                <a:gd name="T22" fmla="*/ 90 w 158"/>
                <a:gd name="T23" fmla="*/ 25 h 101"/>
                <a:gd name="T24" fmla="*/ 105 w 158"/>
                <a:gd name="T25" fmla="*/ 42 h 101"/>
                <a:gd name="T26" fmla="*/ 59 w 158"/>
                <a:gd name="T27" fmla="*/ 65 h 101"/>
                <a:gd name="T28" fmla="*/ 64 w 158"/>
                <a:gd name="T29" fmla="*/ 4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gray">
            <a:xfrm>
              <a:off x="3018430" y="1873770"/>
              <a:ext cx="762107" cy="451092"/>
            </a:xfrm>
            <a:custGeom>
              <a:avLst/>
              <a:gdLst>
                <a:gd name="T0" fmla="*/ 23 w 155"/>
                <a:gd name="T1" fmla="*/ 13 h 92"/>
                <a:gd name="T2" fmla="*/ 0 w 155"/>
                <a:gd name="T3" fmla="*/ 92 h 92"/>
                <a:gd name="T4" fmla="*/ 51 w 155"/>
                <a:gd name="T5" fmla="*/ 92 h 92"/>
                <a:gd name="T6" fmla="*/ 71 w 155"/>
                <a:gd name="T7" fmla="*/ 22 h 92"/>
                <a:gd name="T8" fmla="*/ 92 w 155"/>
                <a:gd name="T9" fmla="*/ 23 h 92"/>
                <a:gd name="T10" fmla="*/ 97 w 155"/>
                <a:gd name="T11" fmla="*/ 36 h 92"/>
                <a:gd name="T12" fmla="*/ 89 w 155"/>
                <a:gd name="T13" fmla="*/ 65 h 92"/>
                <a:gd name="T14" fmla="*/ 81 w 155"/>
                <a:gd name="T15" fmla="*/ 92 h 92"/>
                <a:gd name="T16" fmla="*/ 130 w 155"/>
                <a:gd name="T17" fmla="*/ 92 h 92"/>
                <a:gd name="T18" fmla="*/ 147 w 155"/>
                <a:gd name="T19" fmla="*/ 36 h 92"/>
                <a:gd name="T20" fmla="*/ 133 w 155"/>
                <a:gd name="T21" fmla="*/ 11 h 92"/>
                <a:gd name="T22" fmla="*/ 23 w 155"/>
                <a:gd name="T2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gray">
            <a:xfrm>
              <a:off x="3678246" y="1888110"/>
              <a:ext cx="836400" cy="458290"/>
            </a:xfrm>
            <a:custGeom>
              <a:avLst/>
              <a:gdLst>
                <a:gd name="T0" fmla="*/ 99 w 170"/>
                <a:gd name="T1" fmla="*/ 3 h 93"/>
                <a:gd name="T2" fmla="*/ 17 w 170"/>
                <a:gd name="T3" fmla="*/ 46 h 93"/>
                <a:gd name="T4" fmla="*/ 71 w 170"/>
                <a:gd name="T5" fmla="*/ 90 h 93"/>
                <a:gd name="T6" fmla="*/ 158 w 170"/>
                <a:gd name="T7" fmla="*/ 44 h 93"/>
                <a:gd name="T8" fmla="*/ 99 w 170"/>
                <a:gd name="T9" fmla="*/ 3 h 93"/>
                <a:gd name="T10" fmla="*/ 106 w 170"/>
                <a:gd name="T11" fmla="*/ 50 h 93"/>
                <a:gd name="T12" fmla="*/ 73 w 170"/>
                <a:gd name="T13" fmla="*/ 73 h 93"/>
                <a:gd name="T14" fmla="*/ 70 w 170"/>
                <a:gd name="T15" fmla="*/ 41 h 93"/>
                <a:gd name="T16" fmla="*/ 95 w 170"/>
                <a:gd name="T17" fmla="*/ 18 h 93"/>
                <a:gd name="T18" fmla="*/ 106 w 170"/>
                <a:gd name="T19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gray">
            <a:xfrm>
              <a:off x="5014908" y="1887968"/>
              <a:ext cx="831606" cy="458290"/>
            </a:xfrm>
            <a:custGeom>
              <a:avLst/>
              <a:gdLst>
                <a:gd name="T0" fmla="*/ 98 w 169"/>
                <a:gd name="T1" fmla="*/ 3 h 93"/>
                <a:gd name="T2" fmla="*/ 17 w 169"/>
                <a:gd name="T3" fmla="*/ 46 h 93"/>
                <a:gd name="T4" fmla="*/ 71 w 169"/>
                <a:gd name="T5" fmla="*/ 90 h 93"/>
                <a:gd name="T6" fmla="*/ 158 w 169"/>
                <a:gd name="T7" fmla="*/ 44 h 93"/>
                <a:gd name="T8" fmla="*/ 98 w 169"/>
                <a:gd name="T9" fmla="*/ 3 h 93"/>
                <a:gd name="T10" fmla="*/ 105 w 169"/>
                <a:gd name="T11" fmla="*/ 50 h 93"/>
                <a:gd name="T12" fmla="*/ 73 w 169"/>
                <a:gd name="T13" fmla="*/ 73 h 93"/>
                <a:gd name="T14" fmla="*/ 70 w 169"/>
                <a:gd name="T15" fmla="*/ 41 h 93"/>
                <a:gd name="T16" fmla="*/ 95 w 169"/>
                <a:gd name="T17" fmla="*/ 18 h 93"/>
                <a:gd name="T18" fmla="*/ 105 w 169"/>
                <a:gd name="T19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gray">
            <a:xfrm>
              <a:off x="4483077" y="1917056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139 w 433"/>
                <a:gd name="T3" fmla="*/ 0 h 257"/>
                <a:gd name="T4" fmla="*/ 164 w 433"/>
                <a:gd name="T5" fmla="*/ 176 h 257"/>
                <a:gd name="T6" fmla="*/ 285 w 433"/>
                <a:gd name="T7" fmla="*/ 0 h 257"/>
                <a:gd name="T8" fmla="*/ 433 w 433"/>
                <a:gd name="T9" fmla="*/ 0 h 257"/>
                <a:gd name="T10" fmla="*/ 260 w 433"/>
                <a:gd name="T11" fmla="*/ 257 h 257"/>
                <a:gd name="T12" fmla="*/ 31 w 433"/>
                <a:gd name="T13" fmla="*/ 257 h 257"/>
                <a:gd name="T14" fmla="*/ 0 w 433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pic>
          <p:nvPicPr>
            <p:cNvPr id="47" name="Picture 3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1882">
            <a:off x="7749382" y="-748506"/>
            <a:ext cx="19748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 descr="C:\Users\Kathy\Documents\Corporate PPT Template\Phase 2\TM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11053764" y="5924550"/>
            <a:ext cx="730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 rot="21366623">
            <a:off x="5218642" y="4086603"/>
            <a:ext cx="5810111" cy="84992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69965" y="870323"/>
            <a:ext cx="9730361" cy="2790117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888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gray">
          <a:xfrm rot="21365145">
            <a:off x="-141287" y="2200275"/>
            <a:ext cx="4075113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47964">
            <a:off x="825500" y="2163764"/>
            <a:ext cx="311150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421882">
            <a:off x="760414" y="661989"/>
            <a:ext cx="10315575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16021882">
            <a:off x="7749382" y="-748506"/>
            <a:ext cx="19748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3"/>
          <p:cNvGrpSpPr>
            <a:grpSpLocks/>
          </p:cNvGrpSpPr>
          <p:nvPr userDrawn="1"/>
        </p:nvGrpSpPr>
        <p:grpSpPr bwMode="auto">
          <a:xfrm rot="-271608">
            <a:off x="10625139" y="5992813"/>
            <a:ext cx="522287" cy="279400"/>
            <a:chOff x="6196013" y="2970213"/>
            <a:chExt cx="787400" cy="422275"/>
          </a:xfrm>
        </p:grpSpPr>
        <p:sp>
          <p:nvSpPr>
            <p:cNvPr id="9" name="Freeform 24"/>
            <p:cNvSpPr>
              <a:spLocks noEditPoints="1"/>
            </p:cNvSpPr>
            <p:nvPr userDrawn="1"/>
          </p:nvSpPr>
          <p:spPr bwMode="gray">
            <a:xfrm>
              <a:off x="6534953" y="3018959"/>
              <a:ext cx="251299" cy="292713"/>
            </a:xfrm>
            <a:custGeom>
              <a:avLst/>
              <a:gdLst>
                <a:gd name="T0" fmla="*/ 41 w 51"/>
                <a:gd name="T1" fmla="*/ 2 h 59"/>
                <a:gd name="T2" fmla="*/ 37 w 51"/>
                <a:gd name="T3" fmla="*/ 0 h 59"/>
                <a:gd name="T4" fmla="*/ 14 w 51"/>
                <a:gd name="T5" fmla="*/ 0 h 59"/>
                <a:gd name="T6" fmla="*/ 9 w 51"/>
                <a:gd name="T7" fmla="*/ 2 h 59"/>
                <a:gd name="T8" fmla="*/ 2 w 51"/>
                <a:gd name="T9" fmla="*/ 9 h 59"/>
                <a:gd name="T10" fmla="*/ 0 w 51"/>
                <a:gd name="T11" fmla="*/ 14 h 59"/>
                <a:gd name="T12" fmla="*/ 0 w 51"/>
                <a:gd name="T13" fmla="*/ 46 h 59"/>
                <a:gd name="T14" fmla="*/ 2 w 51"/>
                <a:gd name="T15" fmla="*/ 50 h 59"/>
                <a:gd name="T16" fmla="*/ 9 w 51"/>
                <a:gd name="T17" fmla="*/ 58 h 59"/>
                <a:gd name="T18" fmla="*/ 14 w 51"/>
                <a:gd name="T19" fmla="*/ 59 h 59"/>
                <a:gd name="T20" fmla="*/ 37 w 51"/>
                <a:gd name="T21" fmla="*/ 59 h 59"/>
                <a:gd name="T22" fmla="*/ 41 w 51"/>
                <a:gd name="T23" fmla="*/ 58 h 59"/>
                <a:gd name="T24" fmla="*/ 49 w 51"/>
                <a:gd name="T25" fmla="*/ 50 h 59"/>
                <a:gd name="T26" fmla="*/ 51 w 51"/>
                <a:gd name="T27" fmla="*/ 46 h 59"/>
                <a:gd name="T28" fmla="*/ 51 w 51"/>
                <a:gd name="T29" fmla="*/ 14 h 59"/>
                <a:gd name="T30" fmla="*/ 49 w 51"/>
                <a:gd name="T31" fmla="*/ 9 h 59"/>
                <a:gd name="T32" fmla="*/ 41 w 51"/>
                <a:gd name="T33" fmla="*/ 2 h 59"/>
                <a:gd name="T34" fmla="*/ 40 w 51"/>
                <a:gd name="T35" fmla="*/ 44 h 59"/>
                <a:gd name="T36" fmla="*/ 39 w 51"/>
                <a:gd name="T37" fmla="*/ 45 h 59"/>
                <a:gd name="T38" fmla="*/ 36 w 51"/>
                <a:gd name="T39" fmla="*/ 49 h 59"/>
                <a:gd name="T40" fmla="*/ 35 w 51"/>
                <a:gd name="T41" fmla="*/ 49 h 59"/>
                <a:gd name="T42" fmla="*/ 16 w 51"/>
                <a:gd name="T43" fmla="*/ 49 h 59"/>
                <a:gd name="T44" fmla="*/ 15 w 51"/>
                <a:gd name="T45" fmla="*/ 49 h 59"/>
                <a:gd name="T46" fmla="*/ 11 w 51"/>
                <a:gd name="T47" fmla="*/ 45 h 59"/>
                <a:gd name="T48" fmla="*/ 11 w 51"/>
                <a:gd name="T49" fmla="*/ 44 h 59"/>
                <a:gd name="T50" fmla="*/ 11 w 51"/>
                <a:gd name="T51" fmla="*/ 15 h 59"/>
                <a:gd name="T52" fmla="*/ 11 w 51"/>
                <a:gd name="T53" fmla="*/ 14 h 59"/>
                <a:gd name="T54" fmla="*/ 15 w 51"/>
                <a:gd name="T55" fmla="*/ 11 h 59"/>
                <a:gd name="T56" fmla="*/ 16 w 51"/>
                <a:gd name="T57" fmla="*/ 10 h 59"/>
                <a:gd name="T58" fmla="*/ 35 w 51"/>
                <a:gd name="T59" fmla="*/ 10 h 59"/>
                <a:gd name="T60" fmla="*/ 36 w 51"/>
                <a:gd name="T61" fmla="*/ 11 h 59"/>
                <a:gd name="T62" fmla="*/ 39 w 51"/>
                <a:gd name="T63" fmla="*/ 14 h 59"/>
                <a:gd name="T64" fmla="*/ 40 w 51"/>
                <a:gd name="T65" fmla="*/ 15 h 59"/>
                <a:gd name="T66" fmla="*/ 40 w 51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gray">
            <a:xfrm>
              <a:off x="6849881" y="3250189"/>
              <a:ext cx="59832" cy="55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gray">
            <a:xfrm>
              <a:off x="6254158" y="3017098"/>
              <a:ext cx="220185" cy="292713"/>
            </a:xfrm>
            <a:custGeom>
              <a:avLst/>
              <a:gdLst>
                <a:gd name="T0" fmla="*/ 36 w 45"/>
                <a:gd name="T1" fmla="*/ 2 h 59"/>
                <a:gd name="T2" fmla="*/ 32 w 45"/>
                <a:gd name="T3" fmla="*/ 0 h 59"/>
                <a:gd name="T4" fmla="*/ 0 w 45"/>
                <a:gd name="T5" fmla="*/ 0 h 59"/>
                <a:gd name="T6" fmla="*/ 0 w 45"/>
                <a:gd name="T7" fmla="*/ 59 h 59"/>
                <a:gd name="T8" fmla="*/ 32 w 45"/>
                <a:gd name="T9" fmla="*/ 59 h 59"/>
                <a:gd name="T10" fmla="*/ 36 w 45"/>
                <a:gd name="T11" fmla="*/ 58 h 59"/>
                <a:gd name="T12" fmla="*/ 44 w 45"/>
                <a:gd name="T13" fmla="*/ 50 h 59"/>
                <a:gd name="T14" fmla="*/ 45 w 45"/>
                <a:gd name="T15" fmla="*/ 46 h 59"/>
                <a:gd name="T16" fmla="*/ 45 w 45"/>
                <a:gd name="T17" fmla="*/ 14 h 59"/>
                <a:gd name="T18" fmla="*/ 44 w 45"/>
                <a:gd name="T19" fmla="*/ 9 h 59"/>
                <a:gd name="T20" fmla="*/ 36 w 45"/>
                <a:gd name="T21" fmla="*/ 2 h 59"/>
                <a:gd name="T22" fmla="*/ 35 w 45"/>
                <a:gd name="T23" fmla="*/ 44 h 59"/>
                <a:gd name="T24" fmla="*/ 34 w 45"/>
                <a:gd name="T25" fmla="*/ 45 h 59"/>
                <a:gd name="T26" fmla="*/ 31 w 45"/>
                <a:gd name="T27" fmla="*/ 49 h 59"/>
                <a:gd name="T28" fmla="*/ 29 w 45"/>
                <a:gd name="T29" fmla="*/ 49 h 59"/>
                <a:gd name="T30" fmla="*/ 11 w 45"/>
                <a:gd name="T31" fmla="*/ 49 h 59"/>
                <a:gd name="T32" fmla="*/ 11 w 45"/>
                <a:gd name="T33" fmla="*/ 10 h 59"/>
                <a:gd name="T34" fmla="*/ 29 w 45"/>
                <a:gd name="T35" fmla="*/ 10 h 59"/>
                <a:gd name="T36" fmla="*/ 31 w 45"/>
                <a:gd name="T37" fmla="*/ 11 h 59"/>
                <a:gd name="T38" fmla="*/ 34 w 45"/>
                <a:gd name="T39" fmla="*/ 14 h 59"/>
                <a:gd name="T40" fmla="*/ 35 w 45"/>
                <a:gd name="T41" fmla="*/ 15 h 59"/>
                <a:gd name="T42" fmla="*/ 35 w 45"/>
                <a:gd name="T4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86 h 86"/>
                <a:gd name="T2" fmla="*/ 160 w 160"/>
                <a:gd name="T3" fmla="*/ 86 h 86"/>
                <a:gd name="T4" fmla="*/ 160 w 160"/>
                <a:gd name="T5" fmla="*/ 0 h 86"/>
                <a:gd name="T6" fmla="*/ 0 w 160"/>
                <a:gd name="T7" fmla="*/ 0 h 86"/>
                <a:gd name="T8" fmla="*/ 0 w 160"/>
                <a:gd name="T9" fmla="*/ 86 h 86"/>
                <a:gd name="T10" fmla="*/ 61 w 160"/>
                <a:gd name="T11" fmla="*/ 59 h 86"/>
                <a:gd name="T12" fmla="*/ 60 w 160"/>
                <a:gd name="T13" fmla="*/ 63 h 86"/>
                <a:gd name="T14" fmla="*/ 52 w 160"/>
                <a:gd name="T15" fmla="*/ 71 h 86"/>
                <a:gd name="T16" fmla="*/ 48 w 160"/>
                <a:gd name="T17" fmla="*/ 72 h 86"/>
                <a:gd name="T18" fmla="*/ 16 w 160"/>
                <a:gd name="T19" fmla="*/ 72 h 86"/>
                <a:gd name="T20" fmla="*/ 16 w 160"/>
                <a:gd name="T21" fmla="*/ 13 h 86"/>
                <a:gd name="T22" fmla="*/ 48 w 160"/>
                <a:gd name="T23" fmla="*/ 13 h 86"/>
                <a:gd name="T24" fmla="*/ 52 w 160"/>
                <a:gd name="T25" fmla="*/ 15 h 86"/>
                <a:gd name="T26" fmla="*/ 60 w 160"/>
                <a:gd name="T27" fmla="*/ 22 h 86"/>
                <a:gd name="T28" fmla="*/ 61 w 160"/>
                <a:gd name="T29" fmla="*/ 27 h 86"/>
                <a:gd name="T30" fmla="*/ 61 w 160"/>
                <a:gd name="T31" fmla="*/ 59 h 86"/>
                <a:gd name="T32" fmla="*/ 125 w 160"/>
                <a:gd name="T33" fmla="*/ 59 h 86"/>
                <a:gd name="T34" fmla="*/ 123 w 160"/>
                <a:gd name="T35" fmla="*/ 63 h 86"/>
                <a:gd name="T36" fmla="*/ 115 w 160"/>
                <a:gd name="T37" fmla="*/ 71 h 86"/>
                <a:gd name="T38" fmla="*/ 111 w 160"/>
                <a:gd name="T39" fmla="*/ 72 h 86"/>
                <a:gd name="T40" fmla="*/ 88 w 160"/>
                <a:gd name="T41" fmla="*/ 72 h 86"/>
                <a:gd name="T42" fmla="*/ 83 w 160"/>
                <a:gd name="T43" fmla="*/ 71 h 86"/>
                <a:gd name="T44" fmla="*/ 76 w 160"/>
                <a:gd name="T45" fmla="*/ 63 h 86"/>
                <a:gd name="T46" fmla="*/ 74 w 160"/>
                <a:gd name="T47" fmla="*/ 59 h 86"/>
                <a:gd name="T48" fmla="*/ 74 w 160"/>
                <a:gd name="T49" fmla="*/ 27 h 86"/>
                <a:gd name="T50" fmla="*/ 76 w 160"/>
                <a:gd name="T51" fmla="*/ 22 h 86"/>
                <a:gd name="T52" fmla="*/ 83 w 160"/>
                <a:gd name="T53" fmla="*/ 15 h 86"/>
                <a:gd name="T54" fmla="*/ 88 w 160"/>
                <a:gd name="T55" fmla="*/ 13 h 86"/>
                <a:gd name="T56" fmla="*/ 111 w 160"/>
                <a:gd name="T57" fmla="*/ 13 h 86"/>
                <a:gd name="T58" fmla="*/ 115 w 160"/>
                <a:gd name="T59" fmla="*/ 15 h 86"/>
                <a:gd name="T60" fmla="*/ 123 w 160"/>
                <a:gd name="T61" fmla="*/ 22 h 86"/>
                <a:gd name="T62" fmla="*/ 125 w 160"/>
                <a:gd name="T63" fmla="*/ 27 h 86"/>
                <a:gd name="T64" fmla="*/ 125 w 160"/>
                <a:gd name="T65" fmla="*/ 59 h 86"/>
                <a:gd name="T66" fmla="*/ 148 w 160"/>
                <a:gd name="T67" fmla="*/ 72 h 86"/>
                <a:gd name="T68" fmla="*/ 136 w 160"/>
                <a:gd name="T69" fmla="*/ 72 h 86"/>
                <a:gd name="T70" fmla="*/ 136 w 160"/>
                <a:gd name="T71" fmla="*/ 61 h 86"/>
                <a:gd name="T72" fmla="*/ 148 w 160"/>
                <a:gd name="T73" fmla="*/ 61 h 86"/>
                <a:gd name="T74" fmla="*/ 148 w 160"/>
                <a:gd name="T75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" name="Freeform 28"/>
            <p:cNvSpPr>
              <a:spLocks/>
            </p:cNvSpPr>
            <p:nvPr userDrawn="1"/>
          </p:nvSpPr>
          <p:spPr bwMode="gray">
            <a:xfrm>
              <a:off x="6309570" y="3062984"/>
              <a:ext cx="117273" cy="191943"/>
            </a:xfrm>
            <a:custGeom>
              <a:avLst/>
              <a:gdLst>
                <a:gd name="T0" fmla="*/ 20 w 24"/>
                <a:gd name="T1" fmla="*/ 1 h 39"/>
                <a:gd name="T2" fmla="*/ 18 w 24"/>
                <a:gd name="T3" fmla="*/ 0 h 39"/>
                <a:gd name="T4" fmla="*/ 0 w 24"/>
                <a:gd name="T5" fmla="*/ 0 h 39"/>
                <a:gd name="T6" fmla="*/ 0 w 24"/>
                <a:gd name="T7" fmla="*/ 39 h 39"/>
                <a:gd name="T8" fmla="*/ 18 w 24"/>
                <a:gd name="T9" fmla="*/ 39 h 39"/>
                <a:gd name="T10" fmla="*/ 20 w 24"/>
                <a:gd name="T11" fmla="*/ 39 h 39"/>
                <a:gd name="T12" fmla="*/ 23 w 24"/>
                <a:gd name="T13" fmla="*/ 35 h 39"/>
                <a:gd name="T14" fmla="*/ 24 w 24"/>
                <a:gd name="T15" fmla="*/ 34 h 39"/>
                <a:gd name="T16" fmla="*/ 24 w 24"/>
                <a:gd name="T17" fmla="*/ 5 h 39"/>
                <a:gd name="T18" fmla="*/ 23 w 24"/>
                <a:gd name="T19" fmla="*/ 4 h 39"/>
                <a:gd name="T20" fmla="*/ 20 w 24"/>
                <a:gd name="T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" name="Freeform 29"/>
            <p:cNvSpPr>
              <a:spLocks/>
            </p:cNvSpPr>
            <p:nvPr userDrawn="1"/>
          </p:nvSpPr>
          <p:spPr bwMode="gray">
            <a:xfrm>
              <a:off x="6585036" y="3071452"/>
              <a:ext cx="143599" cy="191943"/>
            </a:xfrm>
            <a:custGeom>
              <a:avLst/>
              <a:gdLst>
                <a:gd name="T0" fmla="*/ 25 w 29"/>
                <a:gd name="T1" fmla="*/ 1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1 h 39"/>
                <a:gd name="T8" fmla="*/ 0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0 w 29"/>
                <a:gd name="T15" fmla="*/ 35 h 39"/>
                <a:gd name="T16" fmla="*/ 4 w 29"/>
                <a:gd name="T17" fmla="*/ 39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9 h 39"/>
                <a:gd name="T24" fmla="*/ 28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8 w 29"/>
                <a:gd name="T31" fmla="*/ 4 h 39"/>
                <a:gd name="T32" fmla="*/ 25 w 29"/>
                <a:gd name="T3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5" name="Group 100"/>
          <p:cNvGrpSpPr>
            <a:grpSpLocks/>
          </p:cNvGrpSpPr>
          <p:nvPr userDrawn="1"/>
        </p:nvGrpSpPr>
        <p:grpSpPr bwMode="auto">
          <a:xfrm rot="-271608">
            <a:off x="9832976" y="6046788"/>
            <a:ext cx="752475" cy="279400"/>
            <a:chOff x="4997450" y="2970213"/>
            <a:chExt cx="1135063" cy="422275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gray">
            <a:xfrm>
              <a:off x="5488496" y="3004254"/>
              <a:ext cx="227492" cy="292713"/>
            </a:xfrm>
            <a:custGeom>
              <a:avLst/>
              <a:gdLst>
                <a:gd name="T0" fmla="*/ 108 w 142"/>
                <a:gd name="T1" fmla="*/ 77 h 183"/>
                <a:gd name="T2" fmla="*/ 34 w 142"/>
                <a:gd name="T3" fmla="*/ 77 h 183"/>
                <a:gd name="T4" fmla="*/ 34 w 142"/>
                <a:gd name="T5" fmla="*/ 0 h 183"/>
                <a:gd name="T6" fmla="*/ 0 w 142"/>
                <a:gd name="T7" fmla="*/ 0 h 183"/>
                <a:gd name="T8" fmla="*/ 0 w 142"/>
                <a:gd name="T9" fmla="*/ 183 h 183"/>
                <a:gd name="T10" fmla="*/ 34 w 142"/>
                <a:gd name="T11" fmla="*/ 183 h 183"/>
                <a:gd name="T12" fmla="*/ 34 w 142"/>
                <a:gd name="T13" fmla="*/ 108 h 183"/>
                <a:gd name="T14" fmla="*/ 108 w 142"/>
                <a:gd name="T15" fmla="*/ 108 h 183"/>
                <a:gd name="T16" fmla="*/ 108 w 142"/>
                <a:gd name="T17" fmla="*/ 183 h 183"/>
                <a:gd name="T18" fmla="*/ 142 w 142"/>
                <a:gd name="T19" fmla="*/ 183 h 183"/>
                <a:gd name="T20" fmla="*/ 142 w 142"/>
                <a:gd name="T21" fmla="*/ 0 h 183"/>
                <a:gd name="T22" fmla="*/ 108 w 142"/>
                <a:gd name="T23" fmla="*/ 0 h 183"/>
                <a:gd name="T24" fmla="*/ 108 w 142"/>
                <a:gd name="T25" fmla="*/ 7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5067322" y="3016984"/>
              <a:ext cx="359197" cy="292713"/>
            </a:xfrm>
            <a:custGeom>
              <a:avLst/>
              <a:gdLst>
                <a:gd name="T0" fmla="*/ 164 w 226"/>
                <a:gd name="T1" fmla="*/ 149 h 183"/>
                <a:gd name="T2" fmla="*/ 136 w 226"/>
                <a:gd name="T3" fmla="*/ 0 h 183"/>
                <a:gd name="T4" fmla="*/ 89 w 226"/>
                <a:gd name="T5" fmla="*/ 0 h 183"/>
                <a:gd name="T6" fmla="*/ 61 w 226"/>
                <a:gd name="T7" fmla="*/ 149 h 183"/>
                <a:gd name="T8" fmla="*/ 31 w 226"/>
                <a:gd name="T9" fmla="*/ 0 h 183"/>
                <a:gd name="T10" fmla="*/ 0 w 226"/>
                <a:gd name="T11" fmla="*/ 0 h 183"/>
                <a:gd name="T12" fmla="*/ 40 w 226"/>
                <a:gd name="T13" fmla="*/ 183 h 183"/>
                <a:gd name="T14" fmla="*/ 83 w 226"/>
                <a:gd name="T15" fmla="*/ 183 h 183"/>
                <a:gd name="T16" fmla="*/ 111 w 226"/>
                <a:gd name="T17" fmla="*/ 40 h 183"/>
                <a:gd name="T18" fmla="*/ 142 w 226"/>
                <a:gd name="T19" fmla="*/ 183 h 183"/>
                <a:gd name="T20" fmla="*/ 185 w 226"/>
                <a:gd name="T21" fmla="*/ 183 h 183"/>
                <a:gd name="T22" fmla="*/ 226 w 226"/>
                <a:gd name="T23" fmla="*/ 0 h 183"/>
                <a:gd name="T24" fmla="*/ 192 w 226"/>
                <a:gd name="T25" fmla="*/ 0 h 183"/>
                <a:gd name="T26" fmla="*/ 164 w 226"/>
                <a:gd name="T27" fmla="*/ 14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 userDrawn="1"/>
          </p:nvSpPr>
          <p:spPr bwMode="gray">
            <a:xfrm>
              <a:off x="5766883" y="3008032"/>
              <a:ext cx="251439" cy="292713"/>
            </a:xfrm>
            <a:custGeom>
              <a:avLst/>
              <a:gdLst>
                <a:gd name="T0" fmla="*/ 42 w 51"/>
                <a:gd name="T1" fmla="*/ 2 h 59"/>
                <a:gd name="T2" fmla="*/ 37 w 51"/>
                <a:gd name="T3" fmla="*/ 0 h 59"/>
                <a:gd name="T4" fmla="*/ 14 w 51"/>
                <a:gd name="T5" fmla="*/ 0 h 59"/>
                <a:gd name="T6" fmla="*/ 9 w 51"/>
                <a:gd name="T7" fmla="*/ 2 h 59"/>
                <a:gd name="T8" fmla="*/ 2 w 51"/>
                <a:gd name="T9" fmla="*/ 9 h 59"/>
                <a:gd name="T10" fmla="*/ 0 w 51"/>
                <a:gd name="T11" fmla="*/ 14 h 59"/>
                <a:gd name="T12" fmla="*/ 0 w 51"/>
                <a:gd name="T13" fmla="*/ 46 h 59"/>
                <a:gd name="T14" fmla="*/ 2 w 51"/>
                <a:gd name="T15" fmla="*/ 50 h 59"/>
                <a:gd name="T16" fmla="*/ 9 w 51"/>
                <a:gd name="T17" fmla="*/ 58 h 59"/>
                <a:gd name="T18" fmla="*/ 14 w 51"/>
                <a:gd name="T19" fmla="*/ 59 h 59"/>
                <a:gd name="T20" fmla="*/ 37 w 51"/>
                <a:gd name="T21" fmla="*/ 59 h 59"/>
                <a:gd name="T22" fmla="*/ 42 w 51"/>
                <a:gd name="T23" fmla="*/ 58 h 59"/>
                <a:gd name="T24" fmla="*/ 49 w 51"/>
                <a:gd name="T25" fmla="*/ 50 h 59"/>
                <a:gd name="T26" fmla="*/ 51 w 51"/>
                <a:gd name="T27" fmla="*/ 46 h 59"/>
                <a:gd name="T28" fmla="*/ 51 w 51"/>
                <a:gd name="T29" fmla="*/ 14 h 59"/>
                <a:gd name="T30" fmla="*/ 49 w 51"/>
                <a:gd name="T31" fmla="*/ 9 h 59"/>
                <a:gd name="T32" fmla="*/ 42 w 51"/>
                <a:gd name="T33" fmla="*/ 2 h 59"/>
                <a:gd name="T34" fmla="*/ 40 w 51"/>
                <a:gd name="T35" fmla="*/ 44 h 59"/>
                <a:gd name="T36" fmla="*/ 40 w 51"/>
                <a:gd name="T37" fmla="*/ 45 h 59"/>
                <a:gd name="T38" fmla="*/ 36 w 51"/>
                <a:gd name="T39" fmla="*/ 49 h 59"/>
                <a:gd name="T40" fmla="*/ 35 w 51"/>
                <a:gd name="T41" fmla="*/ 49 h 59"/>
                <a:gd name="T42" fmla="*/ 16 w 51"/>
                <a:gd name="T43" fmla="*/ 49 h 59"/>
                <a:gd name="T44" fmla="*/ 15 w 51"/>
                <a:gd name="T45" fmla="*/ 49 h 59"/>
                <a:gd name="T46" fmla="*/ 12 w 51"/>
                <a:gd name="T47" fmla="*/ 45 h 59"/>
                <a:gd name="T48" fmla="*/ 11 w 51"/>
                <a:gd name="T49" fmla="*/ 44 h 59"/>
                <a:gd name="T50" fmla="*/ 11 w 51"/>
                <a:gd name="T51" fmla="*/ 15 h 59"/>
                <a:gd name="T52" fmla="*/ 12 w 51"/>
                <a:gd name="T53" fmla="*/ 14 h 59"/>
                <a:gd name="T54" fmla="*/ 15 w 51"/>
                <a:gd name="T55" fmla="*/ 11 h 59"/>
                <a:gd name="T56" fmla="*/ 16 w 51"/>
                <a:gd name="T57" fmla="*/ 10 h 59"/>
                <a:gd name="T58" fmla="*/ 35 w 51"/>
                <a:gd name="T59" fmla="*/ 10 h 59"/>
                <a:gd name="T60" fmla="*/ 36 w 51"/>
                <a:gd name="T61" fmla="*/ 11 h 59"/>
                <a:gd name="T62" fmla="*/ 40 w 51"/>
                <a:gd name="T63" fmla="*/ 14 h 59"/>
                <a:gd name="T64" fmla="*/ 40 w 51"/>
                <a:gd name="T65" fmla="*/ 15 h 59"/>
                <a:gd name="T66" fmla="*/ 40 w 51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86 h 86"/>
                <a:gd name="T2" fmla="*/ 231 w 231"/>
                <a:gd name="T3" fmla="*/ 86 h 86"/>
                <a:gd name="T4" fmla="*/ 231 w 231"/>
                <a:gd name="T5" fmla="*/ 0 h 86"/>
                <a:gd name="T6" fmla="*/ 0 w 231"/>
                <a:gd name="T7" fmla="*/ 0 h 86"/>
                <a:gd name="T8" fmla="*/ 0 w 231"/>
                <a:gd name="T9" fmla="*/ 86 h 86"/>
                <a:gd name="T10" fmla="*/ 78 w 231"/>
                <a:gd name="T11" fmla="*/ 72 h 86"/>
                <a:gd name="T12" fmla="*/ 64 w 231"/>
                <a:gd name="T13" fmla="*/ 72 h 86"/>
                <a:gd name="T14" fmla="*/ 54 w 231"/>
                <a:gd name="T15" fmla="*/ 26 h 86"/>
                <a:gd name="T16" fmla="*/ 45 w 231"/>
                <a:gd name="T17" fmla="*/ 72 h 86"/>
                <a:gd name="T18" fmla="*/ 31 w 231"/>
                <a:gd name="T19" fmla="*/ 72 h 86"/>
                <a:gd name="T20" fmla="*/ 18 w 231"/>
                <a:gd name="T21" fmla="*/ 13 h 86"/>
                <a:gd name="T22" fmla="*/ 28 w 231"/>
                <a:gd name="T23" fmla="*/ 13 h 86"/>
                <a:gd name="T24" fmla="*/ 38 w 231"/>
                <a:gd name="T25" fmla="*/ 61 h 86"/>
                <a:gd name="T26" fmla="*/ 47 w 231"/>
                <a:gd name="T27" fmla="*/ 13 h 86"/>
                <a:gd name="T28" fmla="*/ 62 w 231"/>
                <a:gd name="T29" fmla="*/ 13 h 86"/>
                <a:gd name="T30" fmla="*/ 71 w 231"/>
                <a:gd name="T31" fmla="*/ 61 h 86"/>
                <a:gd name="T32" fmla="*/ 80 w 231"/>
                <a:gd name="T33" fmla="*/ 13 h 86"/>
                <a:gd name="T34" fmla="*/ 91 w 231"/>
                <a:gd name="T35" fmla="*/ 13 h 86"/>
                <a:gd name="T36" fmla="*/ 78 w 231"/>
                <a:gd name="T37" fmla="*/ 72 h 86"/>
                <a:gd name="T38" fmla="*/ 148 w 231"/>
                <a:gd name="T39" fmla="*/ 72 h 86"/>
                <a:gd name="T40" fmla="*/ 137 w 231"/>
                <a:gd name="T41" fmla="*/ 72 h 86"/>
                <a:gd name="T42" fmla="*/ 137 w 231"/>
                <a:gd name="T43" fmla="*/ 48 h 86"/>
                <a:gd name="T44" fmla="*/ 113 w 231"/>
                <a:gd name="T45" fmla="*/ 48 h 86"/>
                <a:gd name="T46" fmla="*/ 113 w 231"/>
                <a:gd name="T47" fmla="*/ 72 h 86"/>
                <a:gd name="T48" fmla="*/ 102 w 231"/>
                <a:gd name="T49" fmla="*/ 72 h 86"/>
                <a:gd name="T50" fmla="*/ 102 w 231"/>
                <a:gd name="T51" fmla="*/ 13 h 86"/>
                <a:gd name="T52" fmla="*/ 113 w 231"/>
                <a:gd name="T53" fmla="*/ 13 h 86"/>
                <a:gd name="T54" fmla="*/ 113 w 231"/>
                <a:gd name="T55" fmla="*/ 38 h 86"/>
                <a:gd name="T56" fmla="*/ 137 w 231"/>
                <a:gd name="T57" fmla="*/ 38 h 86"/>
                <a:gd name="T58" fmla="*/ 137 w 231"/>
                <a:gd name="T59" fmla="*/ 13 h 86"/>
                <a:gd name="T60" fmla="*/ 148 w 231"/>
                <a:gd name="T61" fmla="*/ 13 h 86"/>
                <a:gd name="T62" fmla="*/ 148 w 231"/>
                <a:gd name="T63" fmla="*/ 72 h 86"/>
                <a:gd name="T64" fmla="*/ 210 w 231"/>
                <a:gd name="T65" fmla="*/ 59 h 86"/>
                <a:gd name="T66" fmla="*/ 208 w 231"/>
                <a:gd name="T67" fmla="*/ 63 h 86"/>
                <a:gd name="T68" fmla="*/ 201 w 231"/>
                <a:gd name="T69" fmla="*/ 71 h 86"/>
                <a:gd name="T70" fmla="*/ 196 w 231"/>
                <a:gd name="T71" fmla="*/ 72 h 86"/>
                <a:gd name="T72" fmla="*/ 173 w 231"/>
                <a:gd name="T73" fmla="*/ 72 h 86"/>
                <a:gd name="T74" fmla="*/ 168 w 231"/>
                <a:gd name="T75" fmla="*/ 71 h 86"/>
                <a:gd name="T76" fmla="*/ 161 w 231"/>
                <a:gd name="T77" fmla="*/ 63 h 86"/>
                <a:gd name="T78" fmla="*/ 159 w 231"/>
                <a:gd name="T79" fmla="*/ 59 h 86"/>
                <a:gd name="T80" fmla="*/ 159 w 231"/>
                <a:gd name="T81" fmla="*/ 27 h 86"/>
                <a:gd name="T82" fmla="*/ 161 w 231"/>
                <a:gd name="T83" fmla="*/ 22 h 86"/>
                <a:gd name="T84" fmla="*/ 168 w 231"/>
                <a:gd name="T85" fmla="*/ 15 h 86"/>
                <a:gd name="T86" fmla="*/ 173 w 231"/>
                <a:gd name="T87" fmla="*/ 13 h 86"/>
                <a:gd name="T88" fmla="*/ 196 w 231"/>
                <a:gd name="T89" fmla="*/ 13 h 86"/>
                <a:gd name="T90" fmla="*/ 201 w 231"/>
                <a:gd name="T91" fmla="*/ 15 h 86"/>
                <a:gd name="T92" fmla="*/ 208 w 231"/>
                <a:gd name="T93" fmla="*/ 22 h 86"/>
                <a:gd name="T94" fmla="*/ 210 w 231"/>
                <a:gd name="T95" fmla="*/ 27 h 86"/>
                <a:gd name="T96" fmla="*/ 210 w 231"/>
                <a:gd name="T9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gray">
            <a:xfrm>
              <a:off x="5821961" y="3058418"/>
              <a:ext cx="141283" cy="191943"/>
            </a:xfrm>
            <a:custGeom>
              <a:avLst/>
              <a:gdLst>
                <a:gd name="T0" fmla="*/ 25 w 29"/>
                <a:gd name="T1" fmla="*/ 1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1 h 39"/>
                <a:gd name="T8" fmla="*/ 1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1 w 29"/>
                <a:gd name="T15" fmla="*/ 35 h 39"/>
                <a:gd name="T16" fmla="*/ 4 w 29"/>
                <a:gd name="T17" fmla="*/ 39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9 h 39"/>
                <a:gd name="T24" fmla="*/ 29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9 w 29"/>
                <a:gd name="T31" fmla="*/ 4 h 39"/>
                <a:gd name="T32" fmla="*/ 25 w 29"/>
                <a:gd name="T3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 userDrawn="1"/>
        </p:nvGrpSpPr>
        <p:grpSpPr bwMode="auto">
          <a:xfrm rot="-271608">
            <a:off x="9680576" y="5716588"/>
            <a:ext cx="1006475" cy="284162"/>
            <a:chOff x="4791075" y="2478088"/>
            <a:chExt cx="1519238" cy="428625"/>
          </a:xfrm>
        </p:grpSpPr>
        <p:sp>
          <p:nvSpPr>
            <p:cNvPr id="22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41 w 50"/>
                <a:gd name="T1" fmla="*/ 2 h 59"/>
                <a:gd name="T2" fmla="*/ 37 w 50"/>
                <a:gd name="T3" fmla="*/ 0 h 59"/>
                <a:gd name="T4" fmla="*/ 13 w 50"/>
                <a:gd name="T5" fmla="*/ 0 h 59"/>
                <a:gd name="T6" fmla="*/ 9 w 50"/>
                <a:gd name="T7" fmla="*/ 2 h 59"/>
                <a:gd name="T8" fmla="*/ 2 w 50"/>
                <a:gd name="T9" fmla="*/ 9 h 59"/>
                <a:gd name="T10" fmla="*/ 0 w 50"/>
                <a:gd name="T11" fmla="*/ 13 h 59"/>
                <a:gd name="T12" fmla="*/ 0 w 50"/>
                <a:gd name="T13" fmla="*/ 45 h 59"/>
                <a:gd name="T14" fmla="*/ 2 w 50"/>
                <a:gd name="T15" fmla="*/ 50 h 59"/>
                <a:gd name="T16" fmla="*/ 9 w 50"/>
                <a:gd name="T17" fmla="*/ 57 h 59"/>
                <a:gd name="T18" fmla="*/ 13 w 50"/>
                <a:gd name="T19" fmla="*/ 59 h 59"/>
                <a:gd name="T20" fmla="*/ 37 w 50"/>
                <a:gd name="T21" fmla="*/ 59 h 59"/>
                <a:gd name="T22" fmla="*/ 41 w 50"/>
                <a:gd name="T23" fmla="*/ 57 h 59"/>
                <a:gd name="T24" fmla="*/ 48 w 50"/>
                <a:gd name="T25" fmla="*/ 50 h 59"/>
                <a:gd name="T26" fmla="*/ 50 w 50"/>
                <a:gd name="T27" fmla="*/ 45 h 59"/>
                <a:gd name="T28" fmla="*/ 50 w 50"/>
                <a:gd name="T29" fmla="*/ 13 h 59"/>
                <a:gd name="T30" fmla="*/ 48 w 50"/>
                <a:gd name="T31" fmla="*/ 9 h 59"/>
                <a:gd name="T32" fmla="*/ 41 w 50"/>
                <a:gd name="T33" fmla="*/ 2 h 59"/>
                <a:gd name="T34" fmla="*/ 40 w 50"/>
                <a:gd name="T35" fmla="*/ 44 h 59"/>
                <a:gd name="T36" fmla="*/ 39 w 50"/>
                <a:gd name="T37" fmla="*/ 45 h 59"/>
                <a:gd name="T38" fmla="*/ 36 w 50"/>
                <a:gd name="T39" fmla="*/ 48 h 59"/>
                <a:gd name="T40" fmla="*/ 35 w 50"/>
                <a:gd name="T41" fmla="*/ 49 h 59"/>
                <a:gd name="T42" fmla="*/ 16 w 50"/>
                <a:gd name="T43" fmla="*/ 49 h 59"/>
                <a:gd name="T44" fmla="*/ 15 w 50"/>
                <a:gd name="T45" fmla="*/ 48 h 59"/>
                <a:gd name="T46" fmla="*/ 11 w 50"/>
                <a:gd name="T47" fmla="*/ 45 h 59"/>
                <a:gd name="T48" fmla="*/ 11 w 50"/>
                <a:gd name="T49" fmla="*/ 44 h 59"/>
                <a:gd name="T50" fmla="*/ 11 w 50"/>
                <a:gd name="T51" fmla="*/ 15 h 59"/>
                <a:gd name="T52" fmla="*/ 11 w 50"/>
                <a:gd name="T53" fmla="*/ 14 h 59"/>
                <a:gd name="T54" fmla="*/ 15 w 50"/>
                <a:gd name="T55" fmla="*/ 10 h 59"/>
                <a:gd name="T56" fmla="*/ 16 w 50"/>
                <a:gd name="T57" fmla="*/ 10 h 59"/>
                <a:gd name="T58" fmla="*/ 35 w 50"/>
                <a:gd name="T59" fmla="*/ 10 h 59"/>
                <a:gd name="T60" fmla="*/ 36 w 50"/>
                <a:gd name="T61" fmla="*/ 10 h 59"/>
                <a:gd name="T62" fmla="*/ 39 w 50"/>
                <a:gd name="T63" fmla="*/ 14 h 59"/>
                <a:gd name="T64" fmla="*/ 40 w 50"/>
                <a:gd name="T65" fmla="*/ 15 h 59"/>
                <a:gd name="T66" fmla="*/ 40 w 50"/>
                <a:gd name="T67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gray">
            <a:xfrm>
              <a:off x="4843192" y="2531598"/>
              <a:ext cx="222854" cy="289741"/>
            </a:xfrm>
            <a:custGeom>
              <a:avLst/>
              <a:gdLst>
                <a:gd name="T0" fmla="*/ 0 w 140"/>
                <a:gd name="T1" fmla="*/ 31 h 182"/>
                <a:gd name="T2" fmla="*/ 53 w 140"/>
                <a:gd name="T3" fmla="*/ 31 h 182"/>
                <a:gd name="T4" fmla="*/ 53 w 140"/>
                <a:gd name="T5" fmla="*/ 182 h 182"/>
                <a:gd name="T6" fmla="*/ 84 w 140"/>
                <a:gd name="T7" fmla="*/ 182 h 182"/>
                <a:gd name="T8" fmla="*/ 84 w 140"/>
                <a:gd name="T9" fmla="*/ 31 h 182"/>
                <a:gd name="T10" fmla="*/ 140 w 140"/>
                <a:gd name="T11" fmla="*/ 31 h 182"/>
                <a:gd name="T12" fmla="*/ 140 w 140"/>
                <a:gd name="T13" fmla="*/ 0 h 182"/>
                <a:gd name="T14" fmla="*/ 0 w 140"/>
                <a:gd name="T15" fmla="*/ 0 h 182"/>
                <a:gd name="T16" fmla="*/ 0 w 140"/>
                <a:gd name="T17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105 w 139"/>
                <a:gd name="T1" fmla="*/ 74 h 182"/>
                <a:gd name="T2" fmla="*/ 34 w 139"/>
                <a:gd name="T3" fmla="*/ 74 h 182"/>
                <a:gd name="T4" fmla="*/ 34 w 139"/>
                <a:gd name="T5" fmla="*/ 0 h 182"/>
                <a:gd name="T6" fmla="*/ 0 w 139"/>
                <a:gd name="T7" fmla="*/ 0 h 182"/>
                <a:gd name="T8" fmla="*/ 0 w 139"/>
                <a:gd name="T9" fmla="*/ 182 h 182"/>
                <a:gd name="T10" fmla="*/ 34 w 139"/>
                <a:gd name="T11" fmla="*/ 182 h 182"/>
                <a:gd name="T12" fmla="*/ 34 w 139"/>
                <a:gd name="T13" fmla="*/ 105 h 182"/>
                <a:gd name="T14" fmla="*/ 105 w 139"/>
                <a:gd name="T15" fmla="*/ 105 h 182"/>
                <a:gd name="T16" fmla="*/ 105 w 139"/>
                <a:gd name="T17" fmla="*/ 182 h 182"/>
                <a:gd name="T18" fmla="*/ 139 w 139"/>
                <a:gd name="T19" fmla="*/ 182 h 182"/>
                <a:gd name="T20" fmla="*/ 139 w 139"/>
                <a:gd name="T21" fmla="*/ 0 h 182"/>
                <a:gd name="T22" fmla="*/ 105 w 139"/>
                <a:gd name="T23" fmla="*/ 0 h 182"/>
                <a:gd name="T24" fmla="*/ 105 w 139"/>
                <a:gd name="T25" fmla="*/ 7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gray">
            <a:xfrm>
              <a:off x="6016343" y="2529689"/>
              <a:ext cx="196495" cy="289742"/>
            </a:xfrm>
            <a:custGeom>
              <a:avLst/>
              <a:gdLst>
                <a:gd name="T0" fmla="*/ 0 w 124"/>
                <a:gd name="T1" fmla="*/ 182 h 182"/>
                <a:gd name="T2" fmla="*/ 124 w 124"/>
                <a:gd name="T3" fmla="*/ 182 h 182"/>
                <a:gd name="T4" fmla="*/ 124 w 124"/>
                <a:gd name="T5" fmla="*/ 151 h 182"/>
                <a:gd name="T6" fmla="*/ 34 w 124"/>
                <a:gd name="T7" fmla="*/ 151 h 182"/>
                <a:gd name="T8" fmla="*/ 34 w 124"/>
                <a:gd name="T9" fmla="*/ 105 h 182"/>
                <a:gd name="T10" fmla="*/ 124 w 124"/>
                <a:gd name="T11" fmla="*/ 105 h 182"/>
                <a:gd name="T12" fmla="*/ 124 w 124"/>
                <a:gd name="T13" fmla="*/ 74 h 182"/>
                <a:gd name="T14" fmla="*/ 34 w 124"/>
                <a:gd name="T15" fmla="*/ 74 h 182"/>
                <a:gd name="T16" fmla="*/ 34 w 124"/>
                <a:gd name="T17" fmla="*/ 31 h 182"/>
                <a:gd name="T18" fmla="*/ 124 w 124"/>
                <a:gd name="T19" fmla="*/ 31 h 182"/>
                <a:gd name="T20" fmla="*/ 124 w 124"/>
                <a:gd name="T21" fmla="*/ 0 h 182"/>
                <a:gd name="T22" fmla="*/ 0 w 124"/>
                <a:gd name="T23" fmla="*/ 0 h 182"/>
                <a:gd name="T24" fmla="*/ 0 w 124"/>
                <a:gd name="T2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gray">
            <a:xfrm>
              <a:off x="5709178" y="2524098"/>
              <a:ext cx="244420" cy="289741"/>
            </a:xfrm>
            <a:custGeom>
              <a:avLst/>
              <a:gdLst>
                <a:gd name="T0" fmla="*/ 11 w 50"/>
                <a:gd name="T1" fmla="*/ 14 h 59"/>
                <a:gd name="T2" fmla="*/ 14 w 50"/>
                <a:gd name="T3" fmla="*/ 10 h 59"/>
                <a:gd name="T4" fmla="*/ 16 w 50"/>
                <a:gd name="T5" fmla="*/ 10 h 59"/>
                <a:gd name="T6" fmla="*/ 36 w 50"/>
                <a:gd name="T7" fmla="*/ 10 h 59"/>
                <a:gd name="T8" fmla="*/ 37 w 50"/>
                <a:gd name="T9" fmla="*/ 10 h 59"/>
                <a:gd name="T10" fmla="*/ 43 w 50"/>
                <a:gd name="T11" fmla="*/ 16 h 59"/>
                <a:gd name="T12" fmla="*/ 50 w 50"/>
                <a:gd name="T13" fmla="*/ 9 h 59"/>
                <a:gd name="T14" fmla="*/ 43 w 50"/>
                <a:gd name="T15" fmla="*/ 2 h 59"/>
                <a:gd name="T16" fmla="*/ 38 w 50"/>
                <a:gd name="T17" fmla="*/ 0 h 59"/>
                <a:gd name="T18" fmla="*/ 13 w 50"/>
                <a:gd name="T19" fmla="*/ 0 h 59"/>
                <a:gd name="T20" fmla="*/ 9 w 50"/>
                <a:gd name="T21" fmla="*/ 2 h 59"/>
                <a:gd name="T22" fmla="*/ 2 w 50"/>
                <a:gd name="T23" fmla="*/ 9 h 59"/>
                <a:gd name="T24" fmla="*/ 0 w 50"/>
                <a:gd name="T25" fmla="*/ 13 h 59"/>
                <a:gd name="T26" fmla="*/ 0 w 50"/>
                <a:gd name="T27" fmla="*/ 25 h 59"/>
                <a:gd name="T28" fmla="*/ 6 w 50"/>
                <a:gd name="T29" fmla="*/ 32 h 59"/>
                <a:gd name="T30" fmla="*/ 38 w 50"/>
                <a:gd name="T31" fmla="*/ 36 h 59"/>
                <a:gd name="T32" fmla="*/ 40 w 50"/>
                <a:gd name="T33" fmla="*/ 38 h 59"/>
                <a:gd name="T34" fmla="*/ 40 w 50"/>
                <a:gd name="T35" fmla="*/ 44 h 59"/>
                <a:gd name="T36" fmla="*/ 39 w 50"/>
                <a:gd name="T37" fmla="*/ 45 h 59"/>
                <a:gd name="T38" fmla="*/ 36 w 50"/>
                <a:gd name="T39" fmla="*/ 48 h 59"/>
                <a:gd name="T40" fmla="*/ 34 w 50"/>
                <a:gd name="T41" fmla="*/ 49 h 59"/>
                <a:gd name="T42" fmla="*/ 14 w 50"/>
                <a:gd name="T43" fmla="*/ 49 h 59"/>
                <a:gd name="T44" fmla="*/ 13 w 50"/>
                <a:gd name="T45" fmla="*/ 48 h 59"/>
                <a:gd name="T46" fmla="*/ 7 w 50"/>
                <a:gd name="T47" fmla="*/ 42 h 59"/>
                <a:gd name="T48" fmla="*/ 0 w 50"/>
                <a:gd name="T49" fmla="*/ 50 h 59"/>
                <a:gd name="T50" fmla="*/ 7 w 50"/>
                <a:gd name="T51" fmla="*/ 57 h 59"/>
                <a:gd name="T52" fmla="*/ 12 w 50"/>
                <a:gd name="T53" fmla="*/ 59 h 59"/>
                <a:gd name="T54" fmla="*/ 37 w 50"/>
                <a:gd name="T55" fmla="*/ 59 h 59"/>
                <a:gd name="T56" fmla="*/ 41 w 50"/>
                <a:gd name="T57" fmla="*/ 57 h 59"/>
                <a:gd name="T58" fmla="*/ 48 w 50"/>
                <a:gd name="T59" fmla="*/ 50 h 59"/>
                <a:gd name="T60" fmla="*/ 50 w 50"/>
                <a:gd name="T61" fmla="*/ 45 h 59"/>
                <a:gd name="T62" fmla="*/ 50 w 50"/>
                <a:gd name="T63" fmla="*/ 34 h 59"/>
                <a:gd name="T64" fmla="*/ 44 w 50"/>
                <a:gd name="T65" fmla="*/ 27 h 59"/>
                <a:gd name="T66" fmla="*/ 12 w 50"/>
                <a:gd name="T67" fmla="*/ 23 h 59"/>
                <a:gd name="T68" fmla="*/ 10 w 50"/>
                <a:gd name="T69" fmla="*/ 21 h 59"/>
                <a:gd name="T70" fmla="*/ 10 w 50"/>
                <a:gd name="T71" fmla="*/ 15 h 59"/>
                <a:gd name="T72" fmla="*/ 11 w 50"/>
                <a:gd name="T73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309 w 309"/>
                <a:gd name="T1" fmla="*/ 87 h 87"/>
                <a:gd name="T2" fmla="*/ 0 w 309"/>
                <a:gd name="T3" fmla="*/ 0 h 87"/>
                <a:gd name="T4" fmla="*/ 60 w 309"/>
                <a:gd name="T5" fmla="*/ 24 h 87"/>
                <a:gd name="T6" fmla="*/ 42 w 309"/>
                <a:gd name="T7" fmla="*/ 73 h 87"/>
                <a:gd name="T8" fmla="*/ 32 w 309"/>
                <a:gd name="T9" fmla="*/ 24 h 87"/>
                <a:gd name="T10" fmla="*/ 15 w 309"/>
                <a:gd name="T11" fmla="*/ 14 h 87"/>
                <a:gd name="T12" fmla="*/ 60 w 309"/>
                <a:gd name="T13" fmla="*/ 24 h 87"/>
                <a:gd name="T14" fmla="*/ 104 w 309"/>
                <a:gd name="T15" fmla="*/ 73 h 87"/>
                <a:gd name="T16" fmla="*/ 81 w 309"/>
                <a:gd name="T17" fmla="*/ 48 h 87"/>
                <a:gd name="T18" fmla="*/ 70 w 309"/>
                <a:gd name="T19" fmla="*/ 73 h 87"/>
                <a:gd name="T20" fmla="*/ 81 w 309"/>
                <a:gd name="T21" fmla="*/ 14 h 87"/>
                <a:gd name="T22" fmla="*/ 104 w 309"/>
                <a:gd name="T23" fmla="*/ 38 h 87"/>
                <a:gd name="T24" fmla="*/ 115 w 309"/>
                <a:gd name="T25" fmla="*/ 14 h 87"/>
                <a:gd name="T26" fmla="*/ 177 w 309"/>
                <a:gd name="T27" fmla="*/ 59 h 87"/>
                <a:gd name="T28" fmla="*/ 168 w 309"/>
                <a:gd name="T29" fmla="*/ 71 h 87"/>
                <a:gd name="T30" fmla="*/ 140 w 309"/>
                <a:gd name="T31" fmla="*/ 73 h 87"/>
                <a:gd name="T32" fmla="*/ 129 w 309"/>
                <a:gd name="T33" fmla="*/ 64 h 87"/>
                <a:gd name="T34" fmla="*/ 127 w 309"/>
                <a:gd name="T35" fmla="*/ 27 h 87"/>
                <a:gd name="T36" fmla="*/ 136 w 309"/>
                <a:gd name="T37" fmla="*/ 16 h 87"/>
                <a:gd name="T38" fmla="*/ 164 w 309"/>
                <a:gd name="T39" fmla="*/ 14 h 87"/>
                <a:gd name="T40" fmla="*/ 175 w 309"/>
                <a:gd name="T41" fmla="*/ 23 h 87"/>
                <a:gd name="T42" fmla="*/ 177 w 309"/>
                <a:gd name="T43" fmla="*/ 59 h 87"/>
                <a:gd name="T44" fmla="*/ 233 w 309"/>
                <a:gd name="T45" fmla="*/ 41 h 87"/>
                <a:gd name="T46" fmla="*/ 239 w 309"/>
                <a:gd name="T47" fmla="*/ 59 h 87"/>
                <a:gd name="T48" fmla="*/ 230 w 309"/>
                <a:gd name="T49" fmla="*/ 71 h 87"/>
                <a:gd name="T50" fmla="*/ 201 w 309"/>
                <a:gd name="T51" fmla="*/ 73 h 87"/>
                <a:gd name="T52" fmla="*/ 189 w 309"/>
                <a:gd name="T53" fmla="*/ 64 h 87"/>
                <a:gd name="T54" fmla="*/ 202 w 309"/>
                <a:gd name="T55" fmla="*/ 62 h 87"/>
                <a:gd name="T56" fmla="*/ 223 w 309"/>
                <a:gd name="T57" fmla="*/ 63 h 87"/>
                <a:gd name="T58" fmla="*/ 228 w 309"/>
                <a:gd name="T59" fmla="*/ 59 h 87"/>
                <a:gd name="T60" fmla="*/ 229 w 309"/>
                <a:gd name="T61" fmla="*/ 52 h 87"/>
                <a:gd name="T62" fmla="*/ 195 w 309"/>
                <a:gd name="T63" fmla="*/ 46 h 87"/>
                <a:gd name="T64" fmla="*/ 189 w 309"/>
                <a:gd name="T65" fmla="*/ 27 h 87"/>
                <a:gd name="T66" fmla="*/ 198 w 309"/>
                <a:gd name="T67" fmla="*/ 16 h 87"/>
                <a:gd name="T68" fmla="*/ 227 w 309"/>
                <a:gd name="T69" fmla="*/ 14 h 87"/>
                <a:gd name="T70" fmla="*/ 239 w 309"/>
                <a:gd name="T71" fmla="*/ 23 h 87"/>
                <a:gd name="T72" fmla="*/ 226 w 309"/>
                <a:gd name="T73" fmla="*/ 24 h 87"/>
                <a:gd name="T74" fmla="*/ 205 w 309"/>
                <a:gd name="T75" fmla="*/ 24 h 87"/>
                <a:gd name="T76" fmla="*/ 200 w 309"/>
                <a:gd name="T77" fmla="*/ 28 h 87"/>
                <a:gd name="T78" fmla="*/ 199 w 309"/>
                <a:gd name="T79" fmla="*/ 35 h 87"/>
                <a:gd name="T80" fmla="*/ 293 w 309"/>
                <a:gd name="T81" fmla="*/ 24 h 87"/>
                <a:gd name="T82" fmla="*/ 264 w 309"/>
                <a:gd name="T83" fmla="*/ 38 h 87"/>
                <a:gd name="T84" fmla="*/ 293 w 309"/>
                <a:gd name="T85" fmla="*/ 48 h 87"/>
                <a:gd name="T86" fmla="*/ 264 w 309"/>
                <a:gd name="T87" fmla="*/ 63 h 87"/>
                <a:gd name="T88" fmla="*/ 293 w 309"/>
                <a:gd name="T89" fmla="*/ 73 h 87"/>
                <a:gd name="T90" fmla="*/ 253 w 309"/>
                <a:gd name="T91" fmla="*/ 14 h 87"/>
                <a:gd name="T92" fmla="*/ 293 w 309"/>
                <a:gd name="T93" fmla="*/ 2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5 w 29"/>
                <a:gd name="T1" fmla="*/ 0 h 39"/>
                <a:gd name="T2" fmla="*/ 24 w 29"/>
                <a:gd name="T3" fmla="*/ 0 h 39"/>
                <a:gd name="T4" fmla="*/ 5 w 29"/>
                <a:gd name="T5" fmla="*/ 0 h 39"/>
                <a:gd name="T6" fmla="*/ 4 w 29"/>
                <a:gd name="T7" fmla="*/ 0 h 39"/>
                <a:gd name="T8" fmla="*/ 0 w 29"/>
                <a:gd name="T9" fmla="*/ 4 h 39"/>
                <a:gd name="T10" fmla="*/ 0 w 29"/>
                <a:gd name="T11" fmla="*/ 5 h 39"/>
                <a:gd name="T12" fmla="*/ 0 w 29"/>
                <a:gd name="T13" fmla="*/ 34 h 39"/>
                <a:gd name="T14" fmla="*/ 0 w 29"/>
                <a:gd name="T15" fmla="*/ 35 h 39"/>
                <a:gd name="T16" fmla="*/ 4 w 29"/>
                <a:gd name="T17" fmla="*/ 38 h 39"/>
                <a:gd name="T18" fmla="*/ 5 w 29"/>
                <a:gd name="T19" fmla="*/ 39 h 39"/>
                <a:gd name="T20" fmla="*/ 24 w 29"/>
                <a:gd name="T21" fmla="*/ 39 h 39"/>
                <a:gd name="T22" fmla="*/ 25 w 29"/>
                <a:gd name="T23" fmla="*/ 38 h 39"/>
                <a:gd name="T24" fmla="*/ 28 w 29"/>
                <a:gd name="T25" fmla="*/ 35 h 39"/>
                <a:gd name="T26" fmla="*/ 29 w 29"/>
                <a:gd name="T27" fmla="*/ 34 h 39"/>
                <a:gd name="T28" fmla="*/ 29 w 29"/>
                <a:gd name="T29" fmla="*/ 5 h 39"/>
                <a:gd name="T30" fmla="*/ 28 w 29"/>
                <a:gd name="T31" fmla="*/ 4 h 39"/>
                <a:gd name="T32" fmla="*/ 25 w 2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29" name="Group 114"/>
          <p:cNvGrpSpPr>
            <a:grpSpLocks/>
          </p:cNvGrpSpPr>
          <p:nvPr userDrawn="1"/>
        </p:nvGrpSpPr>
        <p:grpSpPr bwMode="auto">
          <a:xfrm rot="-271608">
            <a:off x="10472739" y="5349875"/>
            <a:ext cx="636587" cy="280988"/>
            <a:chOff x="6043613" y="1992313"/>
            <a:chExt cx="958850" cy="422275"/>
          </a:xfrm>
        </p:grpSpPr>
        <p:sp>
          <p:nvSpPr>
            <p:cNvPr id="30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86 h 86"/>
                <a:gd name="T2" fmla="*/ 195 w 195"/>
                <a:gd name="T3" fmla="*/ 86 h 86"/>
                <a:gd name="T4" fmla="*/ 195 w 195"/>
                <a:gd name="T5" fmla="*/ 0 h 86"/>
                <a:gd name="T6" fmla="*/ 0 w 195"/>
                <a:gd name="T7" fmla="*/ 0 h 86"/>
                <a:gd name="T8" fmla="*/ 0 w 195"/>
                <a:gd name="T9" fmla="*/ 86 h 86"/>
                <a:gd name="T10" fmla="*/ 56 w 195"/>
                <a:gd name="T11" fmla="*/ 23 h 86"/>
                <a:gd name="T12" fmla="*/ 27 w 195"/>
                <a:gd name="T13" fmla="*/ 23 h 86"/>
                <a:gd name="T14" fmla="*/ 27 w 195"/>
                <a:gd name="T15" fmla="*/ 38 h 86"/>
                <a:gd name="T16" fmla="*/ 56 w 195"/>
                <a:gd name="T17" fmla="*/ 38 h 86"/>
                <a:gd name="T18" fmla="*/ 56 w 195"/>
                <a:gd name="T19" fmla="*/ 38 h 86"/>
                <a:gd name="T20" fmla="*/ 56 w 195"/>
                <a:gd name="T21" fmla="*/ 48 h 86"/>
                <a:gd name="T22" fmla="*/ 56 w 195"/>
                <a:gd name="T23" fmla="*/ 48 h 86"/>
                <a:gd name="T24" fmla="*/ 27 w 195"/>
                <a:gd name="T25" fmla="*/ 48 h 86"/>
                <a:gd name="T26" fmla="*/ 27 w 195"/>
                <a:gd name="T27" fmla="*/ 73 h 86"/>
                <a:gd name="T28" fmla="*/ 27 w 195"/>
                <a:gd name="T29" fmla="*/ 73 h 86"/>
                <a:gd name="T30" fmla="*/ 17 w 195"/>
                <a:gd name="T31" fmla="*/ 73 h 86"/>
                <a:gd name="T32" fmla="*/ 17 w 195"/>
                <a:gd name="T33" fmla="*/ 73 h 86"/>
                <a:gd name="T34" fmla="*/ 17 w 195"/>
                <a:gd name="T35" fmla="*/ 13 h 86"/>
                <a:gd name="T36" fmla="*/ 56 w 195"/>
                <a:gd name="T37" fmla="*/ 13 h 86"/>
                <a:gd name="T38" fmla="*/ 56 w 195"/>
                <a:gd name="T39" fmla="*/ 13 h 86"/>
                <a:gd name="T40" fmla="*/ 56 w 195"/>
                <a:gd name="T41" fmla="*/ 23 h 86"/>
                <a:gd name="T42" fmla="*/ 117 w 195"/>
                <a:gd name="T43" fmla="*/ 59 h 86"/>
                <a:gd name="T44" fmla="*/ 115 w 195"/>
                <a:gd name="T45" fmla="*/ 63 h 86"/>
                <a:gd name="T46" fmla="*/ 108 w 195"/>
                <a:gd name="T47" fmla="*/ 71 h 86"/>
                <a:gd name="T48" fmla="*/ 104 w 195"/>
                <a:gd name="T49" fmla="*/ 73 h 86"/>
                <a:gd name="T50" fmla="*/ 80 w 195"/>
                <a:gd name="T51" fmla="*/ 73 h 86"/>
                <a:gd name="T52" fmla="*/ 77 w 195"/>
                <a:gd name="T53" fmla="*/ 71 h 86"/>
                <a:gd name="T54" fmla="*/ 76 w 195"/>
                <a:gd name="T55" fmla="*/ 71 h 86"/>
                <a:gd name="T56" fmla="*/ 69 w 195"/>
                <a:gd name="T57" fmla="*/ 63 h 86"/>
                <a:gd name="T58" fmla="*/ 67 w 195"/>
                <a:gd name="T59" fmla="*/ 61 h 86"/>
                <a:gd name="T60" fmla="*/ 67 w 195"/>
                <a:gd name="T61" fmla="*/ 59 h 86"/>
                <a:gd name="T62" fmla="*/ 67 w 195"/>
                <a:gd name="T63" fmla="*/ 27 h 86"/>
                <a:gd name="T64" fmla="*/ 67 w 195"/>
                <a:gd name="T65" fmla="*/ 25 h 86"/>
                <a:gd name="T66" fmla="*/ 69 w 195"/>
                <a:gd name="T67" fmla="*/ 22 h 86"/>
                <a:gd name="T68" fmla="*/ 76 w 195"/>
                <a:gd name="T69" fmla="*/ 15 h 86"/>
                <a:gd name="T70" fmla="*/ 78 w 195"/>
                <a:gd name="T71" fmla="*/ 14 h 86"/>
                <a:gd name="T72" fmla="*/ 80 w 195"/>
                <a:gd name="T73" fmla="*/ 13 h 86"/>
                <a:gd name="T74" fmla="*/ 80 w 195"/>
                <a:gd name="T75" fmla="*/ 13 h 86"/>
                <a:gd name="T76" fmla="*/ 104 w 195"/>
                <a:gd name="T77" fmla="*/ 13 h 86"/>
                <a:gd name="T78" fmla="*/ 104 w 195"/>
                <a:gd name="T79" fmla="*/ 13 h 86"/>
                <a:gd name="T80" fmla="*/ 106 w 195"/>
                <a:gd name="T81" fmla="*/ 14 h 86"/>
                <a:gd name="T82" fmla="*/ 108 w 195"/>
                <a:gd name="T83" fmla="*/ 15 h 86"/>
                <a:gd name="T84" fmla="*/ 115 w 195"/>
                <a:gd name="T85" fmla="*/ 22 h 86"/>
                <a:gd name="T86" fmla="*/ 117 w 195"/>
                <a:gd name="T87" fmla="*/ 27 h 86"/>
                <a:gd name="T88" fmla="*/ 117 w 195"/>
                <a:gd name="T89" fmla="*/ 59 h 86"/>
                <a:gd name="T90" fmla="*/ 165 w 195"/>
                <a:gd name="T91" fmla="*/ 73 h 86"/>
                <a:gd name="T92" fmla="*/ 148 w 195"/>
                <a:gd name="T93" fmla="*/ 50 h 86"/>
                <a:gd name="T94" fmla="*/ 146 w 195"/>
                <a:gd name="T95" fmla="*/ 49 h 86"/>
                <a:gd name="T96" fmla="*/ 140 w 195"/>
                <a:gd name="T97" fmla="*/ 49 h 86"/>
                <a:gd name="T98" fmla="*/ 140 w 195"/>
                <a:gd name="T99" fmla="*/ 73 h 86"/>
                <a:gd name="T100" fmla="*/ 129 w 195"/>
                <a:gd name="T101" fmla="*/ 73 h 86"/>
                <a:gd name="T102" fmla="*/ 129 w 195"/>
                <a:gd name="T103" fmla="*/ 13 h 86"/>
                <a:gd name="T104" fmla="*/ 162 w 195"/>
                <a:gd name="T105" fmla="*/ 13 h 86"/>
                <a:gd name="T106" fmla="*/ 166 w 195"/>
                <a:gd name="T107" fmla="*/ 15 h 86"/>
                <a:gd name="T108" fmla="*/ 172 w 195"/>
                <a:gd name="T109" fmla="*/ 21 h 86"/>
                <a:gd name="T110" fmla="*/ 174 w 195"/>
                <a:gd name="T111" fmla="*/ 25 h 86"/>
                <a:gd name="T112" fmla="*/ 174 w 195"/>
                <a:gd name="T113" fmla="*/ 37 h 86"/>
                <a:gd name="T114" fmla="*/ 172 w 195"/>
                <a:gd name="T115" fmla="*/ 42 h 86"/>
                <a:gd name="T116" fmla="*/ 166 w 195"/>
                <a:gd name="T117" fmla="*/ 47 h 86"/>
                <a:gd name="T118" fmla="*/ 162 w 195"/>
                <a:gd name="T119" fmla="*/ 49 h 86"/>
                <a:gd name="T120" fmla="*/ 160 w 195"/>
                <a:gd name="T121" fmla="*/ 49 h 86"/>
                <a:gd name="T122" fmla="*/ 178 w 195"/>
                <a:gd name="T123" fmla="*/ 73 h 86"/>
                <a:gd name="T124" fmla="*/ 165 w 195"/>
                <a:gd name="T125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gray">
            <a:xfrm>
              <a:off x="6110984" y="2039008"/>
              <a:ext cx="193682" cy="293446"/>
            </a:xfrm>
            <a:custGeom>
              <a:avLst/>
              <a:gdLst>
                <a:gd name="T0" fmla="*/ 121 w 121"/>
                <a:gd name="T1" fmla="*/ 31 h 186"/>
                <a:gd name="T2" fmla="*/ 121 w 121"/>
                <a:gd name="T3" fmla="*/ 0 h 186"/>
                <a:gd name="T4" fmla="*/ 0 w 121"/>
                <a:gd name="T5" fmla="*/ 0 h 186"/>
                <a:gd name="T6" fmla="*/ 0 w 121"/>
                <a:gd name="T7" fmla="*/ 186 h 186"/>
                <a:gd name="T8" fmla="*/ 31 w 121"/>
                <a:gd name="T9" fmla="*/ 186 h 186"/>
                <a:gd name="T10" fmla="*/ 31 w 121"/>
                <a:gd name="T11" fmla="*/ 108 h 186"/>
                <a:gd name="T12" fmla="*/ 121 w 121"/>
                <a:gd name="T13" fmla="*/ 108 h 186"/>
                <a:gd name="T14" fmla="*/ 121 w 121"/>
                <a:gd name="T15" fmla="*/ 77 h 186"/>
                <a:gd name="T16" fmla="*/ 31 w 121"/>
                <a:gd name="T17" fmla="*/ 77 h 186"/>
                <a:gd name="T18" fmla="*/ 31 w 121"/>
                <a:gd name="T19" fmla="*/ 31 h 186"/>
                <a:gd name="T20" fmla="*/ 31 w 121"/>
                <a:gd name="T21" fmla="*/ 31 h 186"/>
                <a:gd name="T22" fmla="*/ 121 w 121"/>
                <a:gd name="T23" fmla="*/ 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 userDrawn="1"/>
          </p:nvSpPr>
          <p:spPr bwMode="gray">
            <a:xfrm>
              <a:off x="6348207" y="2043073"/>
              <a:ext cx="246289" cy="293444"/>
            </a:xfrm>
            <a:custGeom>
              <a:avLst/>
              <a:gdLst>
                <a:gd name="T0" fmla="*/ 50 w 50"/>
                <a:gd name="T1" fmla="*/ 14 h 60"/>
                <a:gd name="T2" fmla="*/ 48 w 50"/>
                <a:gd name="T3" fmla="*/ 9 h 60"/>
                <a:gd name="T4" fmla="*/ 41 w 50"/>
                <a:gd name="T5" fmla="*/ 2 h 60"/>
                <a:gd name="T6" fmla="*/ 39 w 50"/>
                <a:gd name="T7" fmla="*/ 1 h 60"/>
                <a:gd name="T8" fmla="*/ 37 w 50"/>
                <a:gd name="T9" fmla="*/ 0 h 60"/>
                <a:gd name="T10" fmla="*/ 13 w 50"/>
                <a:gd name="T11" fmla="*/ 0 h 60"/>
                <a:gd name="T12" fmla="*/ 11 w 50"/>
                <a:gd name="T13" fmla="*/ 1 h 60"/>
                <a:gd name="T14" fmla="*/ 11 w 50"/>
                <a:gd name="T15" fmla="*/ 1 h 60"/>
                <a:gd name="T16" fmla="*/ 9 w 50"/>
                <a:gd name="T17" fmla="*/ 2 h 60"/>
                <a:gd name="T18" fmla="*/ 2 w 50"/>
                <a:gd name="T19" fmla="*/ 9 h 60"/>
                <a:gd name="T20" fmla="*/ 0 w 50"/>
                <a:gd name="T21" fmla="*/ 14 h 60"/>
                <a:gd name="T22" fmla="*/ 0 w 50"/>
                <a:gd name="T23" fmla="*/ 46 h 60"/>
                <a:gd name="T24" fmla="*/ 2 w 50"/>
                <a:gd name="T25" fmla="*/ 50 h 60"/>
                <a:gd name="T26" fmla="*/ 9 w 50"/>
                <a:gd name="T27" fmla="*/ 58 h 60"/>
                <a:gd name="T28" fmla="*/ 10 w 50"/>
                <a:gd name="T29" fmla="*/ 58 h 60"/>
                <a:gd name="T30" fmla="*/ 11 w 50"/>
                <a:gd name="T31" fmla="*/ 59 h 60"/>
                <a:gd name="T32" fmla="*/ 13 w 50"/>
                <a:gd name="T33" fmla="*/ 60 h 60"/>
                <a:gd name="T34" fmla="*/ 37 w 50"/>
                <a:gd name="T35" fmla="*/ 60 h 60"/>
                <a:gd name="T36" fmla="*/ 39 w 50"/>
                <a:gd name="T37" fmla="*/ 59 h 60"/>
                <a:gd name="T38" fmla="*/ 41 w 50"/>
                <a:gd name="T39" fmla="*/ 58 h 60"/>
                <a:gd name="T40" fmla="*/ 48 w 50"/>
                <a:gd name="T41" fmla="*/ 50 h 60"/>
                <a:gd name="T42" fmla="*/ 50 w 50"/>
                <a:gd name="T43" fmla="*/ 46 h 60"/>
                <a:gd name="T44" fmla="*/ 50 w 50"/>
                <a:gd name="T45" fmla="*/ 14 h 60"/>
                <a:gd name="T46" fmla="*/ 40 w 50"/>
                <a:gd name="T47" fmla="*/ 44 h 60"/>
                <a:gd name="T48" fmla="*/ 40 w 50"/>
                <a:gd name="T49" fmla="*/ 44 h 60"/>
                <a:gd name="T50" fmla="*/ 39 w 50"/>
                <a:gd name="T51" fmla="*/ 45 h 60"/>
                <a:gd name="T52" fmla="*/ 36 w 50"/>
                <a:gd name="T53" fmla="*/ 49 h 60"/>
                <a:gd name="T54" fmla="*/ 34 w 50"/>
                <a:gd name="T55" fmla="*/ 49 h 60"/>
                <a:gd name="T56" fmla="*/ 16 w 50"/>
                <a:gd name="T57" fmla="*/ 49 h 60"/>
                <a:gd name="T58" fmla="*/ 14 w 50"/>
                <a:gd name="T59" fmla="*/ 49 h 60"/>
                <a:gd name="T60" fmla="*/ 11 w 50"/>
                <a:gd name="T61" fmla="*/ 45 h 60"/>
                <a:gd name="T62" fmla="*/ 10 w 50"/>
                <a:gd name="T63" fmla="*/ 44 h 60"/>
                <a:gd name="T64" fmla="*/ 10 w 50"/>
                <a:gd name="T65" fmla="*/ 16 h 60"/>
                <a:gd name="T66" fmla="*/ 11 w 50"/>
                <a:gd name="T67" fmla="*/ 15 h 60"/>
                <a:gd name="T68" fmla="*/ 11 w 50"/>
                <a:gd name="T69" fmla="*/ 14 h 60"/>
                <a:gd name="T70" fmla="*/ 14 w 50"/>
                <a:gd name="T71" fmla="*/ 11 h 60"/>
                <a:gd name="T72" fmla="*/ 16 w 50"/>
                <a:gd name="T73" fmla="*/ 10 h 60"/>
                <a:gd name="T74" fmla="*/ 34 w 50"/>
                <a:gd name="T75" fmla="*/ 10 h 60"/>
                <a:gd name="T76" fmla="*/ 36 w 50"/>
                <a:gd name="T77" fmla="*/ 11 h 60"/>
                <a:gd name="T78" fmla="*/ 39 w 50"/>
                <a:gd name="T79" fmla="*/ 14 h 60"/>
                <a:gd name="T80" fmla="*/ 40 w 50"/>
                <a:gd name="T81" fmla="*/ 16 h 60"/>
                <a:gd name="T82" fmla="*/ 40 w 50"/>
                <a:gd name="T8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gray">
            <a:xfrm>
              <a:off x="6657414" y="2045675"/>
              <a:ext cx="239115" cy="293446"/>
            </a:xfrm>
            <a:custGeom>
              <a:avLst/>
              <a:gdLst>
                <a:gd name="T0" fmla="*/ 33 w 49"/>
                <a:gd name="T1" fmla="*/ 36 h 60"/>
                <a:gd name="T2" fmla="*/ 37 w 49"/>
                <a:gd name="T3" fmla="*/ 34 h 60"/>
                <a:gd name="T4" fmla="*/ 43 w 49"/>
                <a:gd name="T5" fmla="*/ 29 h 60"/>
                <a:gd name="T6" fmla="*/ 45 w 49"/>
                <a:gd name="T7" fmla="*/ 24 h 60"/>
                <a:gd name="T8" fmla="*/ 45 w 49"/>
                <a:gd name="T9" fmla="*/ 12 h 60"/>
                <a:gd name="T10" fmla="*/ 43 w 49"/>
                <a:gd name="T11" fmla="*/ 8 h 60"/>
                <a:gd name="T12" fmla="*/ 37 w 49"/>
                <a:gd name="T13" fmla="*/ 2 h 60"/>
                <a:gd name="T14" fmla="*/ 33 w 49"/>
                <a:gd name="T15" fmla="*/ 0 h 60"/>
                <a:gd name="T16" fmla="*/ 0 w 49"/>
                <a:gd name="T17" fmla="*/ 0 h 60"/>
                <a:gd name="T18" fmla="*/ 0 w 49"/>
                <a:gd name="T19" fmla="*/ 60 h 60"/>
                <a:gd name="T20" fmla="*/ 11 w 49"/>
                <a:gd name="T21" fmla="*/ 60 h 60"/>
                <a:gd name="T22" fmla="*/ 11 w 49"/>
                <a:gd name="T23" fmla="*/ 36 h 60"/>
                <a:gd name="T24" fmla="*/ 17 w 49"/>
                <a:gd name="T25" fmla="*/ 36 h 60"/>
                <a:gd name="T26" fmla="*/ 19 w 49"/>
                <a:gd name="T27" fmla="*/ 37 h 60"/>
                <a:gd name="T28" fmla="*/ 36 w 49"/>
                <a:gd name="T29" fmla="*/ 60 h 60"/>
                <a:gd name="T30" fmla="*/ 49 w 49"/>
                <a:gd name="T31" fmla="*/ 60 h 60"/>
                <a:gd name="T32" fmla="*/ 31 w 49"/>
                <a:gd name="T33" fmla="*/ 36 h 60"/>
                <a:gd name="T34" fmla="*/ 33 w 49"/>
                <a:gd name="T35" fmla="*/ 36 h 60"/>
                <a:gd name="T36" fmla="*/ 11 w 49"/>
                <a:gd name="T37" fmla="*/ 26 h 60"/>
                <a:gd name="T38" fmla="*/ 11 w 49"/>
                <a:gd name="T39" fmla="*/ 10 h 60"/>
                <a:gd name="T40" fmla="*/ 31 w 49"/>
                <a:gd name="T41" fmla="*/ 10 h 60"/>
                <a:gd name="T42" fmla="*/ 32 w 49"/>
                <a:gd name="T43" fmla="*/ 11 h 60"/>
                <a:gd name="T44" fmla="*/ 34 w 49"/>
                <a:gd name="T45" fmla="*/ 13 h 60"/>
                <a:gd name="T46" fmla="*/ 34 w 49"/>
                <a:gd name="T47" fmla="*/ 14 h 60"/>
                <a:gd name="T48" fmla="*/ 34 w 49"/>
                <a:gd name="T49" fmla="*/ 22 h 60"/>
                <a:gd name="T50" fmla="*/ 34 w 49"/>
                <a:gd name="T51" fmla="*/ 24 h 60"/>
                <a:gd name="T52" fmla="*/ 32 w 49"/>
                <a:gd name="T53" fmla="*/ 25 h 60"/>
                <a:gd name="T54" fmla="*/ 31 w 49"/>
                <a:gd name="T55" fmla="*/ 26 h 60"/>
                <a:gd name="T56" fmla="*/ 11 w 49"/>
                <a:gd name="T57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gray">
            <a:xfrm>
              <a:off x="6718003" y="2081022"/>
              <a:ext cx="112385" cy="81115"/>
            </a:xfrm>
            <a:custGeom>
              <a:avLst/>
              <a:gdLst>
                <a:gd name="T0" fmla="*/ 23 w 23"/>
                <a:gd name="T1" fmla="*/ 14 h 16"/>
                <a:gd name="T2" fmla="*/ 23 w 23"/>
                <a:gd name="T3" fmla="*/ 12 h 16"/>
                <a:gd name="T4" fmla="*/ 23 w 23"/>
                <a:gd name="T5" fmla="*/ 4 h 16"/>
                <a:gd name="T6" fmla="*/ 23 w 23"/>
                <a:gd name="T7" fmla="*/ 3 h 16"/>
                <a:gd name="T8" fmla="*/ 21 w 23"/>
                <a:gd name="T9" fmla="*/ 1 h 16"/>
                <a:gd name="T10" fmla="*/ 20 w 23"/>
                <a:gd name="T11" fmla="*/ 0 h 16"/>
                <a:gd name="T12" fmla="*/ 0 w 23"/>
                <a:gd name="T13" fmla="*/ 0 h 16"/>
                <a:gd name="T14" fmla="*/ 0 w 23"/>
                <a:gd name="T15" fmla="*/ 16 h 16"/>
                <a:gd name="T16" fmla="*/ 20 w 23"/>
                <a:gd name="T17" fmla="*/ 16 h 16"/>
                <a:gd name="T18" fmla="*/ 21 w 23"/>
                <a:gd name="T19" fmla="*/ 15 h 16"/>
                <a:gd name="T20" fmla="*/ 23 w 23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gray">
            <a:xfrm>
              <a:off x="6396226" y="2090607"/>
              <a:ext cx="145861" cy="193243"/>
            </a:xfrm>
            <a:custGeom>
              <a:avLst/>
              <a:gdLst>
                <a:gd name="T0" fmla="*/ 29 w 30"/>
                <a:gd name="T1" fmla="*/ 4 h 39"/>
                <a:gd name="T2" fmla="*/ 26 w 30"/>
                <a:gd name="T3" fmla="*/ 1 h 39"/>
                <a:gd name="T4" fmla="*/ 24 w 30"/>
                <a:gd name="T5" fmla="*/ 0 h 39"/>
                <a:gd name="T6" fmla="*/ 6 w 30"/>
                <a:gd name="T7" fmla="*/ 0 h 39"/>
                <a:gd name="T8" fmla="*/ 4 w 30"/>
                <a:gd name="T9" fmla="*/ 1 h 39"/>
                <a:gd name="T10" fmla="*/ 1 w 30"/>
                <a:gd name="T11" fmla="*/ 4 h 39"/>
                <a:gd name="T12" fmla="*/ 1 w 30"/>
                <a:gd name="T13" fmla="*/ 5 h 39"/>
                <a:gd name="T14" fmla="*/ 0 w 30"/>
                <a:gd name="T15" fmla="*/ 6 h 39"/>
                <a:gd name="T16" fmla="*/ 0 w 30"/>
                <a:gd name="T17" fmla="*/ 34 h 39"/>
                <a:gd name="T18" fmla="*/ 1 w 30"/>
                <a:gd name="T19" fmla="*/ 35 h 39"/>
                <a:gd name="T20" fmla="*/ 4 w 30"/>
                <a:gd name="T21" fmla="*/ 39 h 39"/>
                <a:gd name="T22" fmla="*/ 6 w 30"/>
                <a:gd name="T23" fmla="*/ 39 h 39"/>
                <a:gd name="T24" fmla="*/ 24 w 30"/>
                <a:gd name="T25" fmla="*/ 39 h 39"/>
                <a:gd name="T26" fmla="*/ 26 w 30"/>
                <a:gd name="T27" fmla="*/ 39 h 39"/>
                <a:gd name="T28" fmla="*/ 29 w 30"/>
                <a:gd name="T29" fmla="*/ 35 h 39"/>
                <a:gd name="T30" fmla="*/ 30 w 30"/>
                <a:gd name="T31" fmla="*/ 34 h 39"/>
                <a:gd name="T32" fmla="*/ 30 w 30"/>
                <a:gd name="T33" fmla="*/ 6 h 39"/>
                <a:gd name="T34" fmla="*/ 29 w 30"/>
                <a:gd name="T3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6" name="Group 121"/>
          <p:cNvGrpSpPr>
            <a:grpSpLocks/>
          </p:cNvGrpSpPr>
          <p:nvPr userDrawn="1"/>
        </p:nvGrpSpPr>
        <p:grpSpPr bwMode="auto">
          <a:xfrm rot="-271608">
            <a:off x="7824788" y="5321301"/>
            <a:ext cx="2551112" cy="415925"/>
            <a:chOff x="2047875" y="1746250"/>
            <a:chExt cx="3851275" cy="628650"/>
          </a:xfrm>
        </p:grpSpPr>
        <p:sp>
          <p:nvSpPr>
            <p:cNvPr id="37" name="Freeform 5"/>
            <p:cNvSpPr>
              <a:spLocks/>
            </p:cNvSpPr>
            <p:nvPr userDrawn="1"/>
          </p:nvSpPr>
          <p:spPr bwMode="gray">
            <a:xfrm>
              <a:off x="2036102" y="1717670"/>
              <a:ext cx="421795" cy="604656"/>
            </a:xfrm>
            <a:custGeom>
              <a:avLst/>
              <a:gdLst>
                <a:gd name="T0" fmla="*/ 35 w 86"/>
                <a:gd name="T1" fmla="*/ 0 h 123"/>
                <a:gd name="T2" fmla="*/ 86 w 86"/>
                <a:gd name="T3" fmla="*/ 0 h 123"/>
                <a:gd name="T4" fmla="*/ 50 w 86"/>
                <a:gd name="T5" fmla="*/ 123 h 123"/>
                <a:gd name="T6" fmla="*/ 0 w 86"/>
                <a:gd name="T7" fmla="*/ 123 h 123"/>
                <a:gd name="T8" fmla="*/ 35 w 86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gray">
            <a:xfrm>
              <a:off x="2318456" y="1857434"/>
              <a:ext cx="776486" cy="494282"/>
            </a:xfrm>
            <a:custGeom>
              <a:avLst/>
              <a:gdLst>
                <a:gd name="T0" fmla="*/ 145 w 158"/>
                <a:gd name="T1" fmla="*/ 51 h 101"/>
                <a:gd name="T2" fmla="*/ 123 w 158"/>
                <a:gd name="T3" fmla="*/ 14 h 101"/>
                <a:gd name="T4" fmla="*/ 29 w 158"/>
                <a:gd name="T5" fmla="*/ 32 h 101"/>
                <a:gd name="T6" fmla="*/ 18 w 158"/>
                <a:gd name="T7" fmla="*/ 86 h 101"/>
                <a:gd name="T8" fmla="*/ 74 w 158"/>
                <a:gd name="T9" fmla="*/ 99 h 101"/>
                <a:gd name="T10" fmla="*/ 120 w 158"/>
                <a:gd name="T11" fmla="*/ 91 h 101"/>
                <a:gd name="T12" fmla="*/ 129 w 158"/>
                <a:gd name="T13" fmla="*/ 68 h 101"/>
                <a:gd name="T14" fmla="*/ 80 w 158"/>
                <a:gd name="T15" fmla="*/ 83 h 101"/>
                <a:gd name="T16" fmla="*/ 58 w 158"/>
                <a:gd name="T17" fmla="*/ 71 h 101"/>
                <a:gd name="T18" fmla="*/ 145 w 158"/>
                <a:gd name="T19" fmla="*/ 51 h 101"/>
                <a:gd name="T20" fmla="*/ 64 w 158"/>
                <a:gd name="T21" fmla="*/ 45 h 101"/>
                <a:gd name="T22" fmla="*/ 90 w 158"/>
                <a:gd name="T23" fmla="*/ 25 h 101"/>
                <a:gd name="T24" fmla="*/ 105 w 158"/>
                <a:gd name="T25" fmla="*/ 42 h 101"/>
                <a:gd name="T26" fmla="*/ 59 w 158"/>
                <a:gd name="T27" fmla="*/ 65 h 101"/>
                <a:gd name="T28" fmla="*/ 64 w 158"/>
                <a:gd name="T29" fmla="*/ 4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gray">
            <a:xfrm>
              <a:off x="3018430" y="1873770"/>
              <a:ext cx="762107" cy="451092"/>
            </a:xfrm>
            <a:custGeom>
              <a:avLst/>
              <a:gdLst>
                <a:gd name="T0" fmla="*/ 23 w 155"/>
                <a:gd name="T1" fmla="*/ 13 h 92"/>
                <a:gd name="T2" fmla="*/ 0 w 155"/>
                <a:gd name="T3" fmla="*/ 92 h 92"/>
                <a:gd name="T4" fmla="*/ 51 w 155"/>
                <a:gd name="T5" fmla="*/ 92 h 92"/>
                <a:gd name="T6" fmla="*/ 71 w 155"/>
                <a:gd name="T7" fmla="*/ 22 h 92"/>
                <a:gd name="T8" fmla="*/ 92 w 155"/>
                <a:gd name="T9" fmla="*/ 23 h 92"/>
                <a:gd name="T10" fmla="*/ 97 w 155"/>
                <a:gd name="T11" fmla="*/ 36 h 92"/>
                <a:gd name="T12" fmla="*/ 89 w 155"/>
                <a:gd name="T13" fmla="*/ 65 h 92"/>
                <a:gd name="T14" fmla="*/ 81 w 155"/>
                <a:gd name="T15" fmla="*/ 92 h 92"/>
                <a:gd name="T16" fmla="*/ 130 w 155"/>
                <a:gd name="T17" fmla="*/ 92 h 92"/>
                <a:gd name="T18" fmla="*/ 147 w 155"/>
                <a:gd name="T19" fmla="*/ 36 h 92"/>
                <a:gd name="T20" fmla="*/ 133 w 155"/>
                <a:gd name="T21" fmla="*/ 11 h 92"/>
                <a:gd name="T22" fmla="*/ 23 w 155"/>
                <a:gd name="T2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gray">
            <a:xfrm>
              <a:off x="3678246" y="1888110"/>
              <a:ext cx="836400" cy="458290"/>
            </a:xfrm>
            <a:custGeom>
              <a:avLst/>
              <a:gdLst>
                <a:gd name="T0" fmla="*/ 99 w 170"/>
                <a:gd name="T1" fmla="*/ 3 h 93"/>
                <a:gd name="T2" fmla="*/ 17 w 170"/>
                <a:gd name="T3" fmla="*/ 46 h 93"/>
                <a:gd name="T4" fmla="*/ 71 w 170"/>
                <a:gd name="T5" fmla="*/ 90 h 93"/>
                <a:gd name="T6" fmla="*/ 158 w 170"/>
                <a:gd name="T7" fmla="*/ 44 h 93"/>
                <a:gd name="T8" fmla="*/ 99 w 170"/>
                <a:gd name="T9" fmla="*/ 3 h 93"/>
                <a:gd name="T10" fmla="*/ 106 w 170"/>
                <a:gd name="T11" fmla="*/ 50 h 93"/>
                <a:gd name="T12" fmla="*/ 73 w 170"/>
                <a:gd name="T13" fmla="*/ 73 h 93"/>
                <a:gd name="T14" fmla="*/ 70 w 170"/>
                <a:gd name="T15" fmla="*/ 41 h 93"/>
                <a:gd name="T16" fmla="*/ 95 w 170"/>
                <a:gd name="T17" fmla="*/ 18 h 93"/>
                <a:gd name="T18" fmla="*/ 106 w 170"/>
                <a:gd name="T19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gray">
            <a:xfrm>
              <a:off x="5014908" y="1887968"/>
              <a:ext cx="831606" cy="458290"/>
            </a:xfrm>
            <a:custGeom>
              <a:avLst/>
              <a:gdLst>
                <a:gd name="T0" fmla="*/ 98 w 169"/>
                <a:gd name="T1" fmla="*/ 3 h 93"/>
                <a:gd name="T2" fmla="*/ 17 w 169"/>
                <a:gd name="T3" fmla="*/ 46 h 93"/>
                <a:gd name="T4" fmla="*/ 71 w 169"/>
                <a:gd name="T5" fmla="*/ 90 h 93"/>
                <a:gd name="T6" fmla="*/ 158 w 169"/>
                <a:gd name="T7" fmla="*/ 44 h 93"/>
                <a:gd name="T8" fmla="*/ 98 w 169"/>
                <a:gd name="T9" fmla="*/ 3 h 93"/>
                <a:gd name="T10" fmla="*/ 105 w 169"/>
                <a:gd name="T11" fmla="*/ 50 h 93"/>
                <a:gd name="T12" fmla="*/ 73 w 169"/>
                <a:gd name="T13" fmla="*/ 73 h 93"/>
                <a:gd name="T14" fmla="*/ 70 w 169"/>
                <a:gd name="T15" fmla="*/ 41 h 93"/>
                <a:gd name="T16" fmla="*/ 95 w 169"/>
                <a:gd name="T17" fmla="*/ 18 h 93"/>
                <a:gd name="T18" fmla="*/ 105 w 169"/>
                <a:gd name="T19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gray">
            <a:xfrm>
              <a:off x="4483077" y="1917056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139 w 433"/>
                <a:gd name="T3" fmla="*/ 0 h 257"/>
                <a:gd name="T4" fmla="*/ 164 w 433"/>
                <a:gd name="T5" fmla="*/ 176 h 257"/>
                <a:gd name="T6" fmla="*/ 285 w 433"/>
                <a:gd name="T7" fmla="*/ 0 h 257"/>
                <a:gd name="T8" fmla="*/ 433 w 433"/>
                <a:gd name="T9" fmla="*/ 0 h 257"/>
                <a:gd name="T10" fmla="*/ 260 w 433"/>
                <a:gd name="T11" fmla="*/ 257 h 257"/>
                <a:gd name="T12" fmla="*/ 31 w 433"/>
                <a:gd name="T13" fmla="*/ 257 h 257"/>
                <a:gd name="T14" fmla="*/ 0 w 433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/>
          </p:spPr>
          <p:txBody>
            <a:bodyPr/>
            <a:lstStyle/>
            <a:p>
              <a:pPr defTabSz="1218987">
                <a:defRPr/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pic>
          <p:nvPicPr>
            <p:cNvPr id="43" name="Picture 3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94461" y="910695"/>
            <a:ext cx="9712062" cy="357046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564755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 dirty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2012 LENOVO CONFIDENTIAL.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8"/>
          <p:cNvSpPr>
            <a:spLocks/>
          </p:cNvSpPr>
          <p:nvPr userDrawn="1"/>
        </p:nvSpPr>
        <p:spPr bwMode="invGray">
          <a:xfrm flipH="1">
            <a:off x="0" y="6502400"/>
            <a:ext cx="82550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8"/>
          <p:cNvSpPr/>
          <p:nvPr userDrawn="1"/>
        </p:nvSpPr>
        <p:spPr bwMode="invGray">
          <a:xfrm>
            <a:off x="100389" y="6445250"/>
            <a:ext cx="402472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8CE4E8A8-2549-4B5F-89A0-431CBB5874CC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12"/>
          <p:cNvSpPr>
            <a:spLocks/>
          </p:cNvSpPr>
          <p:nvPr userDrawn="1"/>
        </p:nvSpPr>
        <p:spPr bwMode="gray">
          <a:xfrm>
            <a:off x="0" y="254001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gray">
          <a:xfrm flipH="1">
            <a:off x="205453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493854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 dirty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2012 LENOVO CONFIDENTIAL. All rights reserved.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invGray">
          <a:xfrm flipH="1">
            <a:off x="0" y="6502400"/>
            <a:ext cx="82550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Rectangle 18"/>
          <p:cNvSpPr/>
          <p:nvPr userDrawn="1"/>
        </p:nvSpPr>
        <p:spPr bwMode="invGray">
          <a:xfrm>
            <a:off x="100389" y="6445250"/>
            <a:ext cx="402472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F10C3DF2-2243-4ABF-AB55-79D1CA3A8D99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gray">
          <a:xfrm flipH="1">
            <a:off x="205453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gray">
          <a:xfrm>
            <a:off x="0" y="254001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145" y="1335025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79159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 flipH="1">
            <a:off x="205453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12"/>
          <p:cNvSpPr>
            <a:spLocks/>
          </p:cNvSpPr>
          <p:nvPr userDrawn="1"/>
        </p:nvSpPr>
        <p:spPr bwMode="gray">
          <a:xfrm>
            <a:off x="0" y="254001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145" y="1974787"/>
            <a:ext cx="11723382" cy="4399636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70421" y="1335025"/>
            <a:ext cx="11723382" cy="639763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91912015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gray">
          <a:xfrm flipH="1">
            <a:off x="205452" y="255906"/>
            <a:ext cx="5676981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rot="10800000" flipH="1">
            <a:off x="6247871" y="255905"/>
            <a:ext cx="573551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Freeform 12"/>
          <p:cNvSpPr>
            <a:spLocks/>
          </p:cNvSpPr>
          <p:nvPr userDrawn="1"/>
        </p:nvSpPr>
        <p:spPr bwMode="gray">
          <a:xfrm>
            <a:off x="0" y="254001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Freeform 12"/>
          <p:cNvSpPr>
            <a:spLocks/>
          </p:cNvSpPr>
          <p:nvPr userDrawn="1"/>
        </p:nvSpPr>
        <p:spPr bwMode="gray">
          <a:xfrm>
            <a:off x="11984039" y="60325"/>
            <a:ext cx="204787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83465" y="1335025"/>
            <a:ext cx="5605289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83464" y="255906"/>
            <a:ext cx="5598968" cy="597132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6247871" y="1335025"/>
            <a:ext cx="5735513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247871" y="255906"/>
            <a:ext cx="5735513" cy="597132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62328694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 dirty="0">
                <a:ea typeface="宋体" charset="-122"/>
              </a:rPr>
              <a:t>2012 LENOVO CONFIDENTIAL. All rights reserved.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invGray">
          <a:xfrm flipH="1">
            <a:off x="-3651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3"/>
          <p:cNvSpPr/>
          <p:nvPr userDrawn="1"/>
        </p:nvSpPr>
        <p:spPr bwMode="invGray">
          <a:xfrm>
            <a:off x="100014" y="6445251"/>
            <a:ext cx="403225" cy="27622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C67C7307-6F0B-4B99-8EAC-99EAB2A3035E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 rot="21422542">
            <a:off x="-98425" y="2462213"/>
            <a:ext cx="3322638" cy="3732212"/>
          </a:xfrm>
          <a:custGeom>
            <a:avLst/>
            <a:gdLst>
              <a:gd name="connsiteX0" fmla="*/ 0 w 3383749"/>
              <a:gd name="connsiteY0" fmla="*/ 0 h 3725641"/>
              <a:gd name="connsiteX1" fmla="*/ 3383749 w 3383749"/>
              <a:gd name="connsiteY1" fmla="*/ 0 h 3725641"/>
              <a:gd name="connsiteX2" fmla="*/ 3383749 w 3383749"/>
              <a:gd name="connsiteY2" fmla="*/ 3725641 h 3725641"/>
              <a:gd name="connsiteX3" fmla="*/ 0 w 3383749"/>
              <a:gd name="connsiteY3" fmla="*/ 3725641 h 3725641"/>
              <a:gd name="connsiteX4" fmla="*/ 0 w 3383749"/>
              <a:gd name="connsiteY4" fmla="*/ 0 h 3725641"/>
              <a:gd name="connsiteX0" fmla="*/ 253417 w 3383749"/>
              <a:gd name="connsiteY0" fmla="*/ 0 h 3729563"/>
              <a:gd name="connsiteX1" fmla="*/ 3383749 w 3383749"/>
              <a:gd name="connsiteY1" fmla="*/ 3922 h 3729563"/>
              <a:gd name="connsiteX2" fmla="*/ 3383749 w 3383749"/>
              <a:gd name="connsiteY2" fmla="*/ 3729563 h 3729563"/>
              <a:gd name="connsiteX3" fmla="*/ 0 w 3383749"/>
              <a:gd name="connsiteY3" fmla="*/ 3729563 h 3729563"/>
              <a:gd name="connsiteX4" fmla="*/ 253417 w 3383749"/>
              <a:gd name="connsiteY4" fmla="*/ 0 h 3729563"/>
              <a:gd name="connsiteX0" fmla="*/ 192855 w 3323187"/>
              <a:gd name="connsiteY0" fmla="*/ 0 h 3732692"/>
              <a:gd name="connsiteX1" fmla="*/ 3323187 w 3323187"/>
              <a:gd name="connsiteY1" fmla="*/ 3922 h 3732692"/>
              <a:gd name="connsiteX2" fmla="*/ 3323187 w 3323187"/>
              <a:gd name="connsiteY2" fmla="*/ 3729563 h 3732692"/>
              <a:gd name="connsiteX3" fmla="*/ 0 w 3323187"/>
              <a:gd name="connsiteY3" fmla="*/ 3732692 h 3732692"/>
              <a:gd name="connsiteX4" fmla="*/ 192855 w 3323187"/>
              <a:gd name="connsiteY4" fmla="*/ 0 h 37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187" h="3732692">
                <a:moveTo>
                  <a:pt x="192855" y="0"/>
                </a:moveTo>
                <a:lnTo>
                  <a:pt x="3323187" y="3922"/>
                </a:lnTo>
                <a:lnTo>
                  <a:pt x="3323187" y="3729563"/>
                </a:lnTo>
                <a:lnTo>
                  <a:pt x="0" y="3732692"/>
                </a:lnTo>
                <a:lnTo>
                  <a:pt x="192855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gray">
          <a:xfrm rot="21422542">
            <a:off x="1111251" y="4672014"/>
            <a:ext cx="2174875" cy="14874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  <a:gd name="connsiteX0" fmla="*/ 53753 w 1652866"/>
              <a:gd name="connsiteY0" fmla="*/ 0 h 1116419"/>
              <a:gd name="connsiteX1" fmla="*/ 1652866 w 1652866"/>
              <a:gd name="connsiteY1" fmla="*/ 0 h 1116419"/>
              <a:gd name="connsiteX2" fmla="*/ 1652866 w 1652866"/>
              <a:gd name="connsiteY2" fmla="*/ 1116419 h 1116419"/>
              <a:gd name="connsiteX3" fmla="*/ 0 w 1652866"/>
              <a:gd name="connsiteY3" fmla="*/ 383893 h 1116419"/>
              <a:gd name="connsiteX4" fmla="*/ 53753 w 1652866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66" h="1116419">
                <a:moveTo>
                  <a:pt x="53753" y="0"/>
                </a:moveTo>
                <a:lnTo>
                  <a:pt x="1652866" y="0"/>
                </a:lnTo>
                <a:lnTo>
                  <a:pt x="1652866" y="1116419"/>
                </a:lnTo>
                <a:lnTo>
                  <a:pt x="0" y="383893"/>
                </a:lnTo>
                <a:lnTo>
                  <a:pt x="53753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gray">
          <a:xfrm rot="21422542">
            <a:off x="981075" y="622301"/>
            <a:ext cx="9531350" cy="4373563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2542">
            <a:off x="7183438" y="-766762"/>
            <a:ext cx="19748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 bwMode="gray">
          <a:xfrm rot="21420000">
            <a:off x="1265114" y="972734"/>
            <a:ext cx="8948182" cy="3231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84" indent="-154484">
              <a:lnSpc>
                <a:spcPct val="100000"/>
              </a:lnSpc>
              <a:spcBef>
                <a:spcPts val="0"/>
              </a:spcBef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1"/>
          </p:nvPr>
        </p:nvSpPr>
        <p:spPr bwMode="gray">
          <a:xfrm rot="21420000">
            <a:off x="1564845" y="4340534"/>
            <a:ext cx="8734121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526497473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gray">
          <a:xfrm flipH="1">
            <a:off x="9918701" y="2339975"/>
            <a:ext cx="2270125" cy="2927350"/>
          </a:xfrm>
          <a:prstGeom prst="rect">
            <a:avLst/>
          </a:pr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 flipH="1">
            <a:off x="9913939" y="4097339"/>
            <a:ext cx="1709737" cy="11699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364" h="1116419">
                <a:moveTo>
                  <a:pt x="54251" y="0"/>
                </a:moveTo>
                <a:lnTo>
                  <a:pt x="1653364" y="0"/>
                </a:lnTo>
                <a:lnTo>
                  <a:pt x="1653364" y="1116419"/>
                </a:lnTo>
                <a:lnTo>
                  <a:pt x="1" y="393405"/>
                </a:lnTo>
                <a:lnTo>
                  <a:pt x="54251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 flipH="1">
            <a:off x="6218239" y="584201"/>
            <a:ext cx="5405437" cy="391477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TextBox 12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 dirty="0">
                <a:ea typeface="宋体" charset="-122"/>
              </a:rPr>
              <a:t>2012 LENOVO CONFIDENTIAL.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invGray">
          <a:xfrm flipH="1">
            <a:off x="-3651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7"/>
          <p:cNvSpPr/>
          <p:nvPr userDrawn="1"/>
        </p:nvSpPr>
        <p:spPr bwMode="invGray">
          <a:xfrm>
            <a:off x="100014" y="6445251"/>
            <a:ext cx="403225" cy="27622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956090D2-2F35-47A8-A3AE-AE991638E080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200000">
            <a:off x="8360569" y="-686594"/>
            <a:ext cx="19748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23862" y="673007"/>
            <a:ext cx="5794697" cy="5541527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566431" y="3937000"/>
            <a:ext cx="4672383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425689" y="795690"/>
            <a:ext cx="4848974" cy="200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90" indent="-154490">
              <a:lnSpc>
                <a:spcPct val="95000"/>
              </a:lnSpc>
              <a:spcBef>
                <a:spcPts val="400"/>
              </a:spcBef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0060540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Freeform 8"/>
          <p:cNvSpPr>
            <a:spLocks/>
          </p:cNvSpPr>
          <p:nvPr userDrawn="1"/>
        </p:nvSpPr>
        <p:spPr bwMode="invGray">
          <a:xfrm flipH="1">
            <a:off x="-3651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100014" y="6445251"/>
            <a:ext cx="403225" cy="27622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E8579A56-A7B6-4283-BBB8-373FBFCD7437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 dirty="0">
                <a:ea typeface="宋体" charset="-122"/>
              </a:rPr>
              <a:t>2012 LENOVO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910484722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3" y="253524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01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 bwMode="gray">
          <a:xfrm>
            <a:off x="222365" y="1456767"/>
            <a:ext cx="11744096" cy="488188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 dirty="0"/>
              <a:t>Click icon to add chart</a:t>
            </a:r>
            <a:endParaRPr lang="en-US" noProof="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8624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15"/>
            <a:ext cx="443301" cy="322249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8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9196389" y="3482976"/>
            <a:ext cx="2992437" cy="1685925"/>
          </a:xfrm>
          <a:prstGeom prst="rect">
            <a:avLst/>
          </a:pr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9196388" y="3482975"/>
            <a:ext cx="2743200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>
            <a:off x="0" y="3965576"/>
            <a:ext cx="11939588" cy="168592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invGray">
          <a:xfrm flipH="1">
            <a:off x="-36513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Rectangle 20"/>
          <p:cNvSpPr/>
          <p:nvPr userDrawn="1"/>
        </p:nvSpPr>
        <p:spPr bwMode="invGray">
          <a:xfrm>
            <a:off x="100014" y="6445251"/>
            <a:ext cx="403225" cy="27622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7F9E3675-EB00-4614-B1C4-1D64CABD379E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5400000">
            <a:off x="1058864" y="2949576"/>
            <a:ext cx="1633537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4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 dirty="0">
                <a:ea typeface="宋体" charset="-122"/>
              </a:rPr>
              <a:t>2012 LENOVO CONFIDENTIAL.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442" y="5698899"/>
            <a:ext cx="10969943" cy="638756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 algn="r" defTabSz="1218987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kern="1200" cap="none" spc="0" dirty="0" smtClean="0">
                <a:solidFill>
                  <a:srgbClr val="961E1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442" y="4141177"/>
            <a:ext cx="10969943" cy="1321448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cap="all" spc="-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180253" y="621991"/>
            <a:ext cx="6083125" cy="27082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buFontTx/>
              <a:buNone/>
              <a:defRPr lang="en-US" sz="2400" dirty="0" smtClean="0">
                <a:solidFill>
                  <a:srgbClr val="41404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248221097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" y="1589"/>
            <a:ext cx="12188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gray">
          <a:xfrm>
            <a:off x="10852151" y="4137025"/>
            <a:ext cx="1336675" cy="1684338"/>
          </a:xfrm>
          <a:prstGeom prst="rect">
            <a:avLst/>
          </a:prstGeom>
          <a:solidFill>
            <a:srgbClr val="711617"/>
          </a:solidFill>
          <a:ln>
            <a:noFill/>
          </a:ln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10852150" y="4137025"/>
            <a:ext cx="1087438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2143126" y="4619626"/>
            <a:ext cx="9796463" cy="1685925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pic>
        <p:nvPicPr>
          <p:cNvPr id="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5400000">
            <a:off x="3209926" y="3603626"/>
            <a:ext cx="1633537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6"/>
          <p:cNvSpPr>
            <a:spLocks noGrp="1"/>
          </p:cNvSpPr>
          <p:nvPr>
            <p:ph type="title"/>
          </p:nvPr>
        </p:nvSpPr>
        <p:spPr bwMode="gray">
          <a:xfrm>
            <a:off x="2601496" y="4905633"/>
            <a:ext cx="8977888" cy="1143000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3664142890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athy\Documents\Corporate PPT Template\FINAL\ppt-images\NoTexture_Closi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990850"/>
            <a:ext cx="12188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5569104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23" y="274638"/>
            <a:ext cx="11147696" cy="506412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023" y="990602"/>
            <a:ext cx="11128650" cy="4886325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3036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87" y="-1"/>
            <a:ext cx="12190412" cy="6857107"/>
          </a:xfrm>
          <a:prstGeom prst="rect">
            <a:avLst/>
          </a:prstGeom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757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71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46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/>
          <p:cNvSpPr/>
          <p:nvPr userDrawn="1"/>
        </p:nvSpPr>
        <p:spPr>
          <a:xfrm>
            <a:off x="6307302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597030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8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5213" y="5515987"/>
            <a:ext cx="214533" cy="215141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 userDrawn="1"/>
        </p:nvGrpSpPr>
        <p:grpSpPr>
          <a:xfrm>
            <a:off x="5236131" y="5463092"/>
            <a:ext cx="310896" cy="315912"/>
            <a:chOff x="5236131" y="5463092"/>
            <a:chExt cx="310896" cy="315912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7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1304766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 userDrawn="1">
            <p:ph type="ftr" sz="quarter" idx="10"/>
          </p:nvPr>
        </p:nvSpPr>
        <p:spPr>
          <a:xfrm>
            <a:off x="548640" y="6473952"/>
            <a:ext cx="3860800" cy="153888"/>
          </a:xfrm>
          <a:prstGeom prst="rect">
            <a:avLst/>
          </a:prstGeom>
        </p:spPr>
        <p:txBody>
          <a:bodyPr lIns="0" tIns="45720" rIns="91440" bIns="45720"/>
          <a:lstStyle>
            <a:lvl1pPr defTabSz="1217613" fontAlgn="base">
              <a:spcBef>
                <a:spcPct val="0"/>
              </a:spcBef>
              <a:spcAft>
                <a:spcPct val="0"/>
              </a:spcAft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2017LenovoInternal.Allrightsreserved.</a:t>
            </a:r>
            <a:endParaRPr lang="en-US" sz="1000" dirty="0">
              <a:solidFill>
                <a:srgbClr val="939598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1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1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444978" y="2920589"/>
            <a:ext cx="2616181" cy="871514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094779" y="5468109"/>
            <a:ext cx="311523" cy="315559"/>
            <a:chOff x="3094779" y="5468108"/>
            <a:chExt cx="311523" cy="315559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9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0" name="Oval 39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2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6777" y="5515987"/>
            <a:ext cx="204196" cy="215141"/>
          </a:xfrm>
          <a:prstGeom prst="rect">
            <a:avLst/>
          </a:prstGeom>
          <a:noFill/>
        </p:spPr>
      </p:pic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97858" y="5540156"/>
            <a:ext cx="238430" cy="145035"/>
          </a:xfrm>
          <a:prstGeom prst="rect">
            <a:avLst/>
          </a:prstGeom>
          <a:noFill/>
        </p:spPr>
      </p:pic>
      <p:pic>
        <p:nvPicPr>
          <p:cNvPr id="79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16728" y="5508039"/>
            <a:ext cx="197701" cy="197481"/>
          </a:xfrm>
          <a:prstGeom prst="rect">
            <a:avLst/>
          </a:prstGeom>
          <a:noFill/>
        </p:spPr>
      </p:pic>
      <p:pic>
        <p:nvPicPr>
          <p:cNvPr id="80" name="Picture 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345757" y="5552718"/>
            <a:ext cx="233986" cy="165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943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  <a:prstGeom prst="rect">
            <a:avLst/>
          </a:prstGeom>
        </p:spPr>
        <p:txBody>
          <a:bodyPr lIns="91440" tIns="45720" rIns="91440" bIns="45720"/>
          <a:lstStyle>
            <a:lvl1pPr defTabSz="1217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solidFill>
                  <a:prstClr val="white"/>
                </a:solidFill>
                <a:ea typeface="宋体" charset="-122"/>
                <a:cs typeface="Arial" pitchFamily="34" charset="0"/>
              </a:rPr>
              <a:t>2017LenovoInternal.Allrightsreserved.</a:t>
            </a:r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4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1" y="4087550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24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8" name="Group 57"/>
          <p:cNvGrpSpPr/>
          <p:nvPr userDrawn="1"/>
        </p:nvGrpSpPr>
        <p:grpSpPr bwMode="gray">
          <a:xfrm>
            <a:off x="1828171" y="1525134"/>
            <a:ext cx="8535661" cy="4341742"/>
            <a:chOff x="1828170" y="1258957"/>
            <a:chExt cx="8535661" cy="43417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0" name="Rounded Rectangle 5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 bwMode="gray">
          <a:xfrm>
            <a:off x="5853433" y="1265716"/>
            <a:ext cx="485134" cy="485134"/>
            <a:chOff x="5853433" y="734066"/>
            <a:chExt cx="485134" cy="485134"/>
          </a:xfrm>
        </p:grpSpPr>
        <p:sp>
          <p:nvSpPr>
            <p:cNvPr id="62" name="Oval 61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8694" y="2791839"/>
            <a:ext cx="5374610" cy="1246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245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461298" cy="153888"/>
          </a:xfrm>
          <a:prstGeom prst="rect">
            <a:avLst/>
          </a:prstGeom>
        </p:spPr>
        <p:txBody>
          <a:bodyPr lIns="91440" tIns="45720" rIns="91440" bIns="45720"/>
          <a:lstStyle>
            <a:lvl1pPr defTabSz="1217613" fontAlgn="base">
              <a:spcBef>
                <a:spcPct val="0"/>
              </a:spcBef>
              <a:spcAft>
                <a:spcPct val="0"/>
              </a:spcAft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2015 LENOVO RESTRICTED. All rights reserved.</a:t>
            </a:r>
            <a:endParaRPr lang="en-US" sz="1000" dirty="0">
              <a:solidFill>
                <a:srgbClr val="939598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3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3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2425" cy="1325563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2" name="图片 5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5229" y="6030471"/>
            <a:ext cx="3496859" cy="40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5883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6"/>
            <a:ext cx="12199044" cy="6861961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461298" cy="153888"/>
          </a:xfrm>
          <a:prstGeom prst="rect">
            <a:avLst/>
          </a:prstGeom>
        </p:spPr>
        <p:txBody>
          <a:bodyPr lIns="91440" tIns="45720" rIns="91440" bIns="45720"/>
          <a:lstStyle>
            <a:lvl1pPr defTabSz="1217613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is-IS" sz="1000" dirty="0" smtClean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2015</a:t>
            </a:r>
            <a:r>
              <a:rPr lang="en-US" sz="1000" dirty="0" smtClean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 LENOVO RESTRICTED. All rights reserved.</a:t>
            </a:r>
            <a:endParaRPr lang="en-US" sz="1000" dirty="0">
              <a:solidFill>
                <a:srgbClr val="939598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0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25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700" y="6389269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 fontAlgn="base">
              <a:spcBef>
                <a:spcPct val="0"/>
              </a:spcBef>
              <a:spcAft>
                <a:spcPct val="0"/>
              </a:spcAft>
            </a:pPr>
            <a:fld id="{6EA5B71A-1B18-4E34-A48F-65DC4937AA99}" type="slidenum">
              <a:rPr lang="en-US" smtClean="0">
                <a:solidFill>
                  <a:prstClr val="white"/>
                </a:solidFill>
                <a:ea typeface="宋体" charset="-122"/>
              </a:rPr>
              <a:pPr defTabSz="12189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ea typeface="宋体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8" y="5505447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6413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73952"/>
            <a:ext cx="2413343" cy="153888"/>
          </a:xfrm>
          <a:prstGeom prst="rect">
            <a:avLst/>
          </a:prstGeom>
        </p:spPr>
        <p:txBody>
          <a:bodyPr lIns="91440" tIns="45720" rIns="91440" bIns="45720"/>
          <a:lstStyle>
            <a:lvl1pPr defTabSz="1217613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en-US" sz="1000" dirty="0" smtClean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2017 Lenovo Internal. All rights reserved.</a:t>
            </a:r>
            <a:endParaRPr lang="en-US" sz="1000" dirty="0">
              <a:solidFill>
                <a:srgbClr val="939598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1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4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8966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53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53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19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0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3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7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88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19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0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3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7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32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63"/>
            <a:ext cx="168910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" name="Group 67"/>
          <p:cNvGrpSpPr/>
          <p:nvPr userDrawn="1"/>
        </p:nvGrpSpPr>
        <p:grpSpPr>
          <a:xfrm>
            <a:off x="9815132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53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53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6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88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57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003" y="4087556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3887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2" y="117957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52" y="117957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6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8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6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98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36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557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4"/>
            <a:ext cx="4422614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" y="3525799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4084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3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1828183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3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506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quote source</a:t>
            </a:r>
            <a:endParaRPr lang="en-US" dirty="0"/>
          </a:p>
        </p:txBody>
      </p:sp>
      <p:grpSp>
        <p:nvGrpSpPr>
          <p:cNvPr id="3" name="Group 17"/>
          <p:cNvGrpSpPr/>
          <p:nvPr userDrawn="1"/>
        </p:nvGrpSpPr>
        <p:grpSpPr>
          <a:xfrm>
            <a:off x="5800725" y="4633160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6053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3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73952"/>
            <a:ext cx="2413343" cy="153888"/>
          </a:xfrm>
        </p:spPr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19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3" y="556261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0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73952"/>
            <a:ext cx="2413343" cy="153888"/>
          </a:xfrm>
        </p:spPr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19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53" y="556261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859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2" y="1179579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2" y="1179579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6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3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52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67" y="423411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895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83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61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25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00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NoTexture_Segue_4x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00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12588" y="2288385"/>
            <a:ext cx="10985912" cy="2281237"/>
          </a:xfrm>
          <a:prstGeom prst="rect">
            <a:avLst/>
          </a:prstGeom>
        </p:spPr>
        <p:txBody>
          <a:bodyPr lIns="91428" tIns="45715" rIns="91428" bIns="45715" anchor="ctr" anchorCtr="0">
            <a:noAutofit/>
          </a:bodyPr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8355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 lIns="0"/>
          <a:lstStyle>
            <a:lvl1pPr>
              <a:defRPr cap="none"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Rectangle 19"/>
          <p:cNvSpPr/>
          <p:nvPr/>
        </p:nvSpPr>
        <p:spPr bwMode="black">
          <a:xfrm>
            <a:off x="548642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48642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2529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31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370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/>
        </p:nvGrpSpPr>
        <p:grpSpPr>
          <a:xfrm>
            <a:off x="2355829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/>
        </p:nvGrpSpPr>
        <p:grpSpPr>
          <a:xfrm>
            <a:off x="5236132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/>
        </p:nvGrpSpPr>
        <p:grpSpPr>
          <a:xfrm>
            <a:off x="5949916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2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949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 lIns="0"/>
          <a:lstStyle>
            <a:lvl1pPr>
              <a:defRPr cap="none"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2529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31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370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/>
        </p:nvGrpSpPr>
        <p:grpSpPr>
          <a:xfrm>
            <a:off x="2355829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/>
        </p:nvGrpSpPr>
        <p:grpSpPr>
          <a:xfrm>
            <a:off x="5236132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/>
        </p:nvGrpSpPr>
        <p:grpSpPr>
          <a:xfrm>
            <a:off x="5949916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2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1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 lIns="91440" tIns="45720" rIns="91440" bIns="45720"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单击图标添加图片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41"/>
            <a:ext cx="1689100" cy="198437"/>
          </a:xfrm>
          <a:prstGeom prst="rect">
            <a:avLst/>
          </a:prstGeom>
        </p:spPr>
        <p:txBody>
          <a:bodyPr lIns="0" tIns="45720" rIns="45720" b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" name="Group 67"/>
          <p:cNvGrpSpPr/>
          <p:nvPr/>
        </p:nvGrpSpPr>
        <p:grpSpPr>
          <a:xfrm>
            <a:off x="9815121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 bwMode="black">
          <a:xfrm>
            <a:off x="548642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48642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917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6384634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 smtClean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58563"/>
            <a:ext cx="38608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6"/>
            <a:ext cx="9582658" cy="150018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592346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 smtClean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171992" y="4087552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99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64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78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10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25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63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6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5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1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4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62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1" y="1179577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4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4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7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4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59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7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7" y="0"/>
            <a:ext cx="5353539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4"/>
            <a:ext cx="4422614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4603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4"/>
            <a:ext cx="4422614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 lIns="91440" tIns="45720" rIns="91440" bIns="45720"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" y="3525797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79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gray">
          <a:xfrm>
            <a:off x="1828172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52"/>
            <a:ext cx="8106674" cy="324264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6013484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 smtClean="0"/>
              <a:t>Click to edit quote source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5800725" y="4633138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7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5" y="423407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 smtClean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58563"/>
            <a:ext cx="2413343" cy="184666"/>
          </a:xfr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0" name="Rectangle 49"/>
          <p:cNvSpPr/>
          <p:nvPr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8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2" y="556263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635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31018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dirty="0" smtClean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1" y="6458563"/>
            <a:ext cx="2413343" cy="184666"/>
          </a:xfr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0" name="Rectangle 49"/>
          <p:cNvSpPr/>
          <p:nvPr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8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2" y="556263"/>
            <a:ext cx="6048375" cy="5579363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24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1" y="1179578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281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1" y="1179578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41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05356" y="423409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42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53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9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 bwMode="gray">
          <a:xfrm>
            <a:off x="1828172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en-US" sz="1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50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dirty="0" smtClea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0583673" y="3056112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66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gray">
          <a:xfrm>
            <a:off x="0" y="254003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gray">
          <a:xfrm flipH="1">
            <a:off x="205453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283726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761707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54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54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2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2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7" name="Group 41"/>
          <p:cNvGrpSpPr/>
          <p:nvPr userDrawn="1"/>
        </p:nvGrpSpPr>
        <p:grpSpPr>
          <a:xfrm>
            <a:off x="2355841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8" name="Group 44"/>
          <p:cNvGrpSpPr/>
          <p:nvPr userDrawn="1"/>
        </p:nvGrpSpPr>
        <p:grpSpPr>
          <a:xfrm>
            <a:off x="5236144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9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0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11" name="Group 57"/>
          <p:cNvGrpSpPr/>
          <p:nvPr userDrawn="1"/>
        </p:nvGrpSpPr>
        <p:grpSpPr>
          <a:xfrm>
            <a:off x="5949928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7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88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image" Target="../media/image27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image" Target="../media/image33.jpeg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image" Target="../media/image4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image" Target="../media/image33.jpeg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26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32.xml"/><Relationship Id="rId42" Type="http://schemas.openxmlformats.org/officeDocument/2006/relationships/theme" Target="../theme/theme5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23.xml"/><Relationship Id="rId33" Type="http://schemas.openxmlformats.org/officeDocument/2006/relationships/slideLayout" Target="../slideLayouts/slideLayout131.xml"/><Relationship Id="rId38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22.xml"/><Relationship Id="rId32" Type="http://schemas.openxmlformats.org/officeDocument/2006/relationships/slideLayout" Target="../slideLayouts/slideLayout130.xml"/><Relationship Id="rId37" Type="http://schemas.openxmlformats.org/officeDocument/2006/relationships/slideLayout" Target="../slideLayouts/slideLayout135.xml"/><Relationship Id="rId40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21.xml"/><Relationship Id="rId28" Type="http://schemas.openxmlformats.org/officeDocument/2006/relationships/slideLayout" Target="../slideLayouts/slideLayout126.xml"/><Relationship Id="rId36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29.xml"/><Relationship Id="rId44" Type="http://schemas.openxmlformats.org/officeDocument/2006/relationships/image" Target="../media/image48.png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Relationship Id="rId27" Type="http://schemas.openxmlformats.org/officeDocument/2006/relationships/slideLayout" Target="../slideLayouts/slideLayout125.xml"/><Relationship Id="rId30" Type="http://schemas.openxmlformats.org/officeDocument/2006/relationships/slideLayout" Target="../slideLayouts/slideLayout128.xml"/><Relationship Id="rId35" Type="http://schemas.openxmlformats.org/officeDocument/2006/relationships/slideLayout" Target="../slideLayouts/slideLayout133.xml"/><Relationship Id="rId43" Type="http://schemas.openxmlformats.org/officeDocument/2006/relationships/image" Target="../media/image3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18" Type="http://schemas.openxmlformats.org/officeDocument/2006/relationships/slideLayout" Target="../slideLayouts/slideLayout157.xml"/><Relationship Id="rId26" Type="http://schemas.openxmlformats.org/officeDocument/2006/relationships/slideLayout" Target="../slideLayouts/slideLayout165.xml"/><Relationship Id="rId39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60.xml"/><Relationship Id="rId34" Type="http://schemas.openxmlformats.org/officeDocument/2006/relationships/slideLayout" Target="../slideLayouts/slideLayout173.xml"/><Relationship Id="rId42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6.xml"/><Relationship Id="rId25" Type="http://schemas.openxmlformats.org/officeDocument/2006/relationships/slideLayout" Target="../slideLayouts/slideLayout164.xml"/><Relationship Id="rId33" Type="http://schemas.openxmlformats.org/officeDocument/2006/relationships/slideLayout" Target="../slideLayouts/slideLayout172.xml"/><Relationship Id="rId38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59.xml"/><Relationship Id="rId29" Type="http://schemas.openxmlformats.org/officeDocument/2006/relationships/slideLayout" Target="../slideLayouts/slideLayout168.xml"/><Relationship Id="rId41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24" Type="http://schemas.openxmlformats.org/officeDocument/2006/relationships/slideLayout" Target="../slideLayouts/slideLayout163.xml"/><Relationship Id="rId32" Type="http://schemas.openxmlformats.org/officeDocument/2006/relationships/slideLayout" Target="../slideLayouts/slideLayout171.xml"/><Relationship Id="rId37" Type="http://schemas.openxmlformats.org/officeDocument/2006/relationships/slideLayout" Target="../slideLayouts/slideLayout176.xml"/><Relationship Id="rId40" Type="http://schemas.openxmlformats.org/officeDocument/2006/relationships/slideLayout" Target="../slideLayouts/slideLayout179.xml"/><Relationship Id="rId45" Type="http://schemas.openxmlformats.org/officeDocument/2006/relationships/image" Target="../media/image48.png"/><Relationship Id="rId5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54.xml"/><Relationship Id="rId23" Type="http://schemas.openxmlformats.org/officeDocument/2006/relationships/slideLayout" Target="../slideLayouts/slideLayout162.xml"/><Relationship Id="rId28" Type="http://schemas.openxmlformats.org/officeDocument/2006/relationships/slideLayout" Target="../slideLayouts/slideLayout167.xml"/><Relationship Id="rId36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49.xml"/><Relationship Id="rId19" Type="http://schemas.openxmlformats.org/officeDocument/2006/relationships/slideLayout" Target="../slideLayouts/slideLayout158.xml"/><Relationship Id="rId31" Type="http://schemas.openxmlformats.org/officeDocument/2006/relationships/slideLayout" Target="../slideLayouts/slideLayout170.xml"/><Relationship Id="rId44" Type="http://schemas.openxmlformats.org/officeDocument/2006/relationships/image" Target="../media/image33.jpeg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53.xml"/><Relationship Id="rId22" Type="http://schemas.openxmlformats.org/officeDocument/2006/relationships/slideLayout" Target="../slideLayouts/slideLayout161.xml"/><Relationship Id="rId27" Type="http://schemas.openxmlformats.org/officeDocument/2006/relationships/slideLayout" Target="../slideLayouts/slideLayout166.xml"/><Relationship Id="rId30" Type="http://schemas.openxmlformats.org/officeDocument/2006/relationships/slideLayout" Target="../slideLayouts/slideLayout169.xml"/><Relationship Id="rId35" Type="http://schemas.openxmlformats.org/officeDocument/2006/relationships/slideLayout" Target="../slideLayouts/slideLayout174.xml"/><Relationship Id="rId4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1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3" y="5505442"/>
            <a:ext cx="1330737" cy="443301"/>
          </a:xfrm>
          <a:prstGeom prst="rect">
            <a:avLst/>
          </a:prstGeom>
        </p:spPr>
      </p:pic>
      <p:sp>
        <p:nvSpPr>
          <p:cNvPr id="9" name="TextBox slide number"/>
          <p:cNvSpPr txBox="1"/>
          <p:nvPr userDrawn="1"/>
        </p:nvSpPr>
        <p:spPr bwMode="white">
          <a:xfrm>
            <a:off x="11748700" y="6395206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8565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600" indent="-381000" algn="l" defTabSz="121856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4000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965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565" indent="-304800" algn="l" defTabSz="121856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 bwMode="black">
          <a:xfrm>
            <a:off x="512764" y="6451601"/>
            <a:ext cx="3660775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 dirty="0">
                <a:solidFill>
                  <a:srgbClr val="939598"/>
                </a:solidFill>
                <a:ea typeface="宋体" charset="-122"/>
                <a:cs typeface="Arial" pitchFamily="34" charset="0"/>
              </a:rPr>
              <a:t>2012 LENOVO CONFIDENTIAL. All rights reserved.</a:t>
            </a: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invGray">
          <a:xfrm flipH="1">
            <a:off x="82806" y="6501795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8" name="Freeform 8"/>
          <p:cNvSpPr>
            <a:spLocks/>
          </p:cNvSpPr>
          <p:nvPr userDrawn="1"/>
        </p:nvSpPr>
        <p:spPr bwMode="invGray">
          <a:xfrm flipH="1">
            <a:off x="0" y="6502400"/>
            <a:ext cx="82550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9" name="Rectangle 18"/>
          <p:cNvSpPr/>
          <p:nvPr userDrawn="1"/>
        </p:nvSpPr>
        <p:spPr bwMode="invGray">
          <a:xfrm>
            <a:off x="100014" y="6445251"/>
            <a:ext cx="403225" cy="27622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987">
              <a:defRPr/>
            </a:pPr>
            <a:fld id="{445C4A65-CB1C-410F-B69C-DD4A449F1E2A}" type="slidenum">
              <a:rPr lang="en-US" sz="1000">
                <a:solidFill>
                  <a:prstClr val="white"/>
                </a:solidFill>
                <a:ea typeface="宋体" charset="-122"/>
                <a:cs typeface="Arial" pitchFamily="34" charset="0"/>
              </a:rPr>
              <a:pPr algn="ctr" defTabSz="1218987"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宋体" charset="-122"/>
              <a:cs typeface="Arial" pitchFamily="34" charset="0"/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gray">
          <a:xfrm>
            <a:off x="11010900" y="6530976"/>
            <a:ext cx="1009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818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7" r:id="rId20"/>
    <p:sldLayoutId id="2147483718" r:id="rId21"/>
  </p:sldLayoutIdLst>
  <p:transition spd="med">
    <p:fade/>
  </p:transition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1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39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3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5" y="5505454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1" y="6458563"/>
            <a:ext cx="2413343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48700" y="6395717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48700" y="6389261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914400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304984" y="5505443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48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9" r:id="rId24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85671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  <p:sldLayoutId id="2147483828" r:id="rId31"/>
    <p:sldLayoutId id="2147483829" r:id="rId32"/>
    <p:sldLayoutId id="2147483830" r:id="rId33"/>
    <p:sldLayoutId id="2147483831" r:id="rId34"/>
    <p:sldLayoutId id="2147483832" r:id="rId35"/>
    <p:sldLayoutId id="2147483833" r:id="rId36"/>
    <p:sldLayoutId id="2147483834" r:id="rId37"/>
    <p:sldLayoutId id="2147483835" r:id="rId38"/>
    <p:sldLayoutId id="2147483836" r:id="rId39"/>
    <p:sldLayoutId id="2147483837" r:id="rId40"/>
    <p:sldLayoutId id="2147483838" r:id="rId4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85671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Lenovo restricted. All rights reserved.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700" y="6395741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98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700" y="6389285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96" y="5505455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69" r:id="rId30"/>
    <p:sldLayoutId id="2147483870" r:id="rId31"/>
    <p:sldLayoutId id="2147483871" r:id="rId32"/>
    <p:sldLayoutId id="2147483872" r:id="rId33"/>
    <p:sldLayoutId id="2147483873" r:id="rId34"/>
    <p:sldLayoutId id="2147483874" r:id="rId35"/>
    <p:sldLayoutId id="2147483875" r:id="rId36"/>
    <p:sldLayoutId id="2147483876" r:id="rId37"/>
    <p:sldLayoutId id="2147483877" r:id="rId38"/>
    <p:sldLayoutId id="2147483878" r:id="rId39"/>
    <p:sldLayoutId id="2147483879" r:id="rId40"/>
    <p:sldLayoutId id="2147483880" r:id="rId41"/>
    <p:sldLayoutId id="2147483881" r:id="rId4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048256"/>
            <a:ext cx="10724411" cy="1581912"/>
          </a:xfrm>
        </p:spPr>
        <p:txBody>
          <a:bodyPr anchor="ctr"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费森尤斯智慧医疗云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服务实施计划概览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2017-09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3903261"/>
            <a:ext cx="597499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联想云服务事业部</a:t>
            </a:r>
          </a:p>
        </p:txBody>
      </p:sp>
    </p:spTree>
    <p:extLst>
      <p:ext uri="{BB962C8B-B14F-4D97-AF65-F5344CB8AC3E}">
        <p14:creationId xmlns:p14="http://schemas.microsoft.com/office/powerpoint/2010/main" xmlns="" val="96041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实施计划概览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6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7885988"/>
              </p:ext>
            </p:extLst>
          </p:nvPr>
        </p:nvGraphicFramePr>
        <p:xfrm>
          <a:off x="548639" y="1880793"/>
          <a:ext cx="10587934" cy="3388533"/>
        </p:xfrm>
        <a:graphic>
          <a:graphicData uri="http://schemas.openxmlformats.org/drawingml/2006/table">
            <a:tbl>
              <a:tblPr/>
              <a:tblGrid>
                <a:gridCol w="2830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6968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365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工作内容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1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2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3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4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5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6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7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Week 8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成立项目组，确定详细实施计划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3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marL="0" marR="0" indent="0" algn="l" defTabSz="12182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数据中心机柜和带宽配置</a:t>
                      </a:r>
                      <a:endParaRPr lang="en-US" altLang="zh-CN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IT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设备采购和部署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75">
                <a:tc>
                  <a:txBody>
                    <a:bodyPr/>
                    <a:lstStyle/>
                    <a:p>
                      <a:pPr marL="0" marR="0" indent="0" algn="l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IT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基础架构环境测试试运行</a:t>
                      </a:r>
                      <a:endParaRPr lang="en-US" altLang="zh-CN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75">
                <a:tc>
                  <a:txBody>
                    <a:bodyPr/>
                    <a:lstStyle/>
                    <a:p>
                      <a:pPr marL="0" marR="0" indent="0" algn="l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运维服务团队组建和培训</a:t>
                      </a:r>
                      <a:endParaRPr lang="en-US" altLang="zh-CN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5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运维服务流程梳理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运维管理工具部署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5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灾难演练计划制定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5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IT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基础架构环境验收，交付使用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1pPr>
                      <a:lvl2pPr marL="609111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2pPr>
                      <a:lvl3pPr marL="1218266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3pPr>
                      <a:lvl4pPr marL="1827392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4pPr>
                      <a:lvl5pPr marL="243653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5pPr>
                      <a:lvl6pPr marL="304564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6pPr>
                      <a:lvl7pPr marL="3654755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7pPr>
                      <a:lvl8pPr marL="4263893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8pPr>
                      <a:lvl9pPr marL="4873020" algn="l" defTabSz="121826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Times New Roman"/>
                          <a:cs typeface="Angsana New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5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五边形 16"/>
          <p:cNvSpPr/>
          <p:nvPr/>
        </p:nvSpPr>
        <p:spPr>
          <a:xfrm>
            <a:off x="3617129" y="2588166"/>
            <a:ext cx="1728001" cy="2700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18"/>
          <p:cNvSpPr/>
          <p:nvPr/>
        </p:nvSpPr>
        <p:spPr>
          <a:xfrm>
            <a:off x="3670735" y="2588168"/>
            <a:ext cx="1595292" cy="244676"/>
          </a:xfrm>
          <a:prstGeom prst="rect">
            <a:avLst/>
          </a:prstGeom>
        </p:spPr>
        <p:txBody>
          <a:bodyPr wrap="non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机柜和带宽配置和部署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5-Point Star 44"/>
          <p:cNvSpPr/>
          <p:nvPr/>
        </p:nvSpPr>
        <p:spPr bwMode="auto">
          <a:xfrm>
            <a:off x="3283241" y="1630049"/>
            <a:ext cx="252000" cy="252000"/>
          </a:xfrm>
          <a:prstGeom prst="star5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5-Point Star 44"/>
          <p:cNvSpPr/>
          <p:nvPr/>
        </p:nvSpPr>
        <p:spPr bwMode="auto">
          <a:xfrm>
            <a:off x="5320619" y="2619814"/>
            <a:ext cx="252000" cy="252000"/>
          </a:xfrm>
          <a:prstGeom prst="star5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五边形 43"/>
          <p:cNvSpPr/>
          <p:nvPr/>
        </p:nvSpPr>
        <p:spPr>
          <a:xfrm>
            <a:off x="10167582" y="3268604"/>
            <a:ext cx="900000" cy="2592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4"/>
          <p:cNvSpPr/>
          <p:nvPr/>
        </p:nvSpPr>
        <p:spPr>
          <a:xfrm>
            <a:off x="10199417" y="3275092"/>
            <a:ext cx="607843" cy="261604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试运行</a:t>
            </a:r>
            <a:endParaRPr lang="en-US" altLang="en-US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50"/>
          <p:cNvCxnSpPr/>
          <p:nvPr/>
        </p:nvCxnSpPr>
        <p:spPr>
          <a:xfrm flipH="1">
            <a:off x="3367412" y="1895697"/>
            <a:ext cx="5998" cy="3378135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ysDash"/>
          </a:ln>
          <a:effectLst/>
        </p:spPr>
      </p:cxnSp>
      <p:sp>
        <p:nvSpPr>
          <p:cNvPr id="61" name="五边形 23"/>
          <p:cNvSpPr/>
          <p:nvPr/>
        </p:nvSpPr>
        <p:spPr>
          <a:xfrm>
            <a:off x="3627989" y="2916714"/>
            <a:ext cx="6498649" cy="290137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2" tIns="45717" rIns="91432" bIns="45717" rtlCol="0" anchor="ctr"/>
          <a:lstStyle/>
          <a:p>
            <a:pPr algn="ctr" defTabSz="91432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i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五边形 16"/>
          <p:cNvSpPr/>
          <p:nvPr/>
        </p:nvSpPr>
        <p:spPr>
          <a:xfrm>
            <a:off x="3479862" y="2235476"/>
            <a:ext cx="828000" cy="2700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2359279" y="1354611"/>
            <a:ext cx="2226361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7" rIns="91432" bIns="45717">
            <a:spAutoFit/>
          </a:bodyPr>
          <a:lstStyle>
            <a:defPPr>
              <a:defRPr lang="th-TH"/>
            </a:defPPr>
            <a:lvl1pPr eaLnBrk="1" hangingPunct="1">
              <a:defRPr sz="1000" b="1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 eaLnBrk="0" hangingPunct="0">
              <a:defRPr sz="3200" b="1"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3200" b="1"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3200" b="1"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3200" b="1"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Trebuchet MS" pitchFamily="34" charset="0"/>
                <a:cs typeface="Arial" pitchFamily="34" charset="0"/>
              </a:defRPr>
            </a:lvl9pPr>
          </a:lstStyle>
          <a:p>
            <a:pPr algn="ctr" defTabSz="91432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签署合同</a:t>
            </a:r>
            <a:endParaRPr lang="en-US" sz="15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7" name="矩形 18"/>
          <p:cNvSpPr/>
          <p:nvPr/>
        </p:nvSpPr>
        <p:spPr>
          <a:xfrm>
            <a:off x="4380086" y="2957377"/>
            <a:ext cx="3993385" cy="244676"/>
          </a:xfrm>
          <a:prstGeom prst="rect">
            <a:avLst/>
          </a:prstGeom>
        </p:spPr>
        <p:txBody>
          <a:bodyPr wrap="non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服务器、存储、网络以及软件采购、到货、上架、部署、调试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五边形 16"/>
          <p:cNvSpPr/>
          <p:nvPr/>
        </p:nvSpPr>
        <p:spPr>
          <a:xfrm>
            <a:off x="9219085" y="3605435"/>
            <a:ext cx="1848497" cy="2700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9215181" y="3621887"/>
            <a:ext cx="1454228" cy="244676"/>
          </a:xfrm>
          <a:prstGeom prst="rect">
            <a:avLst/>
          </a:prstGeom>
        </p:spPr>
        <p:txBody>
          <a:bodyPr wrap="non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运维团队组建和培训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25"/>
          <p:cNvSpPr/>
          <p:nvPr/>
        </p:nvSpPr>
        <p:spPr>
          <a:xfrm>
            <a:off x="6359879" y="2629110"/>
            <a:ext cx="1966676" cy="24467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DC Facility Ready</a:t>
            </a:r>
          </a:p>
        </p:txBody>
      </p:sp>
      <p:sp>
        <p:nvSpPr>
          <p:cNvPr id="91" name="5-Point Star 44"/>
          <p:cNvSpPr/>
          <p:nvPr/>
        </p:nvSpPr>
        <p:spPr bwMode="auto">
          <a:xfrm>
            <a:off x="10059769" y="2934716"/>
            <a:ext cx="252000" cy="252000"/>
          </a:xfrm>
          <a:prstGeom prst="star5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44"/>
          <p:cNvSpPr/>
          <p:nvPr/>
        </p:nvSpPr>
        <p:spPr>
          <a:xfrm>
            <a:off x="3464214" y="2252199"/>
            <a:ext cx="748907" cy="261604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</a:t>
            </a: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</a:t>
            </a:r>
            <a:endParaRPr lang="en-US" altLang="en-US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5-Point Star 44"/>
          <p:cNvSpPr/>
          <p:nvPr/>
        </p:nvSpPr>
        <p:spPr bwMode="auto">
          <a:xfrm>
            <a:off x="10989434" y="4962508"/>
            <a:ext cx="252000" cy="252000"/>
          </a:xfrm>
          <a:prstGeom prst="star5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91432" tIns="45717" rIns="91432" bIns="45717">
            <a:spAutoFit/>
          </a:bodyPr>
          <a:lstStyle/>
          <a:p>
            <a:pPr defTabSz="9143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48640" y="6466260"/>
            <a:ext cx="3860800" cy="169277"/>
          </a:xfrm>
        </p:spPr>
        <p:txBody>
          <a:bodyPr/>
          <a:lstStyle/>
          <a:p>
            <a:r>
              <a:rPr lang="en-US" sz="1100" dirty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</a:p>
        </p:txBody>
      </p:sp>
      <p:sp>
        <p:nvSpPr>
          <p:cNvPr id="35" name="五边形 16"/>
          <p:cNvSpPr/>
          <p:nvPr/>
        </p:nvSpPr>
        <p:spPr>
          <a:xfrm>
            <a:off x="9222989" y="3970439"/>
            <a:ext cx="1848497" cy="2700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18"/>
          <p:cNvSpPr/>
          <p:nvPr/>
        </p:nvSpPr>
        <p:spPr>
          <a:xfrm>
            <a:off x="9232733" y="3986891"/>
            <a:ext cx="1313164" cy="244676"/>
          </a:xfrm>
          <a:prstGeom prst="rect">
            <a:avLst/>
          </a:prstGeom>
        </p:spPr>
        <p:txBody>
          <a:bodyPr wrap="non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</a:t>
            </a: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维服务流程梳理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五边形 16"/>
          <p:cNvSpPr/>
          <p:nvPr/>
        </p:nvSpPr>
        <p:spPr>
          <a:xfrm>
            <a:off x="9243333" y="4298783"/>
            <a:ext cx="1848497" cy="270000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18"/>
          <p:cNvSpPr/>
          <p:nvPr/>
        </p:nvSpPr>
        <p:spPr>
          <a:xfrm>
            <a:off x="9253077" y="4315235"/>
            <a:ext cx="1736357" cy="244676"/>
          </a:xfrm>
          <a:prstGeom prst="rect">
            <a:avLst/>
          </a:prstGeom>
        </p:spPr>
        <p:txBody>
          <a:bodyPr wrap="non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监控和服务管理工具配置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五边形 16"/>
          <p:cNvSpPr/>
          <p:nvPr/>
        </p:nvSpPr>
        <p:spPr>
          <a:xfrm>
            <a:off x="10208438" y="4623375"/>
            <a:ext cx="949531" cy="261128"/>
          </a:xfrm>
          <a:prstGeom prst="homePlate">
            <a:avLst/>
          </a:prstGeom>
          <a:gradFill rotWithShape="1">
            <a:gsLst>
              <a:gs pos="0">
                <a:srgbClr val="00CC99">
                  <a:shade val="51000"/>
                  <a:satMod val="130000"/>
                </a:srgbClr>
              </a:gs>
              <a:gs pos="80000">
                <a:srgbClr val="00CC99">
                  <a:shade val="93000"/>
                  <a:satMod val="130000"/>
                </a:srgbClr>
              </a:gs>
              <a:gs pos="100000">
                <a:srgbClr val="00CC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23">
              <a:defRPr/>
            </a:pPr>
            <a:endParaRPr lang="zh-CN" altLang="en-US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18"/>
          <p:cNvSpPr/>
          <p:nvPr/>
        </p:nvSpPr>
        <p:spPr>
          <a:xfrm>
            <a:off x="10218181" y="4635807"/>
            <a:ext cx="939788" cy="244676"/>
          </a:xfrm>
          <a:prstGeom prst="rect">
            <a:avLst/>
          </a:prstGeom>
        </p:spPr>
        <p:txBody>
          <a:bodyPr wrap="square" lIns="91432" tIns="45717" rIns="91432" bIns="45717" anchor="ctr">
            <a:spAutoFit/>
          </a:bodyPr>
          <a:lstStyle/>
          <a:p>
            <a:pPr defTabSz="9143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DR</a:t>
            </a:r>
            <a:r>
              <a:rPr lang="zh-CN" altLang="en-US" sz="11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计划</a:t>
            </a:r>
            <a:endParaRPr lang="en-US" altLang="ja-JP" sz="11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00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124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pitchFamily="2" charset="2"/>
          <a:buChar char="n"/>
          <a:defRPr sz="1400" b="1" dirty="0" smtClean="0">
            <a:latin typeface="微软雅黑" panose="020B0503020204020204" pitchFamily="34" charset="-122"/>
            <a:ea typeface="微软雅黑" panose="020B0503020204020204" pitchFamily="34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">
  <a:themeElements>
    <a:clrScheme name="LENOVO">
      <a:dk1>
        <a:srgbClr val="000000"/>
      </a:dk1>
      <a:lt1>
        <a:sysClr val="window" lastClr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C425"/>
      </a:accent3>
      <a:accent4>
        <a:srgbClr val="64BEDC"/>
      </a:accent4>
      <a:accent5>
        <a:srgbClr val="414042"/>
      </a:accent5>
      <a:accent6>
        <a:srgbClr val="FFFFFF"/>
      </a:accent6>
      <a:hlink>
        <a:srgbClr val="EC2225"/>
      </a:hlink>
      <a:folHlink>
        <a:srgbClr val="64BED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enovo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Lenovo_2015" id="{0EE3E52C-743E-4723-B236-96E6234B54CE}" vid="{3DE4136C-253F-4313-B30C-E5CCD080CFDF}"/>
    </a:ext>
  </a:extLst>
</a:theme>
</file>

<file path=ppt/theme/theme5.xml><?xml version="1.0" encoding="utf-8"?>
<a:theme xmlns:a="http://schemas.openxmlformats.org/drawingml/2006/main" name="22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3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23760</TotalTime>
  <Words>154</Words>
  <Application>Microsoft Office PowerPoint</Application>
  <PresentationFormat>自定义</PresentationFormat>
  <Paragraphs>66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Lenovo Master</vt:lpstr>
      <vt:lpstr>Lenovo</vt:lpstr>
      <vt:lpstr>1_Lenovo Master</vt:lpstr>
      <vt:lpstr>Lenovo_2015</vt:lpstr>
      <vt:lpstr>22_Lenovo Master</vt:lpstr>
      <vt:lpstr>23_Lenovo Master</vt:lpstr>
      <vt:lpstr>费森尤斯智慧医疗云服务实施计划概览</vt:lpstr>
      <vt:lpstr>实施计划概览</vt:lpstr>
      <vt:lpstr>幻灯片 3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Janson ZJ1 Tan</cp:lastModifiedBy>
  <cp:revision>876</cp:revision>
  <dcterms:created xsi:type="dcterms:W3CDTF">2015-04-23T17:39:00Z</dcterms:created>
  <dcterms:modified xsi:type="dcterms:W3CDTF">2017-09-29T07:29:04Z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