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00" r:id="rId2"/>
    <p:sldId id="337" r:id="rId3"/>
    <p:sldId id="338" r:id="rId4"/>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20"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3">
          <p15:clr>
            <a:srgbClr val="A4A3A4"/>
          </p15:clr>
        </p15:guide>
        <p15:guide id="2" orient="horz" pos="4212">
          <p15:clr>
            <a:srgbClr val="A4A3A4"/>
          </p15:clr>
        </p15:guide>
        <p15:guide id="3" orient="horz" pos="3887">
          <p15:clr>
            <a:srgbClr val="A4A3A4"/>
          </p15:clr>
        </p15:guide>
        <p15:guide id="4" pos="3943">
          <p15:clr>
            <a:srgbClr val="A4A3A4"/>
          </p15:clr>
        </p15:guide>
        <p15:guide id="5" pos="2279">
          <p15:clr>
            <a:srgbClr val="A4A3A4"/>
          </p15:clr>
        </p15:guide>
        <p15:guide id="6" pos="54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FEF"/>
    <a:srgbClr val="BF0000"/>
    <a:srgbClr val="7F7F7F"/>
    <a:srgbClr val="414042"/>
    <a:srgbClr val="1B1B1B"/>
    <a:srgbClr val="FFFFFF"/>
    <a:srgbClr val="5F5F5F"/>
    <a:srgbClr val="000000"/>
    <a:srgbClr val="00B4E5"/>
    <a:srgbClr val="0094BC"/>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283" autoAdjust="0"/>
  </p:normalViewPr>
  <p:slideViewPr>
    <p:cSldViewPr snapToGrid="0" snapToObjects="1">
      <p:cViewPr varScale="1">
        <p:scale>
          <a:sx n="116" d="100"/>
          <a:sy n="116" d="100"/>
        </p:scale>
        <p:origin x="390" y="102"/>
      </p:cViewPr>
      <p:guideLst>
        <p:guide orient="horz" pos="463"/>
        <p:guide orient="horz" pos="4212"/>
        <p:guide orient="horz" pos="3887"/>
        <p:guide pos="3943"/>
        <p:guide pos="2279"/>
        <p:guide pos="5452"/>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D4D2A-0C3D-4779-9D9C-49609CDC1869}" type="doc">
      <dgm:prSet loTypeId="urn:microsoft.com/office/officeart/2005/8/layout/bProcess3" loCatId="process" qsTypeId="urn:microsoft.com/office/officeart/2005/8/quickstyle/3d2" qsCatId="3D" csTypeId="urn:microsoft.com/office/officeart/2005/8/colors/accent4_2" csCatId="accent4" phldr="1"/>
      <dgm:spPr/>
    </dgm:pt>
    <dgm:pt modelId="{FEC60DE1-7283-443E-82C1-92596EAEFD56}">
      <dgm:prSet phldrT="[文本]"/>
      <dgm:spPr/>
      <dgm:t>
        <a:bodyPr anchor="ctr"/>
        <a:lstStyle/>
        <a:p>
          <a:r>
            <a:rPr lang="zh-CN" altLang="en-US" dirty="0" smtClean="0"/>
            <a:t>医院建立</a:t>
          </a:r>
          <a:endParaRPr lang="zh-CN" altLang="en-US" dirty="0"/>
        </a:p>
      </dgm:t>
    </dgm:pt>
    <dgm:pt modelId="{3C760FDE-D6AD-43C2-93E5-21C0011B7EFB}" type="parTrans" cxnId="{C6F89CEE-D664-4966-9ED1-04850411E5D2}">
      <dgm:prSet/>
      <dgm:spPr/>
      <dgm:t>
        <a:bodyPr/>
        <a:lstStyle/>
        <a:p>
          <a:endParaRPr lang="zh-CN" altLang="en-US"/>
        </a:p>
      </dgm:t>
    </dgm:pt>
    <dgm:pt modelId="{6F634DBC-5CB7-4AE8-B705-FE718D494A1B}" type="sibTrans" cxnId="{C6F89CEE-D664-4966-9ED1-04850411E5D2}">
      <dgm:prSet/>
      <dgm:spPr/>
      <dgm:t>
        <a:bodyPr/>
        <a:lstStyle/>
        <a:p>
          <a:endParaRPr lang="zh-CN" altLang="en-US"/>
        </a:p>
      </dgm:t>
    </dgm:pt>
    <dgm:pt modelId="{92F1FC86-28C9-4545-A2DC-B830A6E16F6A}">
      <dgm:prSet phldrT="[文本]"/>
      <dgm:spPr/>
      <dgm:t>
        <a:bodyPr/>
        <a:lstStyle/>
        <a:p>
          <a:r>
            <a:rPr lang="zh-CN" altLang="en-US" dirty="0" smtClean="0"/>
            <a:t>人员权限分配</a:t>
          </a:r>
          <a:endParaRPr lang="zh-CN" altLang="en-US" dirty="0"/>
        </a:p>
      </dgm:t>
    </dgm:pt>
    <dgm:pt modelId="{99698673-037E-4F6F-80EE-ACD856F8335B}" type="parTrans" cxnId="{AEA16178-AE43-4F51-A047-05FEE27D51B5}">
      <dgm:prSet/>
      <dgm:spPr/>
      <dgm:t>
        <a:bodyPr/>
        <a:lstStyle/>
        <a:p>
          <a:endParaRPr lang="zh-CN" altLang="en-US"/>
        </a:p>
      </dgm:t>
    </dgm:pt>
    <dgm:pt modelId="{DF0DFF32-33EE-4682-9A81-B354D120BFA7}" type="sibTrans" cxnId="{AEA16178-AE43-4F51-A047-05FEE27D51B5}">
      <dgm:prSet/>
      <dgm:spPr/>
      <dgm:t>
        <a:bodyPr/>
        <a:lstStyle/>
        <a:p>
          <a:endParaRPr lang="zh-CN" altLang="en-US"/>
        </a:p>
      </dgm:t>
    </dgm:pt>
    <dgm:pt modelId="{76B339F6-A4D2-4FC3-8DC9-EE9AE3F35217}">
      <dgm:prSet phldrT="[文本]"/>
      <dgm:spPr/>
      <dgm:t>
        <a:bodyPr/>
        <a:lstStyle/>
        <a:p>
          <a:r>
            <a:rPr lang="zh-CN" altLang="en-US" dirty="0" smtClean="0"/>
            <a:t>初始数据配置</a:t>
          </a:r>
          <a:endParaRPr lang="zh-CN" altLang="en-US" dirty="0"/>
        </a:p>
      </dgm:t>
    </dgm:pt>
    <dgm:pt modelId="{BF7FD7C8-1E95-4809-93E9-C8FB000066F5}" type="parTrans" cxnId="{61227FA7-2352-450F-892C-1D23F3D8AEF1}">
      <dgm:prSet/>
      <dgm:spPr/>
      <dgm:t>
        <a:bodyPr/>
        <a:lstStyle/>
        <a:p>
          <a:endParaRPr lang="zh-CN" altLang="en-US"/>
        </a:p>
      </dgm:t>
    </dgm:pt>
    <dgm:pt modelId="{05BEF31F-F7B0-4D8D-8A13-01BB50DE32BB}" type="sibTrans" cxnId="{61227FA7-2352-450F-892C-1D23F3D8AEF1}">
      <dgm:prSet/>
      <dgm:spPr/>
      <dgm:t>
        <a:bodyPr/>
        <a:lstStyle/>
        <a:p>
          <a:endParaRPr lang="zh-CN" altLang="en-US"/>
        </a:p>
      </dgm:t>
    </dgm:pt>
    <dgm:pt modelId="{24164733-273C-43A5-BB0A-2534B953BC77}">
      <dgm:prSet phldrT="[文本]"/>
      <dgm:spPr/>
      <dgm:t>
        <a:bodyPr anchor="ctr"/>
        <a:lstStyle/>
        <a:p>
          <a:r>
            <a:rPr lang="zh-CN" altLang="en-US" dirty="0" smtClean="0"/>
            <a:t>人员信息录入</a:t>
          </a:r>
          <a:endParaRPr lang="zh-CN" altLang="en-US" dirty="0"/>
        </a:p>
      </dgm:t>
    </dgm:pt>
    <dgm:pt modelId="{D5BA2538-8766-4FE8-BD6C-14449F8DD543}" type="parTrans" cxnId="{747DD6CD-D53B-42DA-AB88-000B3A7C04C6}">
      <dgm:prSet/>
      <dgm:spPr/>
      <dgm:t>
        <a:bodyPr/>
        <a:lstStyle/>
        <a:p>
          <a:endParaRPr lang="zh-CN" altLang="en-US"/>
        </a:p>
      </dgm:t>
    </dgm:pt>
    <dgm:pt modelId="{AC35E65A-446F-4D13-9AA9-F79AC783B5FB}" type="sibTrans" cxnId="{747DD6CD-D53B-42DA-AB88-000B3A7C04C6}">
      <dgm:prSet/>
      <dgm:spPr/>
      <dgm:t>
        <a:bodyPr/>
        <a:lstStyle/>
        <a:p>
          <a:endParaRPr lang="zh-CN" altLang="en-US"/>
        </a:p>
      </dgm:t>
    </dgm:pt>
    <dgm:pt modelId="{9E96D6E0-E346-4F11-8C92-57D548BC29F3}">
      <dgm:prSet phldrT="[文本]"/>
      <dgm:spPr/>
      <dgm:t>
        <a:bodyPr/>
        <a:lstStyle/>
        <a:p>
          <a:r>
            <a:rPr lang="zh-CN" altLang="en-US" dirty="0" smtClean="0"/>
            <a:t>角色（权限）基本信息</a:t>
          </a:r>
          <a:endParaRPr lang="zh-CN" altLang="en-US" dirty="0"/>
        </a:p>
      </dgm:t>
    </dgm:pt>
    <dgm:pt modelId="{27CE9F9E-A3E0-4B04-BBB7-367FE087D541}" type="parTrans" cxnId="{40C20C4F-913A-4B11-A6A4-7EF4350B2138}">
      <dgm:prSet/>
      <dgm:spPr/>
      <dgm:t>
        <a:bodyPr/>
        <a:lstStyle/>
        <a:p>
          <a:endParaRPr lang="zh-CN" altLang="en-US"/>
        </a:p>
      </dgm:t>
    </dgm:pt>
    <dgm:pt modelId="{6C1D8227-2648-48BD-81A0-F81F0B68C44A}" type="sibTrans" cxnId="{40C20C4F-913A-4B11-A6A4-7EF4350B2138}">
      <dgm:prSet/>
      <dgm:spPr/>
      <dgm:t>
        <a:bodyPr/>
        <a:lstStyle/>
        <a:p>
          <a:endParaRPr lang="zh-CN" altLang="en-US"/>
        </a:p>
      </dgm:t>
    </dgm:pt>
    <dgm:pt modelId="{021353AA-0EA5-4178-8BCF-203C0D4EF09B}">
      <dgm:prSet phldrT="[文本]"/>
      <dgm:spPr/>
      <dgm:t>
        <a:bodyPr/>
        <a:lstStyle/>
        <a:p>
          <a:r>
            <a:rPr lang="zh-CN" altLang="en-US" smtClean="0"/>
            <a:t>开始使用</a:t>
          </a:r>
          <a:endParaRPr lang="zh-CN" altLang="en-US" dirty="0"/>
        </a:p>
      </dgm:t>
    </dgm:pt>
    <dgm:pt modelId="{16B62ED1-EF33-4368-AC36-75012F93EF60}" type="parTrans" cxnId="{FA14C2E6-77D2-48AE-B4C8-E5944E226AEB}">
      <dgm:prSet/>
      <dgm:spPr/>
      <dgm:t>
        <a:bodyPr/>
        <a:lstStyle/>
        <a:p>
          <a:endParaRPr lang="zh-CN" altLang="en-US"/>
        </a:p>
      </dgm:t>
    </dgm:pt>
    <dgm:pt modelId="{48978F09-CB12-42DE-BCC8-754F13D26400}" type="sibTrans" cxnId="{FA14C2E6-77D2-48AE-B4C8-E5944E226AEB}">
      <dgm:prSet/>
      <dgm:spPr/>
      <dgm:t>
        <a:bodyPr/>
        <a:lstStyle/>
        <a:p>
          <a:endParaRPr lang="zh-CN" altLang="en-US"/>
        </a:p>
      </dgm:t>
    </dgm:pt>
    <dgm:pt modelId="{2ACB583D-2237-44BA-B68F-A4EF9F61E246}" type="pres">
      <dgm:prSet presAssocID="{642D4D2A-0C3D-4779-9D9C-49609CDC1869}" presName="Name0" presStyleCnt="0">
        <dgm:presLayoutVars>
          <dgm:dir/>
          <dgm:resizeHandles val="exact"/>
        </dgm:presLayoutVars>
      </dgm:prSet>
      <dgm:spPr/>
    </dgm:pt>
    <dgm:pt modelId="{BF44A891-2974-485C-BD78-24657408F037}" type="pres">
      <dgm:prSet presAssocID="{FEC60DE1-7283-443E-82C1-92596EAEFD56}" presName="node" presStyleLbl="node1" presStyleIdx="0" presStyleCnt="6" custScaleY="31689" custLinFactNeighborX="302" custLinFactNeighborY="-8563">
        <dgm:presLayoutVars>
          <dgm:bulletEnabled val="1"/>
        </dgm:presLayoutVars>
      </dgm:prSet>
      <dgm:spPr/>
      <dgm:t>
        <a:bodyPr/>
        <a:lstStyle/>
        <a:p>
          <a:endParaRPr lang="zh-CN" altLang="en-US"/>
        </a:p>
      </dgm:t>
    </dgm:pt>
    <dgm:pt modelId="{7F685816-6C8B-450B-AE63-1FA8D241CE67}" type="pres">
      <dgm:prSet presAssocID="{6F634DBC-5CB7-4AE8-B705-FE718D494A1B}" presName="sibTrans" presStyleLbl="sibTrans1D1" presStyleIdx="0" presStyleCnt="5"/>
      <dgm:spPr/>
      <dgm:t>
        <a:bodyPr/>
        <a:lstStyle/>
        <a:p>
          <a:endParaRPr lang="zh-CN" altLang="en-US"/>
        </a:p>
      </dgm:t>
    </dgm:pt>
    <dgm:pt modelId="{39105A04-8745-40A6-AACD-0F05857214C8}" type="pres">
      <dgm:prSet presAssocID="{6F634DBC-5CB7-4AE8-B705-FE718D494A1B}" presName="connectorText" presStyleLbl="sibTrans1D1" presStyleIdx="0" presStyleCnt="5"/>
      <dgm:spPr/>
      <dgm:t>
        <a:bodyPr/>
        <a:lstStyle/>
        <a:p>
          <a:endParaRPr lang="zh-CN" altLang="en-US"/>
        </a:p>
      </dgm:t>
    </dgm:pt>
    <dgm:pt modelId="{465B135B-04B5-41B1-BF2C-D4362AE20FAE}" type="pres">
      <dgm:prSet presAssocID="{24164733-273C-43A5-BB0A-2534B953BC77}" presName="node" presStyleLbl="node1" presStyleIdx="1" presStyleCnt="6" custScaleY="31689" custLinFactNeighborX="-3473" custLinFactNeighborY="-8552">
        <dgm:presLayoutVars>
          <dgm:bulletEnabled val="1"/>
        </dgm:presLayoutVars>
      </dgm:prSet>
      <dgm:spPr/>
      <dgm:t>
        <a:bodyPr/>
        <a:lstStyle/>
        <a:p>
          <a:endParaRPr lang="zh-CN" altLang="en-US"/>
        </a:p>
      </dgm:t>
    </dgm:pt>
    <dgm:pt modelId="{79348123-CC7C-4279-BE3F-898C7AFFA8C6}" type="pres">
      <dgm:prSet presAssocID="{AC35E65A-446F-4D13-9AA9-F79AC783B5FB}" presName="sibTrans" presStyleLbl="sibTrans1D1" presStyleIdx="1" presStyleCnt="5"/>
      <dgm:spPr/>
      <dgm:t>
        <a:bodyPr/>
        <a:lstStyle/>
        <a:p>
          <a:endParaRPr lang="zh-CN" altLang="en-US"/>
        </a:p>
      </dgm:t>
    </dgm:pt>
    <dgm:pt modelId="{EE9830D4-62D5-45C5-B8CD-A94AF6AE0F70}" type="pres">
      <dgm:prSet presAssocID="{AC35E65A-446F-4D13-9AA9-F79AC783B5FB}" presName="connectorText" presStyleLbl="sibTrans1D1" presStyleIdx="1" presStyleCnt="5"/>
      <dgm:spPr/>
      <dgm:t>
        <a:bodyPr/>
        <a:lstStyle/>
        <a:p>
          <a:endParaRPr lang="zh-CN" altLang="en-US"/>
        </a:p>
      </dgm:t>
    </dgm:pt>
    <dgm:pt modelId="{DBE09430-3CDF-4A00-89BA-74B8CC52A10D}" type="pres">
      <dgm:prSet presAssocID="{9E96D6E0-E346-4F11-8C92-57D548BC29F3}" presName="node" presStyleLbl="node1" presStyleIdx="2" presStyleCnt="6" custScaleY="31689">
        <dgm:presLayoutVars>
          <dgm:bulletEnabled val="1"/>
        </dgm:presLayoutVars>
      </dgm:prSet>
      <dgm:spPr/>
      <dgm:t>
        <a:bodyPr/>
        <a:lstStyle/>
        <a:p>
          <a:endParaRPr lang="zh-CN" altLang="en-US"/>
        </a:p>
      </dgm:t>
    </dgm:pt>
    <dgm:pt modelId="{DB0BDB67-E28E-44CF-A4C6-677E30034487}" type="pres">
      <dgm:prSet presAssocID="{6C1D8227-2648-48BD-81A0-F81F0B68C44A}" presName="sibTrans" presStyleLbl="sibTrans1D1" presStyleIdx="2" presStyleCnt="5"/>
      <dgm:spPr/>
      <dgm:t>
        <a:bodyPr/>
        <a:lstStyle/>
        <a:p>
          <a:endParaRPr lang="zh-CN" altLang="en-US"/>
        </a:p>
      </dgm:t>
    </dgm:pt>
    <dgm:pt modelId="{A37BFAA6-CBEA-41A6-A312-86EA516EF533}" type="pres">
      <dgm:prSet presAssocID="{6C1D8227-2648-48BD-81A0-F81F0B68C44A}" presName="connectorText" presStyleLbl="sibTrans1D1" presStyleIdx="2" presStyleCnt="5"/>
      <dgm:spPr/>
      <dgm:t>
        <a:bodyPr/>
        <a:lstStyle/>
        <a:p>
          <a:endParaRPr lang="zh-CN" altLang="en-US"/>
        </a:p>
      </dgm:t>
    </dgm:pt>
    <dgm:pt modelId="{23A93EE0-9681-4A93-BDD3-C9541160FB29}" type="pres">
      <dgm:prSet presAssocID="{92F1FC86-28C9-4545-A2DC-B830A6E16F6A}" presName="node" presStyleLbl="node1" presStyleIdx="3" presStyleCnt="6" custScaleY="31689">
        <dgm:presLayoutVars>
          <dgm:bulletEnabled val="1"/>
        </dgm:presLayoutVars>
      </dgm:prSet>
      <dgm:spPr/>
      <dgm:t>
        <a:bodyPr/>
        <a:lstStyle/>
        <a:p>
          <a:endParaRPr lang="zh-CN" altLang="en-US"/>
        </a:p>
      </dgm:t>
    </dgm:pt>
    <dgm:pt modelId="{BC7C5BB7-1675-45C1-93F1-65DAC330CA50}" type="pres">
      <dgm:prSet presAssocID="{DF0DFF32-33EE-4682-9A81-B354D120BFA7}" presName="sibTrans" presStyleLbl="sibTrans1D1" presStyleIdx="3" presStyleCnt="5"/>
      <dgm:spPr/>
      <dgm:t>
        <a:bodyPr/>
        <a:lstStyle/>
        <a:p>
          <a:endParaRPr lang="zh-CN" altLang="en-US"/>
        </a:p>
      </dgm:t>
    </dgm:pt>
    <dgm:pt modelId="{BA2E24E2-131E-47FA-9342-F231FA0A2A39}" type="pres">
      <dgm:prSet presAssocID="{DF0DFF32-33EE-4682-9A81-B354D120BFA7}" presName="connectorText" presStyleLbl="sibTrans1D1" presStyleIdx="3" presStyleCnt="5"/>
      <dgm:spPr/>
      <dgm:t>
        <a:bodyPr/>
        <a:lstStyle/>
        <a:p>
          <a:endParaRPr lang="zh-CN" altLang="en-US"/>
        </a:p>
      </dgm:t>
    </dgm:pt>
    <dgm:pt modelId="{37B4E7A2-331A-462A-95A8-2AD53861E61C}" type="pres">
      <dgm:prSet presAssocID="{76B339F6-A4D2-4FC3-8DC9-EE9AE3F35217}" presName="node" presStyleLbl="node1" presStyleIdx="4" presStyleCnt="6" custScaleY="31689">
        <dgm:presLayoutVars>
          <dgm:bulletEnabled val="1"/>
        </dgm:presLayoutVars>
      </dgm:prSet>
      <dgm:spPr/>
      <dgm:t>
        <a:bodyPr/>
        <a:lstStyle/>
        <a:p>
          <a:endParaRPr lang="zh-CN" altLang="en-US"/>
        </a:p>
      </dgm:t>
    </dgm:pt>
    <dgm:pt modelId="{B14ADBF7-8300-4ADC-9A6A-B62733342CF9}" type="pres">
      <dgm:prSet presAssocID="{05BEF31F-F7B0-4D8D-8A13-01BB50DE32BB}" presName="sibTrans" presStyleLbl="sibTrans1D1" presStyleIdx="4" presStyleCnt="5"/>
      <dgm:spPr/>
      <dgm:t>
        <a:bodyPr/>
        <a:lstStyle/>
        <a:p>
          <a:endParaRPr lang="zh-CN" altLang="en-US"/>
        </a:p>
      </dgm:t>
    </dgm:pt>
    <dgm:pt modelId="{E23894A0-6758-4BB7-9AE0-5088C7036642}" type="pres">
      <dgm:prSet presAssocID="{05BEF31F-F7B0-4D8D-8A13-01BB50DE32BB}" presName="connectorText" presStyleLbl="sibTrans1D1" presStyleIdx="4" presStyleCnt="5"/>
      <dgm:spPr/>
      <dgm:t>
        <a:bodyPr/>
        <a:lstStyle/>
        <a:p>
          <a:endParaRPr lang="zh-CN" altLang="en-US"/>
        </a:p>
      </dgm:t>
    </dgm:pt>
    <dgm:pt modelId="{A823A7DE-6CB9-4F7C-9EFD-289AFC0DE29C}" type="pres">
      <dgm:prSet presAssocID="{021353AA-0EA5-4178-8BCF-203C0D4EF09B}" presName="node" presStyleLbl="node1" presStyleIdx="5" presStyleCnt="6" custScaleY="31689" custLinFactNeighborX="2727" custLinFactNeighborY="-465">
        <dgm:presLayoutVars>
          <dgm:bulletEnabled val="1"/>
        </dgm:presLayoutVars>
      </dgm:prSet>
      <dgm:spPr/>
      <dgm:t>
        <a:bodyPr/>
        <a:lstStyle/>
        <a:p>
          <a:endParaRPr lang="zh-CN" altLang="en-US"/>
        </a:p>
      </dgm:t>
    </dgm:pt>
  </dgm:ptLst>
  <dgm:cxnLst>
    <dgm:cxn modelId="{61227FA7-2352-450F-892C-1D23F3D8AEF1}" srcId="{642D4D2A-0C3D-4779-9D9C-49609CDC1869}" destId="{76B339F6-A4D2-4FC3-8DC9-EE9AE3F35217}" srcOrd="4" destOrd="0" parTransId="{BF7FD7C8-1E95-4809-93E9-C8FB000066F5}" sibTransId="{05BEF31F-F7B0-4D8D-8A13-01BB50DE32BB}"/>
    <dgm:cxn modelId="{AB260FAF-4AC0-4F66-8966-D4C00CB2DC79}" type="presOf" srcId="{DF0DFF32-33EE-4682-9A81-B354D120BFA7}" destId="{BA2E24E2-131E-47FA-9342-F231FA0A2A39}" srcOrd="1" destOrd="0" presId="urn:microsoft.com/office/officeart/2005/8/layout/bProcess3"/>
    <dgm:cxn modelId="{0B05C5D0-B2BF-499D-9C10-B4F0EF426AB3}" type="presOf" srcId="{6C1D8227-2648-48BD-81A0-F81F0B68C44A}" destId="{A37BFAA6-CBEA-41A6-A312-86EA516EF533}" srcOrd="1" destOrd="0" presId="urn:microsoft.com/office/officeart/2005/8/layout/bProcess3"/>
    <dgm:cxn modelId="{7FE84566-7226-4ADD-AD75-28948E86AC9B}" type="presOf" srcId="{24164733-273C-43A5-BB0A-2534B953BC77}" destId="{465B135B-04B5-41B1-BF2C-D4362AE20FAE}" srcOrd="0" destOrd="0" presId="urn:microsoft.com/office/officeart/2005/8/layout/bProcess3"/>
    <dgm:cxn modelId="{3CC855F3-FADE-4D00-8566-7A21AFBE3ABF}" type="presOf" srcId="{05BEF31F-F7B0-4D8D-8A13-01BB50DE32BB}" destId="{B14ADBF7-8300-4ADC-9A6A-B62733342CF9}" srcOrd="0" destOrd="0" presId="urn:microsoft.com/office/officeart/2005/8/layout/bProcess3"/>
    <dgm:cxn modelId="{60D45EF4-6F34-4404-8BB7-35685E139D98}" type="presOf" srcId="{642D4D2A-0C3D-4779-9D9C-49609CDC1869}" destId="{2ACB583D-2237-44BA-B68F-A4EF9F61E246}" srcOrd="0" destOrd="0" presId="urn:microsoft.com/office/officeart/2005/8/layout/bProcess3"/>
    <dgm:cxn modelId="{59B3CEF3-22BE-43BF-8DC1-CFF4E92574EC}" type="presOf" srcId="{6F634DBC-5CB7-4AE8-B705-FE718D494A1B}" destId="{7F685816-6C8B-450B-AE63-1FA8D241CE67}" srcOrd="0" destOrd="0" presId="urn:microsoft.com/office/officeart/2005/8/layout/bProcess3"/>
    <dgm:cxn modelId="{93E5899E-D11D-4EDB-AB81-8B8AB4085518}" type="presOf" srcId="{76B339F6-A4D2-4FC3-8DC9-EE9AE3F35217}" destId="{37B4E7A2-331A-462A-95A8-2AD53861E61C}" srcOrd="0" destOrd="0" presId="urn:microsoft.com/office/officeart/2005/8/layout/bProcess3"/>
    <dgm:cxn modelId="{5548CF2D-B5C6-48E6-BDD9-10020A93E54B}" type="presOf" srcId="{AC35E65A-446F-4D13-9AA9-F79AC783B5FB}" destId="{EE9830D4-62D5-45C5-B8CD-A94AF6AE0F70}" srcOrd="1" destOrd="0" presId="urn:microsoft.com/office/officeart/2005/8/layout/bProcess3"/>
    <dgm:cxn modelId="{375853E2-16A7-4ECF-A9BB-0CFCABACE35E}" type="presOf" srcId="{FEC60DE1-7283-443E-82C1-92596EAEFD56}" destId="{BF44A891-2974-485C-BD78-24657408F037}" srcOrd="0" destOrd="0" presId="urn:microsoft.com/office/officeart/2005/8/layout/bProcess3"/>
    <dgm:cxn modelId="{5BEED4D7-1D84-47AF-B390-0836479C786F}" type="presOf" srcId="{DF0DFF32-33EE-4682-9A81-B354D120BFA7}" destId="{BC7C5BB7-1675-45C1-93F1-65DAC330CA50}" srcOrd="0" destOrd="0" presId="urn:microsoft.com/office/officeart/2005/8/layout/bProcess3"/>
    <dgm:cxn modelId="{6C2065DF-04EC-4EC2-B6B0-89F1669C21C4}" type="presOf" srcId="{6F634DBC-5CB7-4AE8-B705-FE718D494A1B}" destId="{39105A04-8745-40A6-AACD-0F05857214C8}" srcOrd="1" destOrd="0" presId="urn:microsoft.com/office/officeart/2005/8/layout/bProcess3"/>
    <dgm:cxn modelId="{CAA32BA4-5C91-4B7D-B66F-E41E76EFE653}" type="presOf" srcId="{021353AA-0EA5-4178-8BCF-203C0D4EF09B}" destId="{A823A7DE-6CB9-4F7C-9EFD-289AFC0DE29C}" srcOrd="0" destOrd="0" presId="urn:microsoft.com/office/officeart/2005/8/layout/bProcess3"/>
    <dgm:cxn modelId="{DC2B515A-C7E4-4AAA-A022-7F257B25CA18}" type="presOf" srcId="{92F1FC86-28C9-4545-A2DC-B830A6E16F6A}" destId="{23A93EE0-9681-4A93-BDD3-C9541160FB29}" srcOrd="0" destOrd="0" presId="urn:microsoft.com/office/officeart/2005/8/layout/bProcess3"/>
    <dgm:cxn modelId="{C40BD4CA-E0B4-48CD-B5C7-EFFF6508978E}" type="presOf" srcId="{AC35E65A-446F-4D13-9AA9-F79AC783B5FB}" destId="{79348123-CC7C-4279-BE3F-898C7AFFA8C6}" srcOrd="0" destOrd="0" presId="urn:microsoft.com/office/officeart/2005/8/layout/bProcess3"/>
    <dgm:cxn modelId="{40C20C4F-913A-4B11-A6A4-7EF4350B2138}" srcId="{642D4D2A-0C3D-4779-9D9C-49609CDC1869}" destId="{9E96D6E0-E346-4F11-8C92-57D548BC29F3}" srcOrd="2" destOrd="0" parTransId="{27CE9F9E-A3E0-4B04-BBB7-367FE087D541}" sibTransId="{6C1D8227-2648-48BD-81A0-F81F0B68C44A}"/>
    <dgm:cxn modelId="{6C34E2B4-346F-4245-87EA-86667C958F77}" type="presOf" srcId="{05BEF31F-F7B0-4D8D-8A13-01BB50DE32BB}" destId="{E23894A0-6758-4BB7-9AE0-5088C7036642}" srcOrd="1" destOrd="0" presId="urn:microsoft.com/office/officeart/2005/8/layout/bProcess3"/>
    <dgm:cxn modelId="{C6F89CEE-D664-4966-9ED1-04850411E5D2}" srcId="{642D4D2A-0C3D-4779-9D9C-49609CDC1869}" destId="{FEC60DE1-7283-443E-82C1-92596EAEFD56}" srcOrd="0" destOrd="0" parTransId="{3C760FDE-D6AD-43C2-93E5-21C0011B7EFB}" sibTransId="{6F634DBC-5CB7-4AE8-B705-FE718D494A1B}"/>
    <dgm:cxn modelId="{3884E8EC-0656-4F4F-93AB-A3207C22BA77}" type="presOf" srcId="{6C1D8227-2648-48BD-81A0-F81F0B68C44A}" destId="{DB0BDB67-E28E-44CF-A4C6-677E30034487}" srcOrd="0" destOrd="0" presId="urn:microsoft.com/office/officeart/2005/8/layout/bProcess3"/>
    <dgm:cxn modelId="{FA14C2E6-77D2-48AE-B4C8-E5944E226AEB}" srcId="{642D4D2A-0C3D-4779-9D9C-49609CDC1869}" destId="{021353AA-0EA5-4178-8BCF-203C0D4EF09B}" srcOrd="5" destOrd="0" parTransId="{16B62ED1-EF33-4368-AC36-75012F93EF60}" sibTransId="{48978F09-CB12-42DE-BCC8-754F13D26400}"/>
    <dgm:cxn modelId="{747DD6CD-D53B-42DA-AB88-000B3A7C04C6}" srcId="{642D4D2A-0C3D-4779-9D9C-49609CDC1869}" destId="{24164733-273C-43A5-BB0A-2534B953BC77}" srcOrd="1" destOrd="0" parTransId="{D5BA2538-8766-4FE8-BD6C-14449F8DD543}" sibTransId="{AC35E65A-446F-4D13-9AA9-F79AC783B5FB}"/>
    <dgm:cxn modelId="{AEA16178-AE43-4F51-A047-05FEE27D51B5}" srcId="{642D4D2A-0C3D-4779-9D9C-49609CDC1869}" destId="{92F1FC86-28C9-4545-A2DC-B830A6E16F6A}" srcOrd="3" destOrd="0" parTransId="{99698673-037E-4F6F-80EE-ACD856F8335B}" sibTransId="{DF0DFF32-33EE-4682-9A81-B354D120BFA7}"/>
    <dgm:cxn modelId="{ABDDEC5F-3722-4135-90D6-DCE6CCB00938}" type="presOf" srcId="{9E96D6E0-E346-4F11-8C92-57D548BC29F3}" destId="{DBE09430-3CDF-4A00-89BA-74B8CC52A10D}" srcOrd="0" destOrd="0" presId="urn:microsoft.com/office/officeart/2005/8/layout/bProcess3"/>
    <dgm:cxn modelId="{A00D0C53-2CC2-4645-BFA3-F7386F1BBCFF}" type="presParOf" srcId="{2ACB583D-2237-44BA-B68F-A4EF9F61E246}" destId="{BF44A891-2974-485C-BD78-24657408F037}" srcOrd="0" destOrd="0" presId="urn:microsoft.com/office/officeart/2005/8/layout/bProcess3"/>
    <dgm:cxn modelId="{0CB77EFE-7EC9-447D-BD87-B288C232638C}" type="presParOf" srcId="{2ACB583D-2237-44BA-B68F-A4EF9F61E246}" destId="{7F685816-6C8B-450B-AE63-1FA8D241CE67}" srcOrd="1" destOrd="0" presId="urn:microsoft.com/office/officeart/2005/8/layout/bProcess3"/>
    <dgm:cxn modelId="{6C3EA710-F80A-4D93-BECA-BF59502C80FE}" type="presParOf" srcId="{7F685816-6C8B-450B-AE63-1FA8D241CE67}" destId="{39105A04-8745-40A6-AACD-0F05857214C8}" srcOrd="0" destOrd="0" presId="urn:microsoft.com/office/officeart/2005/8/layout/bProcess3"/>
    <dgm:cxn modelId="{3FB3F5AD-BF31-4A05-8DE9-B20656D9C14A}" type="presParOf" srcId="{2ACB583D-2237-44BA-B68F-A4EF9F61E246}" destId="{465B135B-04B5-41B1-BF2C-D4362AE20FAE}" srcOrd="2" destOrd="0" presId="urn:microsoft.com/office/officeart/2005/8/layout/bProcess3"/>
    <dgm:cxn modelId="{D84D59A8-A885-4026-A3C0-8309C5F19C5B}" type="presParOf" srcId="{2ACB583D-2237-44BA-B68F-A4EF9F61E246}" destId="{79348123-CC7C-4279-BE3F-898C7AFFA8C6}" srcOrd="3" destOrd="0" presId="urn:microsoft.com/office/officeart/2005/8/layout/bProcess3"/>
    <dgm:cxn modelId="{791CCA1C-97EB-4688-906B-921301BCD4F6}" type="presParOf" srcId="{79348123-CC7C-4279-BE3F-898C7AFFA8C6}" destId="{EE9830D4-62D5-45C5-B8CD-A94AF6AE0F70}" srcOrd="0" destOrd="0" presId="urn:microsoft.com/office/officeart/2005/8/layout/bProcess3"/>
    <dgm:cxn modelId="{54534054-720F-493A-B74D-A6B2B6F50F48}" type="presParOf" srcId="{2ACB583D-2237-44BA-B68F-A4EF9F61E246}" destId="{DBE09430-3CDF-4A00-89BA-74B8CC52A10D}" srcOrd="4" destOrd="0" presId="urn:microsoft.com/office/officeart/2005/8/layout/bProcess3"/>
    <dgm:cxn modelId="{FF379238-012A-4325-A69C-FA5428775775}" type="presParOf" srcId="{2ACB583D-2237-44BA-B68F-A4EF9F61E246}" destId="{DB0BDB67-E28E-44CF-A4C6-677E30034487}" srcOrd="5" destOrd="0" presId="urn:microsoft.com/office/officeart/2005/8/layout/bProcess3"/>
    <dgm:cxn modelId="{C89B8EED-1172-4997-A81F-0BF074CE9D27}" type="presParOf" srcId="{DB0BDB67-E28E-44CF-A4C6-677E30034487}" destId="{A37BFAA6-CBEA-41A6-A312-86EA516EF533}" srcOrd="0" destOrd="0" presId="urn:microsoft.com/office/officeart/2005/8/layout/bProcess3"/>
    <dgm:cxn modelId="{2AAED196-F47C-4D69-AB46-993AED585A22}" type="presParOf" srcId="{2ACB583D-2237-44BA-B68F-A4EF9F61E246}" destId="{23A93EE0-9681-4A93-BDD3-C9541160FB29}" srcOrd="6" destOrd="0" presId="urn:microsoft.com/office/officeart/2005/8/layout/bProcess3"/>
    <dgm:cxn modelId="{8601BEB0-D86C-4679-905F-A74413FD2D03}" type="presParOf" srcId="{2ACB583D-2237-44BA-B68F-A4EF9F61E246}" destId="{BC7C5BB7-1675-45C1-93F1-65DAC330CA50}" srcOrd="7" destOrd="0" presId="urn:microsoft.com/office/officeart/2005/8/layout/bProcess3"/>
    <dgm:cxn modelId="{23B27ABF-A3DC-43CD-8D8B-3987A391573A}" type="presParOf" srcId="{BC7C5BB7-1675-45C1-93F1-65DAC330CA50}" destId="{BA2E24E2-131E-47FA-9342-F231FA0A2A39}" srcOrd="0" destOrd="0" presId="urn:microsoft.com/office/officeart/2005/8/layout/bProcess3"/>
    <dgm:cxn modelId="{60267E1C-1EF1-4915-B100-D2EA5B1E25F3}" type="presParOf" srcId="{2ACB583D-2237-44BA-B68F-A4EF9F61E246}" destId="{37B4E7A2-331A-462A-95A8-2AD53861E61C}" srcOrd="8" destOrd="0" presId="urn:microsoft.com/office/officeart/2005/8/layout/bProcess3"/>
    <dgm:cxn modelId="{9891EAEE-22D0-484D-AD85-27F1B5054C61}" type="presParOf" srcId="{2ACB583D-2237-44BA-B68F-A4EF9F61E246}" destId="{B14ADBF7-8300-4ADC-9A6A-B62733342CF9}" srcOrd="9" destOrd="0" presId="urn:microsoft.com/office/officeart/2005/8/layout/bProcess3"/>
    <dgm:cxn modelId="{93A465B0-E374-4BE6-810E-4C3EF60BCBC2}" type="presParOf" srcId="{B14ADBF7-8300-4ADC-9A6A-B62733342CF9}" destId="{E23894A0-6758-4BB7-9AE0-5088C7036642}" srcOrd="0" destOrd="0" presId="urn:microsoft.com/office/officeart/2005/8/layout/bProcess3"/>
    <dgm:cxn modelId="{7FF326F9-36EE-4015-9082-648AD1096DA2}" type="presParOf" srcId="{2ACB583D-2237-44BA-B68F-A4EF9F61E246}" destId="{A823A7DE-6CB9-4F7C-9EFD-289AFC0DE29C}"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2D4D2A-0C3D-4779-9D9C-49609CDC1869}" type="doc">
      <dgm:prSet loTypeId="urn:microsoft.com/office/officeart/2005/8/layout/chevron2" loCatId="process" qsTypeId="urn:microsoft.com/office/officeart/2005/8/quickstyle/simple5" qsCatId="simple" csTypeId="urn:microsoft.com/office/officeart/2005/8/colors/accent4_2" csCatId="accent4" phldr="1"/>
      <dgm:spPr/>
    </dgm:pt>
    <dgm:pt modelId="{FEC60DE1-7283-443E-82C1-92596EAEFD56}">
      <dgm:prSet phldrT="[文本]"/>
      <dgm:spPr/>
      <dgm:t>
        <a:bodyPr anchor="ctr"/>
        <a:lstStyle/>
        <a:p>
          <a:r>
            <a:rPr lang="zh-CN" altLang="en-US" dirty="0" smtClean="0"/>
            <a:t>医院信息</a:t>
          </a:r>
          <a:endParaRPr lang="zh-CN" altLang="en-US" dirty="0"/>
        </a:p>
      </dgm:t>
    </dgm:pt>
    <dgm:pt modelId="{3C760FDE-D6AD-43C2-93E5-21C0011B7EFB}" type="parTrans" cxnId="{C6F89CEE-D664-4966-9ED1-04850411E5D2}">
      <dgm:prSet/>
      <dgm:spPr/>
      <dgm:t>
        <a:bodyPr/>
        <a:lstStyle/>
        <a:p>
          <a:endParaRPr lang="zh-CN" altLang="en-US"/>
        </a:p>
      </dgm:t>
    </dgm:pt>
    <dgm:pt modelId="{6F634DBC-5CB7-4AE8-B705-FE718D494A1B}" type="sibTrans" cxnId="{C6F89CEE-D664-4966-9ED1-04850411E5D2}">
      <dgm:prSet/>
      <dgm:spPr/>
      <dgm:t>
        <a:bodyPr/>
        <a:lstStyle/>
        <a:p>
          <a:endParaRPr lang="zh-CN" altLang="en-US"/>
        </a:p>
      </dgm:t>
    </dgm:pt>
    <dgm:pt modelId="{92F1FC86-28C9-4545-A2DC-B830A6E16F6A}">
      <dgm:prSet phldrT="[文本]"/>
      <dgm:spPr/>
      <dgm:t>
        <a:bodyPr/>
        <a:lstStyle/>
        <a:p>
          <a:r>
            <a:rPr lang="zh-CN" altLang="en-US" dirty="0" smtClean="0"/>
            <a:t>人员权限分配</a:t>
          </a:r>
          <a:endParaRPr lang="zh-CN" altLang="en-US" dirty="0"/>
        </a:p>
      </dgm:t>
    </dgm:pt>
    <dgm:pt modelId="{99698673-037E-4F6F-80EE-ACD856F8335B}" type="parTrans" cxnId="{AEA16178-AE43-4F51-A047-05FEE27D51B5}">
      <dgm:prSet/>
      <dgm:spPr/>
      <dgm:t>
        <a:bodyPr/>
        <a:lstStyle/>
        <a:p>
          <a:endParaRPr lang="zh-CN" altLang="en-US"/>
        </a:p>
      </dgm:t>
    </dgm:pt>
    <dgm:pt modelId="{DF0DFF32-33EE-4682-9A81-B354D120BFA7}" type="sibTrans" cxnId="{AEA16178-AE43-4F51-A047-05FEE27D51B5}">
      <dgm:prSet/>
      <dgm:spPr/>
      <dgm:t>
        <a:bodyPr/>
        <a:lstStyle/>
        <a:p>
          <a:endParaRPr lang="zh-CN" altLang="en-US"/>
        </a:p>
      </dgm:t>
    </dgm:pt>
    <dgm:pt modelId="{76B339F6-A4D2-4FC3-8DC9-EE9AE3F35217}">
      <dgm:prSet phldrT="[文本]"/>
      <dgm:spPr/>
      <dgm:t>
        <a:bodyPr/>
        <a:lstStyle/>
        <a:p>
          <a:r>
            <a:rPr lang="zh-CN" altLang="en-US" dirty="0" smtClean="0"/>
            <a:t>初始数据配置</a:t>
          </a:r>
          <a:endParaRPr lang="zh-CN" altLang="en-US" dirty="0"/>
        </a:p>
      </dgm:t>
    </dgm:pt>
    <dgm:pt modelId="{BF7FD7C8-1E95-4809-93E9-C8FB000066F5}" type="parTrans" cxnId="{61227FA7-2352-450F-892C-1D23F3D8AEF1}">
      <dgm:prSet/>
      <dgm:spPr/>
      <dgm:t>
        <a:bodyPr/>
        <a:lstStyle/>
        <a:p>
          <a:endParaRPr lang="zh-CN" altLang="en-US"/>
        </a:p>
      </dgm:t>
    </dgm:pt>
    <dgm:pt modelId="{05BEF31F-F7B0-4D8D-8A13-01BB50DE32BB}" type="sibTrans" cxnId="{61227FA7-2352-450F-892C-1D23F3D8AEF1}">
      <dgm:prSet/>
      <dgm:spPr/>
      <dgm:t>
        <a:bodyPr/>
        <a:lstStyle/>
        <a:p>
          <a:endParaRPr lang="zh-CN" altLang="en-US"/>
        </a:p>
      </dgm:t>
    </dgm:pt>
    <dgm:pt modelId="{24164733-273C-43A5-BB0A-2534B953BC77}">
      <dgm:prSet phldrT="[文本]"/>
      <dgm:spPr/>
      <dgm:t>
        <a:bodyPr anchor="ctr"/>
        <a:lstStyle/>
        <a:p>
          <a:r>
            <a:rPr lang="zh-CN" altLang="en-US" dirty="0" smtClean="0"/>
            <a:t>人员信息</a:t>
          </a:r>
          <a:endParaRPr lang="zh-CN" altLang="en-US" dirty="0"/>
        </a:p>
      </dgm:t>
    </dgm:pt>
    <dgm:pt modelId="{D5BA2538-8766-4FE8-BD6C-14449F8DD543}" type="parTrans" cxnId="{747DD6CD-D53B-42DA-AB88-000B3A7C04C6}">
      <dgm:prSet/>
      <dgm:spPr/>
      <dgm:t>
        <a:bodyPr/>
        <a:lstStyle/>
        <a:p>
          <a:endParaRPr lang="zh-CN" altLang="en-US"/>
        </a:p>
      </dgm:t>
    </dgm:pt>
    <dgm:pt modelId="{AC35E65A-446F-4D13-9AA9-F79AC783B5FB}" type="sibTrans" cxnId="{747DD6CD-D53B-42DA-AB88-000B3A7C04C6}">
      <dgm:prSet/>
      <dgm:spPr/>
      <dgm:t>
        <a:bodyPr/>
        <a:lstStyle/>
        <a:p>
          <a:endParaRPr lang="zh-CN" altLang="en-US"/>
        </a:p>
      </dgm:t>
    </dgm:pt>
    <dgm:pt modelId="{9E96D6E0-E346-4F11-8C92-57D548BC29F3}">
      <dgm:prSet phldrT="[文本]"/>
      <dgm:spPr/>
      <dgm:t>
        <a:bodyPr/>
        <a:lstStyle/>
        <a:p>
          <a:r>
            <a:rPr lang="zh-CN" altLang="en-US" dirty="0" smtClean="0"/>
            <a:t>角色（权限）</a:t>
          </a:r>
          <a:endParaRPr lang="zh-CN" altLang="en-US" dirty="0"/>
        </a:p>
      </dgm:t>
    </dgm:pt>
    <dgm:pt modelId="{27CE9F9E-A3E0-4B04-BBB7-367FE087D541}" type="parTrans" cxnId="{40C20C4F-913A-4B11-A6A4-7EF4350B2138}">
      <dgm:prSet/>
      <dgm:spPr/>
      <dgm:t>
        <a:bodyPr/>
        <a:lstStyle/>
        <a:p>
          <a:endParaRPr lang="zh-CN" altLang="en-US"/>
        </a:p>
      </dgm:t>
    </dgm:pt>
    <dgm:pt modelId="{6C1D8227-2648-48BD-81A0-F81F0B68C44A}" type="sibTrans" cxnId="{40C20C4F-913A-4B11-A6A4-7EF4350B2138}">
      <dgm:prSet/>
      <dgm:spPr/>
      <dgm:t>
        <a:bodyPr/>
        <a:lstStyle/>
        <a:p>
          <a:endParaRPr lang="zh-CN" altLang="en-US"/>
        </a:p>
      </dgm:t>
    </dgm:pt>
    <dgm:pt modelId="{B50C6249-75E6-4358-A4DE-533742AAD0E8}">
      <dgm:prSet custT="1"/>
      <dgm:spPr/>
      <dgm:t>
        <a:bodyPr/>
        <a:lstStyle/>
        <a:p>
          <a:r>
            <a:rPr lang="zh-CN" altLang="en-US" sz="2800" dirty="0" smtClean="0"/>
            <a:t>添加、修改、删除医院医院信息</a:t>
          </a:r>
          <a:endParaRPr lang="zh-CN" altLang="en-US" sz="2800" dirty="0"/>
        </a:p>
      </dgm:t>
    </dgm:pt>
    <dgm:pt modelId="{D99E8648-4F1E-45B5-B1A5-644F37CE7F25}" type="parTrans" cxnId="{B21329F3-153D-4AB4-A74A-2A8D64EAB97B}">
      <dgm:prSet/>
      <dgm:spPr/>
      <dgm:t>
        <a:bodyPr/>
        <a:lstStyle/>
        <a:p>
          <a:endParaRPr lang="zh-CN" altLang="en-US"/>
        </a:p>
      </dgm:t>
    </dgm:pt>
    <dgm:pt modelId="{6E5290F0-C9EB-4F8F-A0E3-3027F7C97A1E}" type="sibTrans" cxnId="{B21329F3-153D-4AB4-A74A-2A8D64EAB97B}">
      <dgm:prSet/>
      <dgm:spPr/>
      <dgm:t>
        <a:bodyPr/>
        <a:lstStyle/>
        <a:p>
          <a:endParaRPr lang="zh-CN" altLang="en-US"/>
        </a:p>
      </dgm:t>
    </dgm:pt>
    <dgm:pt modelId="{4460F9E9-EED2-4BD0-A004-CB8D3C3FD215}">
      <dgm:prSet custT="1"/>
      <dgm:spPr/>
      <dgm:t>
        <a:bodyPr/>
        <a:lstStyle/>
        <a:p>
          <a:r>
            <a:rPr lang="zh-CN" altLang="en-US" sz="2800" dirty="0" smtClean="0"/>
            <a:t>医院用户新建、修改、删除</a:t>
          </a:r>
          <a:endParaRPr lang="zh-CN" altLang="en-US" sz="2800" dirty="0"/>
        </a:p>
      </dgm:t>
    </dgm:pt>
    <dgm:pt modelId="{E3C8BA6C-C385-40AD-B548-A9CB447F8C76}" type="parTrans" cxnId="{299AF213-9F24-48A5-9A24-48B7B707174C}">
      <dgm:prSet/>
      <dgm:spPr/>
      <dgm:t>
        <a:bodyPr/>
        <a:lstStyle/>
        <a:p>
          <a:endParaRPr lang="zh-CN" altLang="en-US"/>
        </a:p>
      </dgm:t>
    </dgm:pt>
    <dgm:pt modelId="{7D0EE524-66ED-470D-968B-FD775E052E60}" type="sibTrans" cxnId="{299AF213-9F24-48A5-9A24-48B7B707174C}">
      <dgm:prSet/>
      <dgm:spPr/>
      <dgm:t>
        <a:bodyPr/>
        <a:lstStyle/>
        <a:p>
          <a:endParaRPr lang="zh-CN" altLang="en-US"/>
        </a:p>
      </dgm:t>
    </dgm:pt>
    <dgm:pt modelId="{232DBA15-1C0C-43A4-BDB4-E0E3CA7C91DB}">
      <dgm:prSet custT="1"/>
      <dgm:spPr/>
      <dgm:t>
        <a:bodyPr/>
        <a:lstStyle/>
        <a:p>
          <a:r>
            <a:rPr lang="zh-CN" altLang="en-US" sz="2800" dirty="0" smtClean="0"/>
            <a:t>用户角色管理</a:t>
          </a:r>
          <a:endParaRPr lang="zh-CN" altLang="en-US" sz="2800" dirty="0"/>
        </a:p>
      </dgm:t>
    </dgm:pt>
    <dgm:pt modelId="{3AA9D322-3DD6-4BAD-860C-46C00655794A}" type="parTrans" cxnId="{F0FE625D-7AA0-4546-8E7F-00279DFF59BE}">
      <dgm:prSet/>
      <dgm:spPr/>
      <dgm:t>
        <a:bodyPr/>
        <a:lstStyle/>
        <a:p>
          <a:endParaRPr lang="zh-CN" altLang="en-US"/>
        </a:p>
      </dgm:t>
    </dgm:pt>
    <dgm:pt modelId="{C614EE3B-8301-49A8-A68E-7E70702B7B5B}" type="sibTrans" cxnId="{F0FE625D-7AA0-4546-8E7F-00279DFF59BE}">
      <dgm:prSet/>
      <dgm:spPr/>
      <dgm:t>
        <a:bodyPr/>
        <a:lstStyle/>
        <a:p>
          <a:endParaRPr lang="zh-CN" altLang="en-US"/>
        </a:p>
      </dgm:t>
    </dgm:pt>
    <dgm:pt modelId="{70FCC530-6E30-4261-942A-3A9B3ED8E43B}">
      <dgm:prSet custT="1"/>
      <dgm:spPr/>
      <dgm:t>
        <a:bodyPr/>
        <a:lstStyle/>
        <a:p>
          <a:r>
            <a:rPr lang="zh-CN" altLang="en-US" sz="2800" dirty="0" smtClean="0"/>
            <a:t>用户所拥有的功能管理</a:t>
          </a:r>
          <a:endParaRPr lang="zh-CN" altLang="en-US" sz="2800" dirty="0"/>
        </a:p>
      </dgm:t>
    </dgm:pt>
    <dgm:pt modelId="{B4941A82-5D7C-47C3-9574-7CEFC402BDCF}" type="parTrans" cxnId="{3D0205AF-122C-4B68-B5F8-6B1E9322F338}">
      <dgm:prSet/>
      <dgm:spPr/>
      <dgm:t>
        <a:bodyPr/>
        <a:lstStyle/>
        <a:p>
          <a:endParaRPr lang="zh-CN" altLang="en-US"/>
        </a:p>
      </dgm:t>
    </dgm:pt>
    <dgm:pt modelId="{F3124093-62C9-4102-A039-9D21D5212B5F}" type="sibTrans" cxnId="{3D0205AF-122C-4B68-B5F8-6B1E9322F338}">
      <dgm:prSet/>
      <dgm:spPr/>
      <dgm:t>
        <a:bodyPr/>
        <a:lstStyle/>
        <a:p>
          <a:endParaRPr lang="zh-CN" altLang="en-US"/>
        </a:p>
      </dgm:t>
    </dgm:pt>
    <dgm:pt modelId="{B17F3303-1E0B-43F4-8BFD-704A35388C03}">
      <dgm:prSet custT="1"/>
      <dgm:spPr/>
      <dgm:t>
        <a:bodyPr/>
        <a:lstStyle/>
        <a:p>
          <a:r>
            <a:rPr lang="zh-CN" altLang="en-US" sz="2800" dirty="0" smtClean="0"/>
            <a:t>初始化数据设置</a:t>
          </a:r>
          <a:endParaRPr lang="zh-CN" altLang="en-US" sz="2800" dirty="0"/>
        </a:p>
      </dgm:t>
    </dgm:pt>
    <dgm:pt modelId="{A6DBF7D6-FB7B-48B6-B8D9-C4C266E06F61}" type="parTrans" cxnId="{5F8F0596-4E19-468A-9BFB-87B4DA04F4CB}">
      <dgm:prSet/>
      <dgm:spPr/>
      <dgm:t>
        <a:bodyPr/>
        <a:lstStyle/>
        <a:p>
          <a:endParaRPr lang="zh-CN" altLang="en-US"/>
        </a:p>
      </dgm:t>
    </dgm:pt>
    <dgm:pt modelId="{60EAF353-802A-418A-92AA-2BE0BB592D54}" type="sibTrans" cxnId="{5F8F0596-4E19-468A-9BFB-87B4DA04F4CB}">
      <dgm:prSet/>
      <dgm:spPr/>
      <dgm:t>
        <a:bodyPr/>
        <a:lstStyle/>
        <a:p>
          <a:endParaRPr lang="zh-CN" altLang="en-US"/>
        </a:p>
      </dgm:t>
    </dgm:pt>
    <dgm:pt modelId="{98B89CF7-A0D0-48D5-9CF5-BDAE1A0B6902}" type="pres">
      <dgm:prSet presAssocID="{642D4D2A-0C3D-4779-9D9C-49609CDC1869}" presName="linearFlow" presStyleCnt="0">
        <dgm:presLayoutVars>
          <dgm:dir/>
          <dgm:animLvl val="lvl"/>
          <dgm:resizeHandles val="exact"/>
        </dgm:presLayoutVars>
      </dgm:prSet>
      <dgm:spPr/>
    </dgm:pt>
    <dgm:pt modelId="{9C82C2F7-39FF-4C6D-BF6B-4C2C7C0C58EF}" type="pres">
      <dgm:prSet presAssocID="{FEC60DE1-7283-443E-82C1-92596EAEFD56}" presName="composite" presStyleCnt="0"/>
      <dgm:spPr/>
    </dgm:pt>
    <dgm:pt modelId="{CD549E13-8CEE-4F94-9F24-58A6E8624355}" type="pres">
      <dgm:prSet presAssocID="{FEC60DE1-7283-443E-82C1-92596EAEFD56}" presName="parentText" presStyleLbl="alignNode1" presStyleIdx="0" presStyleCnt="5">
        <dgm:presLayoutVars>
          <dgm:chMax val="1"/>
          <dgm:bulletEnabled val="1"/>
        </dgm:presLayoutVars>
      </dgm:prSet>
      <dgm:spPr/>
      <dgm:t>
        <a:bodyPr/>
        <a:lstStyle/>
        <a:p>
          <a:endParaRPr lang="zh-CN" altLang="en-US"/>
        </a:p>
      </dgm:t>
    </dgm:pt>
    <dgm:pt modelId="{D767D826-AA01-4AB2-9C50-DAA72742D7C3}" type="pres">
      <dgm:prSet presAssocID="{FEC60DE1-7283-443E-82C1-92596EAEFD56}" presName="descendantText" presStyleLbl="alignAcc1" presStyleIdx="0" presStyleCnt="5">
        <dgm:presLayoutVars>
          <dgm:bulletEnabled val="1"/>
        </dgm:presLayoutVars>
      </dgm:prSet>
      <dgm:spPr/>
      <dgm:t>
        <a:bodyPr/>
        <a:lstStyle/>
        <a:p>
          <a:endParaRPr lang="zh-CN" altLang="en-US"/>
        </a:p>
      </dgm:t>
    </dgm:pt>
    <dgm:pt modelId="{261034B4-CFD3-4653-A8A8-AC37E3C8F123}" type="pres">
      <dgm:prSet presAssocID="{6F634DBC-5CB7-4AE8-B705-FE718D494A1B}" presName="sp" presStyleCnt="0"/>
      <dgm:spPr/>
    </dgm:pt>
    <dgm:pt modelId="{28A1AFCB-08C4-45ED-BC80-78FE78FB9917}" type="pres">
      <dgm:prSet presAssocID="{24164733-273C-43A5-BB0A-2534B953BC77}" presName="composite" presStyleCnt="0"/>
      <dgm:spPr/>
    </dgm:pt>
    <dgm:pt modelId="{E236A271-4B16-42E6-A4AA-761993834293}" type="pres">
      <dgm:prSet presAssocID="{24164733-273C-43A5-BB0A-2534B953BC77}" presName="parentText" presStyleLbl="alignNode1" presStyleIdx="1" presStyleCnt="5">
        <dgm:presLayoutVars>
          <dgm:chMax val="1"/>
          <dgm:bulletEnabled val="1"/>
        </dgm:presLayoutVars>
      </dgm:prSet>
      <dgm:spPr/>
      <dgm:t>
        <a:bodyPr/>
        <a:lstStyle/>
        <a:p>
          <a:endParaRPr lang="zh-CN" altLang="en-US"/>
        </a:p>
      </dgm:t>
    </dgm:pt>
    <dgm:pt modelId="{96AD82C1-AC0D-46EA-BF70-A84E597C851E}" type="pres">
      <dgm:prSet presAssocID="{24164733-273C-43A5-BB0A-2534B953BC77}" presName="descendantText" presStyleLbl="alignAcc1" presStyleIdx="1" presStyleCnt="5">
        <dgm:presLayoutVars>
          <dgm:bulletEnabled val="1"/>
        </dgm:presLayoutVars>
      </dgm:prSet>
      <dgm:spPr/>
      <dgm:t>
        <a:bodyPr/>
        <a:lstStyle/>
        <a:p>
          <a:endParaRPr lang="zh-CN" altLang="en-US"/>
        </a:p>
      </dgm:t>
    </dgm:pt>
    <dgm:pt modelId="{CEF0290D-BA49-4DC3-A1AD-CB09C0928F0D}" type="pres">
      <dgm:prSet presAssocID="{AC35E65A-446F-4D13-9AA9-F79AC783B5FB}" presName="sp" presStyleCnt="0"/>
      <dgm:spPr/>
    </dgm:pt>
    <dgm:pt modelId="{A09F3903-855B-400D-B5C4-53BEC9EEC56B}" type="pres">
      <dgm:prSet presAssocID="{9E96D6E0-E346-4F11-8C92-57D548BC29F3}" presName="composite" presStyleCnt="0"/>
      <dgm:spPr/>
    </dgm:pt>
    <dgm:pt modelId="{55AC50D9-6E48-41B5-926C-10136E7AFD73}" type="pres">
      <dgm:prSet presAssocID="{9E96D6E0-E346-4F11-8C92-57D548BC29F3}" presName="parentText" presStyleLbl="alignNode1" presStyleIdx="2" presStyleCnt="5">
        <dgm:presLayoutVars>
          <dgm:chMax val="1"/>
          <dgm:bulletEnabled val="1"/>
        </dgm:presLayoutVars>
      </dgm:prSet>
      <dgm:spPr/>
      <dgm:t>
        <a:bodyPr/>
        <a:lstStyle/>
        <a:p>
          <a:endParaRPr lang="zh-CN" altLang="en-US"/>
        </a:p>
      </dgm:t>
    </dgm:pt>
    <dgm:pt modelId="{D3330CE6-5AF7-47A9-89B2-70DE323928A8}" type="pres">
      <dgm:prSet presAssocID="{9E96D6E0-E346-4F11-8C92-57D548BC29F3}" presName="descendantText" presStyleLbl="alignAcc1" presStyleIdx="2" presStyleCnt="5">
        <dgm:presLayoutVars>
          <dgm:bulletEnabled val="1"/>
        </dgm:presLayoutVars>
      </dgm:prSet>
      <dgm:spPr/>
      <dgm:t>
        <a:bodyPr/>
        <a:lstStyle/>
        <a:p>
          <a:endParaRPr lang="zh-CN" altLang="en-US"/>
        </a:p>
      </dgm:t>
    </dgm:pt>
    <dgm:pt modelId="{10D5BA0C-3287-473D-8D9C-F2213F6DE6C4}" type="pres">
      <dgm:prSet presAssocID="{6C1D8227-2648-48BD-81A0-F81F0B68C44A}" presName="sp" presStyleCnt="0"/>
      <dgm:spPr/>
    </dgm:pt>
    <dgm:pt modelId="{1B3461C1-C924-4CAC-A060-3E116DEB96ED}" type="pres">
      <dgm:prSet presAssocID="{92F1FC86-28C9-4545-A2DC-B830A6E16F6A}" presName="composite" presStyleCnt="0"/>
      <dgm:spPr/>
    </dgm:pt>
    <dgm:pt modelId="{769527AE-1C58-4BFD-AC86-12D43EE5768D}" type="pres">
      <dgm:prSet presAssocID="{92F1FC86-28C9-4545-A2DC-B830A6E16F6A}" presName="parentText" presStyleLbl="alignNode1" presStyleIdx="3" presStyleCnt="5">
        <dgm:presLayoutVars>
          <dgm:chMax val="1"/>
          <dgm:bulletEnabled val="1"/>
        </dgm:presLayoutVars>
      </dgm:prSet>
      <dgm:spPr/>
      <dgm:t>
        <a:bodyPr/>
        <a:lstStyle/>
        <a:p>
          <a:endParaRPr lang="zh-CN" altLang="en-US"/>
        </a:p>
      </dgm:t>
    </dgm:pt>
    <dgm:pt modelId="{5CC654D8-380B-490E-ABB9-68915CFAF0C7}" type="pres">
      <dgm:prSet presAssocID="{92F1FC86-28C9-4545-A2DC-B830A6E16F6A}" presName="descendantText" presStyleLbl="alignAcc1" presStyleIdx="3" presStyleCnt="5">
        <dgm:presLayoutVars>
          <dgm:bulletEnabled val="1"/>
        </dgm:presLayoutVars>
      </dgm:prSet>
      <dgm:spPr/>
      <dgm:t>
        <a:bodyPr/>
        <a:lstStyle/>
        <a:p>
          <a:endParaRPr lang="zh-CN" altLang="en-US"/>
        </a:p>
      </dgm:t>
    </dgm:pt>
    <dgm:pt modelId="{6A31FEF4-A6D3-4376-B13F-1342F7E77E30}" type="pres">
      <dgm:prSet presAssocID="{DF0DFF32-33EE-4682-9A81-B354D120BFA7}" presName="sp" presStyleCnt="0"/>
      <dgm:spPr/>
    </dgm:pt>
    <dgm:pt modelId="{16BE95E2-53AB-459F-B055-F90ACF6F6EB7}" type="pres">
      <dgm:prSet presAssocID="{76B339F6-A4D2-4FC3-8DC9-EE9AE3F35217}" presName="composite" presStyleCnt="0"/>
      <dgm:spPr/>
    </dgm:pt>
    <dgm:pt modelId="{32580995-D80F-431C-AC88-502BF64C2308}" type="pres">
      <dgm:prSet presAssocID="{76B339F6-A4D2-4FC3-8DC9-EE9AE3F35217}" presName="parentText" presStyleLbl="alignNode1" presStyleIdx="4" presStyleCnt="5">
        <dgm:presLayoutVars>
          <dgm:chMax val="1"/>
          <dgm:bulletEnabled val="1"/>
        </dgm:presLayoutVars>
      </dgm:prSet>
      <dgm:spPr/>
      <dgm:t>
        <a:bodyPr/>
        <a:lstStyle/>
        <a:p>
          <a:endParaRPr lang="zh-CN" altLang="en-US"/>
        </a:p>
      </dgm:t>
    </dgm:pt>
    <dgm:pt modelId="{96936A70-3E84-4A64-8F68-E4BFC2F00480}" type="pres">
      <dgm:prSet presAssocID="{76B339F6-A4D2-4FC3-8DC9-EE9AE3F35217}" presName="descendantText" presStyleLbl="alignAcc1" presStyleIdx="4" presStyleCnt="5">
        <dgm:presLayoutVars>
          <dgm:bulletEnabled val="1"/>
        </dgm:presLayoutVars>
      </dgm:prSet>
      <dgm:spPr/>
      <dgm:t>
        <a:bodyPr/>
        <a:lstStyle/>
        <a:p>
          <a:endParaRPr lang="zh-CN" altLang="en-US"/>
        </a:p>
      </dgm:t>
    </dgm:pt>
  </dgm:ptLst>
  <dgm:cxnLst>
    <dgm:cxn modelId="{4DE117EB-91BF-40CF-AB76-D8C965170DE8}" type="presOf" srcId="{92F1FC86-28C9-4545-A2DC-B830A6E16F6A}" destId="{769527AE-1C58-4BFD-AC86-12D43EE5768D}" srcOrd="0" destOrd="0" presId="urn:microsoft.com/office/officeart/2005/8/layout/chevron2"/>
    <dgm:cxn modelId="{61227FA7-2352-450F-892C-1D23F3D8AEF1}" srcId="{642D4D2A-0C3D-4779-9D9C-49609CDC1869}" destId="{76B339F6-A4D2-4FC3-8DC9-EE9AE3F35217}" srcOrd="4" destOrd="0" parTransId="{BF7FD7C8-1E95-4809-93E9-C8FB000066F5}" sibTransId="{05BEF31F-F7B0-4D8D-8A13-01BB50DE32BB}"/>
    <dgm:cxn modelId="{D08C1E39-8ACF-4F78-946F-35D65B8824D9}" type="presOf" srcId="{B50C6249-75E6-4358-A4DE-533742AAD0E8}" destId="{D767D826-AA01-4AB2-9C50-DAA72742D7C3}" srcOrd="0" destOrd="0" presId="urn:microsoft.com/office/officeart/2005/8/layout/chevron2"/>
    <dgm:cxn modelId="{5B1D72A6-3650-4FC1-98F8-C97D796D343E}" type="presOf" srcId="{642D4D2A-0C3D-4779-9D9C-49609CDC1869}" destId="{98B89CF7-A0D0-48D5-9CF5-BDAE1A0B6902}" srcOrd="0" destOrd="0" presId="urn:microsoft.com/office/officeart/2005/8/layout/chevron2"/>
    <dgm:cxn modelId="{B21329F3-153D-4AB4-A74A-2A8D64EAB97B}" srcId="{FEC60DE1-7283-443E-82C1-92596EAEFD56}" destId="{B50C6249-75E6-4358-A4DE-533742AAD0E8}" srcOrd="0" destOrd="0" parTransId="{D99E8648-4F1E-45B5-B1A5-644F37CE7F25}" sibTransId="{6E5290F0-C9EB-4F8F-A0E3-3027F7C97A1E}"/>
    <dgm:cxn modelId="{40C20C4F-913A-4B11-A6A4-7EF4350B2138}" srcId="{642D4D2A-0C3D-4779-9D9C-49609CDC1869}" destId="{9E96D6E0-E346-4F11-8C92-57D548BC29F3}" srcOrd="2" destOrd="0" parTransId="{27CE9F9E-A3E0-4B04-BBB7-367FE087D541}" sibTransId="{6C1D8227-2648-48BD-81A0-F81F0B68C44A}"/>
    <dgm:cxn modelId="{9699E6CF-CABD-40A6-B400-E07C707E412B}" type="presOf" srcId="{76B339F6-A4D2-4FC3-8DC9-EE9AE3F35217}" destId="{32580995-D80F-431C-AC88-502BF64C2308}" srcOrd="0" destOrd="0" presId="urn:microsoft.com/office/officeart/2005/8/layout/chevron2"/>
    <dgm:cxn modelId="{C6F89CEE-D664-4966-9ED1-04850411E5D2}" srcId="{642D4D2A-0C3D-4779-9D9C-49609CDC1869}" destId="{FEC60DE1-7283-443E-82C1-92596EAEFD56}" srcOrd="0" destOrd="0" parTransId="{3C760FDE-D6AD-43C2-93E5-21C0011B7EFB}" sibTransId="{6F634DBC-5CB7-4AE8-B705-FE718D494A1B}"/>
    <dgm:cxn modelId="{BD3871A0-A289-4BA4-A864-1F7E3EB0E15D}" type="presOf" srcId="{4460F9E9-EED2-4BD0-A004-CB8D3C3FD215}" destId="{96AD82C1-AC0D-46EA-BF70-A84E597C851E}" srcOrd="0" destOrd="0" presId="urn:microsoft.com/office/officeart/2005/8/layout/chevron2"/>
    <dgm:cxn modelId="{2D793530-E2F8-4EBE-B94C-CFD49FC62E2A}" type="presOf" srcId="{24164733-273C-43A5-BB0A-2534B953BC77}" destId="{E236A271-4B16-42E6-A4AA-761993834293}" srcOrd="0" destOrd="0" presId="urn:microsoft.com/office/officeart/2005/8/layout/chevron2"/>
    <dgm:cxn modelId="{F0FE625D-7AA0-4546-8E7F-00279DFF59BE}" srcId="{9E96D6E0-E346-4F11-8C92-57D548BC29F3}" destId="{232DBA15-1C0C-43A4-BDB4-E0E3CA7C91DB}" srcOrd="0" destOrd="0" parTransId="{3AA9D322-3DD6-4BAD-860C-46C00655794A}" sibTransId="{C614EE3B-8301-49A8-A68E-7E70702B7B5B}"/>
    <dgm:cxn modelId="{3D0205AF-122C-4B68-B5F8-6B1E9322F338}" srcId="{92F1FC86-28C9-4545-A2DC-B830A6E16F6A}" destId="{70FCC530-6E30-4261-942A-3A9B3ED8E43B}" srcOrd="0" destOrd="0" parTransId="{B4941A82-5D7C-47C3-9574-7CEFC402BDCF}" sibTransId="{F3124093-62C9-4102-A039-9D21D5212B5F}"/>
    <dgm:cxn modelId="{D55F5643-D2C5-426A-8ECB-24B3E75BB596}" type="presOf" srcId="{B17F3303-1E0B-43F4-8BFD-704A35388C03}" destId="{96936A70-3E84-4A64-8F68-E4BFC2F00480}" srcOrd="0" destOrd="0" presId="urn:microsoft.com/office/officeart/2005/8/layout/chevron2"/>
    <dgm:cxn modelId="{937C1DD4-8DCF-4FC8-BDCA-6CE0D21D69C1}" type="presOf" srcId="{9E96D6E0-E346-4F11-8C92-57D548BC29F3}" destId="{55AC50D9-6E48-41B5-926C-10136E7AFD73}" srcOrd="0" destOrd="0" presId="urn:microsoft.com/office/officeart/2005/8/layout/chevron2"/>
    <dgm:cxn modelId="{747DD6CD-D53B-42DA-AB88-000B3A7C04C6}" srcId="{642D4D2A-0C3D-4779-9D9C-49609CDC1869}" destId="{24164733-273C-43A5-BB0A-2534B953BC77}" srcOrd="1" destOrd="0" parTransId="{D5BA2538-8766-4FE8-BD6C-14449F8DD543}" sibTransId="{AC35E65A-446F-4D13-9AA9-F79AC783B5FB}"/>
    <dgm:cxn modelId="{5F8F0596-4E19-468A-9BFB-87B4DA04F4CB}" srcId="{76B339F6-A4D2-4FC3-8DC9-EE9AE3F35217}" destId="{B17F3303-1E0B-43F4-8BFD-704A35388C03}" srcOrd="0" destOrd="0" parTransId="{A6DBF7D6-FB7B-48B6-B8D9-C4C266E06F61}" sibTransId="{60EAF353-802A-418A-92AA-2BE0BB592D54}"/>
    <dgm:cxn modelId="{AEA16178-AE43-4F51-A047-05FEE27D51B5}" srcId="{642D4D2A-0C3D-4779-9D9C-49609CDC1869}" destId="{92F1FC86-28C9-4545-A2DC-B830A6E16F6A}" srcOrd="3" destOrd="0" parTransId="{99698673-037E-4F6F-80EE-ACD856F8335B}" sibTransId="{DF0DFF32-33EE-4682-9A81-B354D120BFA7}"/>
    <dgm:cxn modelId="{9A498D0D-C56B-4582-9994-0D103CD2B903}" type="presOf" srcId="{FEC60DE1-7283-443E-82C1-92596EAEFD56}" destId="{CD549E13-8CEE-4F94-9F24-58A6E8624355}" srcOrd="0" destOrd="0" presId="urn:microsoft.com/office/officeart/2005/8/layout/chevron2"/>
    <dgm:cxn modelId="{299AF213-9F24-48A5-9A24-48B7B707174C}" srcId="{24164733-273C-43A5-BB0A-2534B953BC77}" destId="{4460F9E9-EED2-4BD0-A004-CB8D3C3FD215}" srcOrd="0" destOrd="0" parTransId="{E3C8BA6C-C385-40AD-B548-A9CB447F8C76}" sibTransId="{7D0EE524-66ED-470D-968B-FD775E052E60}"/>
    <dgm:cxn modelId="{C241845B-6E51-404B-9D81-749F8563A1E7}" type="presOf" srcId="{70FCC530-6E30-4261-942A-3A9B3ED8E43B}" destId="{5CC654D8-380B-490E-ABB9-68915CFAF0C7}" srcOrd="0" destOrd="0" presId="urn:microsoft.com/office/officeart/2005/8/layout/chevron2"/>
    <dgm:cxn modelId="{946FF213-4621-4634-A26A-D162F45752E4}" type="presOf" srcId="{232DBA15-1C0C-43A4-BDB4-E0E3CA7C91DB}" destId="{D3330CE6-5AF7-47A9-89B2-70DE323928A8}" srcOrd="0" destOrd="0" presId="urn:microsoft.com/office/officeart/2005/8/layout/chevron2"/>
    <dgm:cxn modelId="{DA17AA79-C3BE-4404-9E60-3174609F30C0}" type="presParOf" srcId="{98B89CF7-A0D0-48D5-9CF5-BDAE1A0B6902}" destId="{9C82C2F7-39FF-4C6D-BF6B-4C2C7C0C58EF}" srcOrd="0" destOrd="0" presId="urn:microsoft.com/office/officeart/2005/8/layout/chevron2"/>
    <dgm:cxn modelId="{9618CCBB-9FAD-43EE-8FB3-5932FB5796C6}" type="presParOf" srcId="{9C82C2F7-39FF-4C6D-BF6B-4C2C7C0C58EF}" destId="{CD549E13-8CEE-4F94-9F24-58A6E8624355}" srcOrd="0" destOrd="0" presId="urn:microsoft.com/office/officeart/2005/8/layout/chevron2"/>
    <dgm:cxn modelId="{17BCB08D-1D3A-44DF-B3C9-8033AAC0D27C}" type="presParOf" srcId="{9C82C2F7-39FF-4C6D-BF6B-4C2C7C0C58EF}" destId="{D767D826-AA01-4AB2-9C50-DAA72742D7C3}" srcOrd="1" destOrd="0" presId="urn:microsoft.com/office/officeart/2005/8/layout/chevron2"/>
    <dgm:cxn modelId="{DB4D1D98-A4C6-4BE8-8438-46EF46B6D565}" type="presParOf" srcId="{98B89CF7-A0D0-48D5-9CF5-BDAE1A0B6902}" destId="{261034B4-CFD3-4653-A8A8-AC37E3C8F123}" srcOrd="1" destOrd="0" presId="urn:microsoft.com/office/officeart/2005/8/layout/chevron2"/>
    <dgm:cxn modelId="{B7EEF0B7-5603-4C0C-B0A9-725A28B42B45}" type="presParOf" srcId="{98B89CF7-A0D0-48D5-9CF5-BDAE1A0B6902}" destId="{28A1AFCB-08C4-45ED-BC80-78FE78FB9917}" srcOrd="2" destOrd="0" presId="urn:microsoft.com/office/officeart/2005/8/layout/chevron2"/>
    <dgm:cxn modelId="{7B7F49C3-5A51-4ED0-A6B0-A5A0E3E6F51D}" type="presParOf" srcId="{28A1AFCB-08C4-45ED-BC80-78FE78FB9917}" destId="{E236A271-4B16-42E6-A4AA-761993834293}" srcOrd="0" destOrd="0" presId="urn:microsoft.com/office/officeart/2005/8/layout/chevron2"/>
    <dgm:cxn modelId="{271EB49A-90B1-4AC6-B7F9-BA6857682BA9}" type="presParOf" srcId="{28A1AFCB-08C4-45ED-BC80-78FE78FB9917}" destId="{96AD82C1-AC0D-46EA-BF70-A84E597C851E}" srcOrd="1" destOrd="0" presId="urn:microsoft.com/office/officeart/2005/8/layout/chevron2"/>
    <dgm:cxn modelId="{CC0BFE47-FA02-4A86-A60E-4F98D488E966}" type="presParOf" srcId="{98B89CF7-A0D0-48D5-9CF5-BDAE1A0B6902}" destId="{CEF0290D-BA49-4DC3-A1AD-CB09C0928F0D}" srcOrd="3" destOrd="0" presId="urn:microsoft.com/office/officeart/2005/8/layout/chevron2"/>
    <dgm:cxn modelId="{A61D8A0C-55EC-4143-AF21-2C4B0BBACE1D}" type="presParOf" srcId="{98B89CF7-A0D0-48D5-9CF5-BDAE1A0B6902}" destId="{A09F3903-855B-400D-B5C4-53BEC9EEC56B}" srcOrd="4" destOrd="0" presId="urn:microsoft.com/office/officeart/2005/8/layout/chevron2"/>
    <dgm:cxn modelId="{4A7C79F8-4A9F-4736-ADD3-4FEC88B7AF04}" type="presParOf" srcId="{A09F3903-855B-400D-B5C4-53BEC9EEC56B}" destId="{55AC50D9-6E48-41B5-926C-10136E7AFD73}" srcOrd="0" destOrd="0" presId="urn:microsoft.com/office/officeart/2005/8/layout/chevron2"/>
    <dgm:cxn modelId="{FBE3F8AE-C7C3-4770-85F9-D0A0787B89F1}" type="presParOf" srcId="{A09F3903-855B-400D-B5C4-53BEC9EEC56B}" destId="{D3330CE6-5AF7-47A9-89B2-70DE323928A8}" srcOrd="1" destOrd="0" presId="urn:microsoft.com/office/officeart/2005/8/layout/chevron2"/>
    <dgm:cxn modelId="{2A4350CB-7A85-47DE-898C-587B430EDA80}" type="presParOf" srcId="{98B89CF7-A0D0-48D5-9CF5-BDAE1A0B6902}" destId="{10D5BA0C-3287-473D-8D9C-F2213F6DE6C4}" srcOrd="5" destOrd="0" presId="urn:microsoft.com/office/officeart/2005/8/layout/chevron2"/>
    <dgm:cxn modelId="{BDDD5FB3-6E3B-48F0-B89B-332E89F31238}" type="presParOf" srcId="{98B89CF7-A0D0-48D5-9CF5-BDAE1A0B6902}" destId="{1B3461C1-C924-4CAC-A060-3E116DEB96ED}" srcOrd="6" destOrd="0" presId="urn:microsoft.com/office/officeart/2005/8/layout/chevron2"/>
    <dgm:cxn modelId="{136818B1-155B-49A3-8A4A-9B5537655547}" type="presParOf" srcId="{1B3461C1-C924-4CAC-A060-3E116DEB96ED}" destId="{769527AE-1C58-4BFD-AC86-12D43EE5768D}" srcOrd="0" destOrd="0" presId="urn:microsoft.com/office/officeart/2005/8/layout/chevron2"/>
    <dgm:cxn modelId="{4A7B02FC-BA79-4302-8897-8FEC79CCD025}" type="presParOf" srcId="{1B3461C1-C924-4CAC-A060-3E116DEB96ED}" destId="{5CC654D8-380B-490E-ABB9-68915CFAF0C7}" srcOrd="1" destOrd="0" presId="urn:microsoft.com/office/officeart/2005/8/layout/chevron2"/>
    <dgm:cxn modelId="{F850F759-EBEB-4172-A7BC-CA7DBBF53A47}" type="presParOf" srcId="{98B89CF7-A0D0-48D5-9CF5-BDAE1A0B6902}" destId="{6A31FEF4-A6D3-4376-B13F-1342F7E77E30}" srcOrd="7" destOrd="0" presId="urn:microsoft.com/office/officeart/2005/8/layout/chevron2"/>
    <dgm:cxn modelId="{7F0AFEA2-149E-482E-9BB2-F5A024E8A469}" type="presParOf" srcId="{98B89CF7-A0D0-48D5-9CF5-BDAE1A0B6902}" destId="{16BE95E2-53AB-459F-B055-F90ACF6F6EB7}" srcOrd="8" destOrd="0" presId="urn:microsoft.com/office/officeart/2005/8/layout/chevron2"/>
    <dgm:cxn modelId="{DACDA86B-311F-44B5-ABF1-8B04E712123B}" type="presParOf" srcId="{16BE95E2-53AB-459F-B055-F90ACF6F6EB7}" destId="{32580995-D80F-431C-AC88-502BF64C2308}" srcOrd="0" destOrd="0" presId="urn:microsoft.com/office/officeart/2005/8/layout/chevron2"/>
    <dgm:cxn modelId="{C6A2CD0F-92B9-4605-8EB2-664B954D6F06}" type="presParOf" srcId="{16BE95E2-53AB-459F-B055-F90ACF6F6EB7}" destId="{96936A70-3E84-4A64-8F68-E4BFC2F0048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sz="1000">
              <a:latin typeface="Arial" pitchFamily="34" charset="0"/>
              <a:cs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C0EDC-3B04-4D43-AC98-A606493C474D}" type="datetimeFigureOut">
              <a:rPr lang="en-US" sz="1000" smtClean="0">
                <a:latin typeface="Arial" pitchFamily="34" charset="0"/>
                <a:cs typeface="Arial" pitchFamily="34" charset="0"/>
              </a:rPr>
              <a:pPr/>
              <a:t>8/27/2017</a:t>
            </a:fld>
            <a:endParaRPr lang="en-US" sz="1000">
              <a:latin typeface="Arial" pitchFamily="34" charset="0"/>
              <a:cs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lvl="0"/>
            <a:r>
              <a:rPr lang="en-US" sz="800" cap="all">
                <a:solidFill>
                  <a:srgbClr val="939598"/>
                </a:solidFill>
                <a:latin typeface="Arial" pitchFamily="34" charset="0"/>
                <a:cs typeface="Arial" pitchFamily="34" charset="0"/>
              </a:rPr>
              <a:t>2011 LENOVO CONFIDENTIAL. All rights reserved</a:t>
            </a:r>
            <a:r>
              <a:rPr lang="en-US" sz="800" cap="all" smtClean="0">
                <a:solidFill>
                  <a:srgbClr val="939598"/>
                </a:solidFill>
                <a:latin typeface="Arial" pitchFamily="34" charset="0"/>
                <a:cs typeface="Arial" pitchFamily="34" charset="0"/>
              </a:rPr>
              <a:t>.</a:t>
            </a:r>
            <a:endParaRPr lang="en-US" sz="800" cap="all">
              <a:solidFill>
                <a:srgbClr val="939598"/>
              </a:solidFill>
              <a:latin typeface="Arial" pitchFamily="34" charset="0"/>
              <a:cs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27F3538-DD9D-4F25-8311-592750C50641}"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252915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F23CF275-28B3-497F-9AED-85D5F023BA5C}" type="datetimeFigureOut">
              <a:rPr lang="en-US" smtClean="0"/>
              <a:pPr/>
              <a:t>8/27/2017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r>
              <a:rPr lang="en-US" sz="800" cap="all" smtClean="0">
                <a:solidFill>
                  <a:srgbClr val="939598"/>
                </a:solidFill>
              </a:rPr>
              <a:t>2011 LENOVO CONFIDENTIAL. All rights reserved.</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4AED87EB-65D7-4500-873C-410831173A82}" type="slidenum">
              <a:rPr lang="en-US" smtClean="0"/>
              <a:pPr/>
              <a:t>‹#›</a:t>
            </a:fld>
            <a:endParaRPr lang="en-US"/>
          </a:p>
        </p:txBody>
      </p:sp>
    </p:spTree>
    <p:extLst>
      <p:ext uri="{BB962C8B-B14F-4D97-AF65-F5344CB8AC3E}">
        <p14:creationId xmlns:p14="http://schemas.microsoft.com/office/powerpoint/2010/main" val="369331368"/>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jpe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4.png"/><Relationship Id="rId21" Type="http://schemas.openxmlformats.org/officeDocument/2006/relationships/image" Target="../media/image42.png"/><Relationship Id="rId7" Type="http://schemas.openxmlformats.org/officeDocument/2006/relationships/image" Target="../media/image29.png"/><Relationship Id="rId12" Type="http://schemas.openxmlformats.org/officeDocument/2006/relationships/image" Target="../media/image13.png"/><Relationship Id="rId17" Type="http://schemas.openxmlformats.org/officeDocument/2006/relationships/image" Target="../media/image38.png"/><Relationship Id="rId2" Type="http://schemas.openxmlformats.org/officeDocument/2006/relationships/image" Target="../media/image1.jpe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6.png"/><Relationship Id="rId10" Type="http://schemas.openxmlformats.org/officeDocument/2006/relationships/image" Target="../media/image32.png"/><Relationship Id="rId19" Type="http://schemas.openxmlformats.org/officeDocument/2006/relationships/image" Target="../media/image40.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5.png"/><Relationship Id="rId22" Type="http://schemas.openxmlformats.org/officeDocument/2006/relationships/image" Target="../media/image43.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4.png"/><Relationship Id="rId21" Type="http://schemas.openxmlformats.org/officeDocument/2006/relationships/image" Target="../media/image42.png"/><Relationship Id="rId7" Type="http://schemas.openxmlformats.org/officeDocument/2006/relationships/image" Target="../media/image29.png"/><Relationship Id="rId12" Type="http://schemas.openxmlformats.org/officeDocument/2006/relationships/image" Target="../media/image13.png"/><Relationship Id="rId17" Type="http://schemas.openxmlformats.org/officeDocument/2006/relationships/image" Target="../media/image38.png"/><Relationship Id="rId2" Type="http://schemas.openxmlformats.org/officeDocument/2006/relationships/image" Target="../media/image1.jpe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6.png"/><Relationship Id="rId10" Type="http://schemas.openxmlformats.org/officeDocument/2006/relationships/image" Target="../media/image32.png"/><Relationship Id="rId19" Type="http://schemas.openxmlformats.org/officeDocument/2006/relationships/image" Target="../media/image40.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5.png"/><Relationship Id="rId22" Type="http://schemas.openxmlformats.org/officeDocument/2006/relationships/image" Target="../media/image4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Pic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893"/>
            <a:ext cx="12190415" cy="6857107"/>
          </a:xfrm>
          <a:prstGeom prst="rect">
            <a:avLst/>
          </a:prstGeom>
        </p:spPr>
      </p:pic>
      <p:sp>
        <p:nvSpPr>
          <p:cNvPr id="56" name="Title 16"/>
          <p:cNvSpPr>
            <a:spLocks noGrp="1"/>
          </p:cNvSpPr>
          <p:nvPr>
            <p:ph type="title" hasCustomPrompt="1"/>
          </p:nvPr>
        </p:nvSpPr>
        <p:spPr bwMode="gray">
          <a:xfrm>
            <a:off x="548640" y="2048256"/>
            <a:ext cx="8723376"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Arial" pitchFamily="34" charset="0"/>
                <a:ea typeface="+mn-ea"/>
                <a:cs typeface="Arial" pitchFamily="34" charset="0"/>
              </a:defRPr>
            </a:lvl1pPr>
          </a:lstStyle>
          <a:p>
            <a:r>
              <a:rPr lang="en-US" dirty="0" smtClean="0"/>
              <a:t>Click to edit text, two lines maximum</a:t>
            </a:r>
            <a:endParaRPr lang="en-US" dirty="0"/>
          </a:p>
        </p:txBody>
      </p:sp>
      <p:sp>
        <p:nvSpPr>
          <p:cNvPr id="62" name="Footer Placeholder 61"/>
          <p:cNvSpPr>
            <a:spLocks noGrp="1"/>
          </p:cNvSpPr>
          <p:nvPr>
            <p:ph type="ftr" sz="quarter" idx="10"/>
          </p:nvPr>
        </p:nvSpPr>
        <p:spPr>
          <a:xfrm>
            <a:off x="548640" y="6473952"/>
            <a:ext cx="3860800" cy="153888"/>
          </a:xfrm>
        </p:spPr>
        <p:txBody>
          <a:bodyPr lIns="0"/>
          <a:lstStyle>
            <a:lvl1pPr>
              <a:defRPr cap="none"/>
            </a:lvl1pPr>
          </a:lstStyle>
          <a:p>
            <a:r>
              <a:rPr lang="en-US" sz="1000" smtClean="0">
                <a:solidFill>
                  <a:srgbClr val="939598"/>
                </a:solidFill>
                <a:cs typeface="Arial" pitchFamily="34" charset="0"/>
              </a:rPr>
              <a:t>2016 Lenovo Internal. All rights reserved.</a:t>
            </a:r>
            <a:endParaRPr lang="en-US" sz="1000">
              <a:solidFill>
                <a:srgbClr val="939598"/>
              </a:solidFill>
              <a:cs typeface="Arial" pitchFamily="34" charset="0"/>
            </a:endParaRPr>
          </a:p>
        </p:txBody>
      </p:sp>
      <p:sp>
        <p:nvSpPr>
          <p:cNvPr id="55" name="Subtitle 2"/>
          <p:cNvSpPr>
            <a:spLocks noGrp="1"/>
          </p:cNvSpPr>
          <p:nvPr>
            <p:ph type="subTitle" idx="1" hasCustomPrompt="1"/>
          </p:nvPr>
        </p:nvSpPr>
        <p:spPr bwMode="gray">
          <a:xfrm>
            <a:off x="548640" y="4059936"/>
            <a:ext cx="871423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Arial"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subtitle placeholder</a:t>
            </a:r>
          </a:p>
        </p:txBody>
      </p:sp>
      <p:sp>
        <p:nvSpPr>
          <p:cNvPr id="5" name="Text Placeholder 4"/>
          <p:cNvSpPr>
            <a:spLocks noGrp="1"/>
          </p:cNvSpPr>
          <p:nvPr>
            <p:ph type="body" sz="quarter" idx="11"/>
          </p:nvPr>
        </p:nvSpPr>
        <p:spPr>
          <a:xfrm>
            <a:off x="548640" y="4800600"/>
            <a:ext cx="6409944" cy="512064"/>
          </a:xfrm>
          <a:prstGeom prst="rect">
            <a:avLst/>
          </a:prstGeom>
        </p:spPr>
        <p:txBody>
          <a:bodyPr lIns="0" tIns="0" rIns="0" bIns="0"/>
          <a:lstStyle>
            <a:lvl1pPr marL="0" indent="0">
              <a:buFontTx/>
              <a:buNone/>
              <a:defRPr sz="1600"/>
            </a:lvl1pPr>
          </a:lstStyle>
          <a:p>
            <a:pPr lvl="0"/>
            <a:r>
              <a:rPr lang="zh-CN" altLang="en-US" smtClean="0"/>
              <a:t>编辑母版文本样式</a:t>
            </a:r>
          </a:p>
          <a:p>
            <a:pPr lvl="1"/>
            <a:r>
              <a:rPr lang="zh-CN" altLang="en-US" smtClean="0"/>
              <a:t>第二级</a:t>
            </a:r>
          </a:p>
        </p:txBody>
      </p:sp>
      <p:pic>
        <p:nvPicPr>
          <p:cNvPr id="23" name="Picture 2" descr="C:\Users\kathyp\Documents\00_Brand-Resources\Multimode Elements\Multimode Icons\PNG\Multimode-Icon_HANG.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6040"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kathyp\Documents\00_Brand-Resources\Multimode Elements\Multimode Icons\PNG\Multimode-Icon_HOLD.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09824"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667211"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kathyp\Documents\00_Brand-Resources\Multimode Elements\Multimode Icons\PNG\Multimode-Icon_STAND.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737392"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athyp\Documents\00_Brand-Resources\Multimode Elements\Multimode Icons\PNG\Multimode-Icon_STAND-Tablet.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3451176"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kathyp\Documents\00_Brand-Resources\Multimode Elements\Multimode Icons\PNG\Multimode-Icon_TABLE.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808563"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kathyp\Documents\00_Brand-Resources\Multimode Elements\Multimode Icons\PNG\Multimode-Icon_TABLET.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4165950"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C:\Users\kathyp\Documents\00_Brand-Resources\Multimode Elements\Multimode Icons\PNG\Multimode-Icon_TENT.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5592528"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Users\kathyp\Documents\00_Brand-Resources\Multimode Elements\Multimode Icons\PNG\Multimode-Icon_TILT.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6306312" y="5468108"/>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C:\Users\kathyp\Documents\00_Brand-Resources\Multimode Elements\Multimode Icons\PNG\Multimode-Icon_TV.pn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6663707" y="5468108"/>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2024598" y="5468108"/>
            <a:ext cx="310896" cy="310896"/>
            <a:chOff x="2024598" y="5468108"/>
            <a:chExt cx="310896" cy="310896"/>
          </a:xfrm>
        </p:grpSpPr>
        <p:sp>
          <p:nvSpPr>
            <p:cNvPr id="34" name="Oval 33"/>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5" name="Picture 34"/>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36" name="Group 35"/>
          <p:cNvGrpSpPr/>
          <p:nvPr userDrawn="1"/>
        </p:nvGrpSpPr>
        <p:grpSpPr>
          <a:xfrm>
            <a:off x="3094779" y="5468108"/>
            <a:ext cx="310896" cy="310896"/>
            <a:chOff x="3094779" y="5468108"/>
            <a:chExt cx="310896" cy="310896"/>
          </a:xfrm>
        </p:grpSpPr>
        <p:sp>
          <p:nvSpPr>
            <p:cNvPr id="37" name="Oval 36"/>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8" name="Picture 9" descr="C:\Users\yhwang\Desktop\WW Design\Multimode Icons\twitter-01.png"/>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39" name="Group 38"/>
          <p:cNvGrpSpPr/>
          <p:nvPr userDrawn="1"/>
        </p:nvGrpSpPr>
        <p:grpSpPr>
          <a:xfrm>
            <a:off x="953427" y="5468108"/>
            <a:ext cx="310896" cy="310896"/>
            <a:chOff x="953427" y="5468108"/>
            <a:chExt cx="310896" cy="310896"/>
          </a:xfrm>
        </p:grpSpPr>
        <p:sp>
          <p:nvSpPr>
            <p:cNvPr id="40" name="Oval 39"/>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1" name="Picture 5" descr="C:\Users\yhwang\Desktop\WW Design\Multimode Icons\globe-01.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42" name="Group 41"/>
          <p:cNvGrpSpPr/>
          <p:nvPr userDrawn="1"/>
        </p:nvGrpSpPr>
        <p:grpSpPr>
          <a:xfrm>
            <a:off x="2355828" y="5442941"/>
            <a:ext cx="365760" cy="365760"/>
            <a:chOff x="2355828" y="5442941"/>
            <a:chExt cx="365760" cy="365760"/>
          </a:xfrm>
        </p:grpSpPr>
        <p:sp>
          <p:nvSpPr>
            <p:cNvPr id="43" name="Oval 42"/>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4" name="Picture 2" descr="C:\Users\yhwang\Desktop\WW Design\Multimode Icons\chain-01.png"/>
            <p:cNvPicPr>
              <a:picLocks noChangeAspect="1" noChangeArrowheads="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45" name="Group 44"/>
          <p:cNvGrpSpPr/>
          <p:nvPr userDrawn="1"/>
        </p:nvGrpSpPr>
        <p:grpSpPr>
          <a:xfrm>
            <a:off x="5236131" y="5468108"/>
            <a:ext cx="310896" cy="310896"/>
            <a:chOff x="5236131" y="5468108"/>
            <a:chExt cx="310896" cy="310896"/>
          </a:xfrm>
        </p:grpSpPr>
        <p:sp>
          <p:nvSpPr>
            <p:cNvPr id="46" name="Oval 45"/>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7" name="Picture 46" descr="C:\Users\yhwang\Desktop\WW Design\Multimode Icons\facebook-01.png"/>
            <p:cNvPicPr>
              <a:picLocks noChangeAspect="1" noChangeArrowheads="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48" name="Group 47"/>
          <p:cNvGrpSpPr/>
          <p:nvPr userDrawn="1"/>
        </p:nvGrpSpPr>
        <p:grpSpPr>
          <a:xfrm>
            <a:off x="4523337" y="5468108"/>
            <a:ext cx="310896" cy="310896"/>
            <a:chOff x="4523337" y="5468108"/>
            <a:chExt cx="310896" cy="310896"/>
          </a:xfrm>
        </p:grpSpPr>
        <p:sp>
          <p:nvSpPr>
            <p:cNvPr id="49" name="Oval 48"/>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50" name="Picture 7" descr="C:\Users\yhwang\Desktop\WW Design\Multimode Icons\server-01.png"/>
            <p:cNvPicPr>
              <a:picLocks noChangeAspect="1" noChangeArrowheads="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52" name="Group 51"/>
          <p:cNvGrpSpPr/>
          <p:nvPr userDrawn="1"/>
        </p:nvGrpSpPr>
        <p:grpSpPr>
          <a:xfrm>
            <a:off x="4879734" y="5468108"/>
            <a:ext cx="310896" cy="310896"/>
            <a:chOff x="4879734" y="5468108"/>
            <a:chExt cx="310896" cy="310896"/>
          </a:xfrm>
        </p:grpSpPr>
        <p:sp>
          <p:nvSpPr>
            <p:cNvPr id="53" name="Oval 52"/>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57" name="Picture 6" descr="C:\Users\yhwang\Desktop\WW Design\Multimode Icons\network-01.png"/>
            <p:cNvPicPr>
              <a:picLocks noChangeAspect="1" noChangeArrowheads="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58" name="Group 57"/>
          <p:cNvGrpSpPr/>
          <p:nvPr userDrawn="1"/>
        </p:nvGrpSpPr>
        <p:grpSpPr>
          <a:xfrm>
            <a:off x="5949915" y="5468108"/>
            <a:ext cx="310896" cy="310896"/>
            <a:chOff x="5949915" y="5468108"/>
            <a:chExt cx="310896" cy="310896"/>
          </a:xfrm>
        </p:grpSpPr>
        <p:sp>
          <p:nvSpPr>
            <p:cNvPr id="59" name="Oval 58"/>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60" name="Picture 8" descr="C:\Users\yhwang\Desktop\WW Design\Multimode Icons\think_light-01.png"/>
            <p:cNvPicPr>
              <a:picLocks noChangeAspect="1" noChangeArrowheads="1"/>
            </p:cNvPicPr>
            <p:nvPr userDrawn="1"/>
          </p:nvPicPr>
          <p:blipFill>
            <a:blip r:embed="rId20" cstate="email">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pic>
        <p:nvPicPr>
          <p:cNvPr id="61" name="Picture 60"/>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8831008" y="407619"/>
            <a:ext cx="2675339" cy="909474"/>
          </a:xfrm>
          <a:prstGeom prst="rect">
            <a:avLst/>
          </a:prstGeom>
        </p:spPr>
      </p:pic>
      <p:sp>
        <p:nvSpPr>
          <p:cNvPr id="66" name="Picture Placeholder 4"/>
          <p:cNvSpPr>
            <a:spLocks noGrp="1"/>
          </p:cNvSpPr>
          <p:nvPr>
            <p:ph type="pic" sz="quarter" idx="12"/>
          </p:nvPr>
        </p:nvSpPr>
        <p:spPr>
          <a:xfrm>
            <a:off x="9815120" y="3464892"/>
            <a:ext cx="1200544" cy="1199183"/>
          </a:xfrm>
          <a:prstGeom prst="rect">
            <a:avLst/>
          </a:prstGeom>
          <a:ln w="38100">
            <a:noFill/>
          </a:ln>
          <a:effectLst/>
        </p:spPr>
        <p:txBody>
          <a:bodyPr/>
          <a:lstStyle>
            <a:lvl1pPr>
              <a:defRPr sz="10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smtClean="0">
                <a:ln>
                  <a:noFill/>
                </a:ln>
                <a:solidFill>
                  <a:sysClr val="windowText" lastClr="000000"/>
                </a:solidFill>
                <a:effectLst/>
                <a:uLnTx/>
                <a:uFillTx/>
              </a:rPr>
              <a:t>单击图标添加图片</a:t>
            </a:r>
            <a:endParaRPr kumimoji="0" lang="en-US" sz="1800" b="0" i="0" u="none" strike="noStrike" kern="0" cap="none" spc="0" normalizeH="0" baseline="0" noProof="0">
              <a:ln>
                <a:noFill/>
              </a:ln>
              <a:solidFill>
                <a:sysClr val="windowText" lastClr="000000"/>
              </a:solidFill>
              <a:effectLst/>
              <a:uLnTx/>
              <a:uFillTx/>
            </a:endParaRPr>
          </a:p>
        </p:txBody>
      </p:sp>
      <p:sp>
        <p:nvSpPr>
          <p:cNvPr id="67" name="Text Placeholder 17"/>
          <p:cNvSpPr>
            <a:spLocks noGrp="1"/>
          </p:cNvSpPr>
          <p:nvPr>
            <p:ph type="body" sz="quarter" idx="13" hasCustomPrompt="1"/>
          </p:nvPr>
        </p:nvSpPr>
        <p:spPr>
          <a:xfrm>
            <a:off x="9158288" y="4770438"/>
            <a:ext cx="1689100" cy="198437"/>
          </a:xfrm>
          <a:prstGeom prst="rect">
            <a:avLst/>
          </a:prstGeom>
        </p:spPr>
        <p:txBody>
          <a:bodyPr lIns="0" tIns="45720" rIns="45720"/>
          <a:lstStyle>
            <a:lvl1pPr marL="0" indent="0" algn="r">
              <a:buFontTx/>
              <a:buNone/>
              <a:defRPr sz="1100"/>
            </a:lvl1pPr>
            <a:lvl2pPr marL="341313" indent="0" algn="r">
              <a:buFontTx/>
              <a:buNone/>
              <a:defRPr sz="1100"/>
            </a:lvl2pPr>
            <a:lvl3pPr marL="679450" indent="0" algn="r">
              <a:buFontTx/>
              <a:buNone/>
              <a:defRPr sz="1100"/>
            </a:lvl3pPr>
            <a:lvl4pPr marL="966787" indent="0" algn="r">
              <a:buFontTx/>
              <a:buNone/>
              <a:defRPr sz="1100"/>
            </a:lvl4pPr>
            <a:lvl5pPr marL="1146175" indent="0" algn="r">
              <a:buFontTx/>
              <a:buNone/>
              <a:defRPr sz="1100"/>
            </a:lvl5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rPr>
              <a:t>@</a:t>
            </a:r>
            <a:r>
              <a:rPr kumimoji="0" lang="en-US" sz="1100" b="0" i="0" u="none" strike="noStrike" kern="0" cap="none" spc="0" normalizeH="0" baseline="0" noProof="0" dirty="0" err="1" smtClean="0">
                <a:ln>
                  <a:noFill/>
                </a:ln>
                <a:solidFill>
                  <a:sysClr val="windowText" lastClr="000000"/>
                </a:solidFill>
                <a:effectLst/>
                <a:uLnTx/>
                <a:uFillTx/>
              </a:rPr>
              <a:t>twitterhandle</a:t>
            </a:r>
            <a:endParaRPr kumimoji="0" lang="en-US" sz="1100" b="0" i="0" u="none" strike="noStrike" kern="0" cap="none" spc="0" normalizeH="0" baseline="0" noProof="0" dirty="0">
              <a:ln>
                <a:noFill/>
              </a:ln>
              <a:solidFill>
                <a:sysClr val="windowText" lastClr="000000"/>
              </a:solidFill>
              <a:effectLst/>
              <a:uLnTx/>
              <a:uFillTx/>
            </a:endParaRPr>
          </a:p>
        </p:txBody>
      </p:sp>
      <p:grpSp>
        <p:nvGrpSpPr>
          <p:cNvPr id="68" name="Group 67"/>
          <p:cNvGrpSpPr/>
          <p:nvPr userDrawn="1"/>
        </p:nvGrpSpPr>
        <p:grpSpPr>
          <a:xfrm>
            <a:off x="9815120" y="4664439"/>
            <a:ext cx="1200544" cy="305126"/>
            <a:chOff x="9815120" y="4664439"/>
            <a:chExt cx="1200544" cy="305126"/>
          </a:xfrm>
          <a:solidFill>
            <a:srgbClr val="4AC0E0"/>
          </a:solidFill>
        </p:grpSpPr>
        <p:sp>
          <p:nvSpPr>
            <p:cNvPr id="69" name="Rectangle 68"/>
            <p:cNvSpPr/>
            <p:nvPr userDrawn="1"/>
          </p:nvSpPr>
          <p:spPr bwMode="black">
            <a:xfrm>
              <a:off x="9815120" y="4664439"/>
              <a:ext cx="1200544" cy="106726"/>
            </a:xfrm>
            <a:prstGeom prst="rect">
              <a:avLst/>
            </a:prstGeom>
            <a:grp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CCE8CF"/>
                </a:solidFill>
                <a:effectLst/>
                <a:uLnTx/>
                <a:uFillTx/>
                <a:latin typeface="Arial"/>
                <a:ea typeface="+mn-ea"/>
                <a:cs typeface="+mn-cs"/>
              </a:endParaRPr>
            </a:p>
          </p:txBody>
        </p:sp>
        <p:sp>
          <p:nvSpPr>
            <p:cNvPr id="70" name="Rectangle 45"/>
            <p:cNvSpPr/>
            <p:nvPr userDrawn="1"/>
          </p:nvSpPr>
          <p:spPr bwMode="black">
            <a:xfrm>
              <a:off x="10853530" y="4771165"/>
              <a:ext cx="162133" cy="198400"/>
            </a:xfrm>
            <a:custGeom>
              <a:avLst/>
              <a:gdLst>
                <a:gd name="connsiteX0" fmla="*/ 0 w 1200544"/>
                <a:gd name="connsiteY0" fmla="*/ 0 h 106726"/>
                <a:gd name="connsiteX1" fmla="*/ 1200544 w 1200544"/>
                <a:gd name="connsiteY1" fmla="*/ 0 h 106726"/>
                <a:gd name="connsiteX2" fmla="*/ 1200544 w 1200544"/>
                <a:gd name="connsiteY2" fmla="*/ 106726 h 106726"/>
                <a:gd name="connsiteX3" fmla="*/ 0 w 1200544"/>
                <a:gd name="connsiteY3" fmla="*/ 106726 h 106726"/>
                <a:gd name="connsiteX4" fmla="*/ 0 w 1200544"/>
                <a:gd name="connsiteY4" fmla="*/ 0 h 106726"/>
                <a:gd name="connsiteX0" fmla="*/ 0 w 1200544"/>
                <a:gd name="connsiteY0" fmla="*/ 0 h 106726"/>
                <a:gd name="connsiteX1" fmla="*/ 1200544 w 1200544"/>
                <a:gd name="connsiteY1" fmla="*/ 0 h 106726"/>
                <a:gd name="connsiteX2" fmla="*/ 0 w 1200544"/>
                <a:gd name="connsiteY2" fmla="*/ 106726 h 106726"/>
                <a:gd name="connsiteX3" fmla="*/ 0 w 1200544"/>
                <a:gd name="connsiteY3" fmla="*/ 0 h 106726"/>
              </a:gdLst>
              <a:ahLst/>
              <a:cxnLst>
                <a:cxn ang="0">
                  <a:pos x="connsiteX0" y="connsiteY0"/>
                </a:cxn>
                <a:cxn ang="0">
                  <a:pos x="connsiteX1" y="connsiteY1"/>
                </a:cxn>
                <a:cxn ang="0">
                  <a:pos x="connsiteX2" y="connsiteY2"/>
                </a:cxn>
                <a:cxn ang="0">
                  <a:pos x="connsiteX3" y="connsiteY3"/>
                </a:cxn>
              </a:cxnLst>
              <a:rect l="l" t="t" r="r" b="b"/>
              <a:pathLst>
                <a:path w="1200544" h="106726">
                  <a:moveTo>
                    <a:pt x="0" y="0"/>
                  </a:moveTo>
                  <a:lnTo>
                    <a:pt x="1200544" y="0"/>
                  </a:lnTo>
                  <a:lnTo>
                    <a:pt x="0" y="106726"/>
                  </a:lnTo>
                  <a:lnTo>
                    <a:pt x="0" y="0"/>
                  </a:lnTo>
                  <a:close/>
                </a:path>
              </a:pathLst>
            </a:custGeom>
            <a:grp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CCE8CF"/>
                </a:solidFill>
                <a:effectLst/>
                <a:uLnTx/>
                <a:uFillTx/>
                <a:latin typeface="Arial"/>
                <a:ea typeface="+mn-ea"/>
                <a:cs typeface="+mn-cs"/>
              </a:endParaRPr>
            </a:p>
          </p:txBody>
        </p:sp>
      </p:grpSp>
      <p:sp>
        <p:nvSpPr>
          <p:cNvPr id="54" name="Rectangle 53"/>
          <p:cNvSpPr/>
          <p:nvPr userDrawn="1"/>
        </p:nvSpPr>
        <p:spPr bwMode="black">
          <a:xfrm>
            <a:off x="548640" y="4557713"/>
            <a:ext cx="1097683"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userDrawn="1"/>
        </p:nvCxnSpPr>
        <p:spPr>
          <a:xfrm>
            <a:off x="548640" y="4664439"/>
            <a:ext cx="1041909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56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with Subtitle Content - No Background">
    <p:bg>
      <p:bgPr>
        <a:solidFill>
          <a:schemeClr val="bg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548640" y="1591056"/>
            <a:ext cx="11073384" cy="4798202"/>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3" name="Text Placeholder 2"/>
          <p:cNvSpPr>
            <a:spLocks noGrp="1"/>
          </p:cNvSpPr>
          <p:nvPr>
            <p:ph type="body" idx="10"/>
          </p:nvPr>
        </p:nvSpPr>
        <p:spPr bwMode="gray">
          <a:xfrm>
            <a:off x="557784" y="914400"/>
            <a:ext cx="11073384" cy="292608"/>
          </a:xfrm>
          <a:prstGeom prst="rect">
            <a:avLst/>
          </a:prstGeom>
        </p:spPr>
        <p:txBody>
          <a:bodyPr lIns="0" tIns="0" rIns="0" bIns="0" anchor="ctr" anchorCtr="0">
            <a:normAutofit/>
          </a:bodyPr>
          <a:lstStyle>
            <a:lvl1pPr marL="0" indent="0">
              <a:buNone/>
              <a:defRPr sz="2400" b="0">
                <a:solidFill>
                  <a:schemeClr val="tx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zh-CN" altLang="en-US" smtClean="0"/>
              <a:t>编辑母版文本样式</a:t>
            </a:r>
          </a:p>
        </p:txBody>
      </p:sp>
      <p:sp>
        <p:nvSpPr>
          <p:cNvPr id="1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smtClean="0"/>
              <a:t>Click To Edit Master Title</a:t>
            </a:r>
            <a:endParaRPr lang="en-US" dirty="0"/>
          </a:p>
        </p:txBody>
      </p:sp>
      <p:sp>
        <p:nvSpPr>
          <p:cNvPr id="10" name="Footer Placeholder 9"/>
          <p:cNvSpPr>
            <a:spLocks noGrp="1"/>
          </p:cNvSpPr>
          <p:nvPr>
            <p:ph type="ftr" sz="quarter" idx="11"/>
          </p:nvPr>
        </p:nvSpPr>
        <p:spPr>
          <a:xfrm>
            <a:off x="548640" y="6473952"/>
            <a:ext cx="2413343" cy="153888"/>
          </a:xfrm>
        </p:spPr>
        <p:txBody>
          <a:bodyPr/>
          <a:lstStyle>
            <a:lvl1pPr>
              <a:defRPr cap="none"/>
            </a:lvl1pPr>
          </a:lstStyle>
          <a:p>
            <a:r>
              <a:rPr lang="en-US" sz="1000" smtClean="0">
                <a:solidFill>
                  <a:srgbClr val="939598"/>
                </a:solidFill>
                <a:cs typeface="Arial" pitchFamily="34" charset="0"/>
              </a:rPr>
              <a:t>2016 Lenovo Internal. All rights reserved.</a:t>
            </a:r>
            <a:endParaRPr lang="en-US" sz="1000">
              <a:solidFill>
                <a:srgbClr val="939598"/>
              </a:solidFill>
              <a:cs typeface="Arial" pitchFamily="34" charset="0"/>
            </a:endParaRPr>
          </a:p>
        </p:txBody>
      </p:sp>
      <p:sp>
        <p:nvSpPr>
          <p:cNvPr id="13"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pic>
        <p:nvPicPr>
          <p:cNvPr id="16" name="图片 15" descr="医疗LOGO 方形 色彩.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81498" y="418195"/>
            <a:ext cx="224443" cy="222633"/>
          </a:xfrm>
          <a:prstGeom prst="rect">
            <a:avLst/>
          </a:prstGeom>
        </p:spPr>
      </p:pic>
      <p:pic>
        <p:nvPicPr>
          <p:cNvPr id="17" name="图片 16" descr="医疗LOGO 标准 色彩.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40538" y="6196206"/>
            <a:ext cx="1269708" cy="431634"/>
          </a:xfrm>
          <a:prstGeom prst="rect">
            <a:avLst/>
          </a:prstGeom>
        </p:spPr>
      </p:pic>
    </p:spTree>
    <p:extLst>
      <p:ext uri="{BB962C8B-B14F-4D97-AF65-F5344CB8AC3E}">
        <p14:creationId xmlns:p14="http://schemas.microsoft.com/office/powerpoint/2010/main" val="58147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lumn Slide - No Background">
    <p:bg>
      <p:bgPr>
        <a:solidFill>
          <a:schemeClr val="bg1"/>
        </a:solidFill>
        <a:effectLst/>
      </p:bgPr>
    </p:bg>
    <p:spTree>
      <p:nvGrpSpPr>
        <p:cNvPr id="1" name=""/>
        <p:cNvGrpSpPr/>
        <p:nvPr/>
      </p:nvGrpSpPr>
      <p:grpSpPr>
        <a:xfrm>
          <a:off x="0" y="0"/>
          <a:ext cx="0" cy="0"/>
          <a:chOff x="0" y="0"/>
          <a:chExt cx="0" cy="0"/>
        </a:xfrm>
      </p:grpSpPr>
      <p:sp>
        <p:nvSpPr>
          <p:cNvPr id="1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smtClean="0"/>
              <a:t>Click To Edit Master Title</a:t>
            </a:r>
            <a:endParaRPr lang="en-US" dirty="0"/>
          </a:p>
        </p:txBody>
      </p:sp>
      <p:sp>
        <p:nvSpPr>
          <p:cNvPr id="16" name="Content Placeholder 2"/>
          <p:cNvSpPr>
            <a:spLocks noGrp="1"/>
          </p:cNvSpPr>
          <p:nvPr>
            <p:ph sz="half" idx="1"/>
          </p:nvPr>
        </p:nvSpPr>
        <p:spPr bwMode="gray">
          <a:xfrm>
            <a:off x="548640" y="1179575"/>
            <a:ext cx="537895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0" name="Content Placeholder 2"/>
          <p:cNvSpPr>
            <a:spLocks noGrp="1"/>
          </p:cNvSpPr>
          <p:nvPr>
            <p:ph sz="half" idx="14"/>
          </p:nvPr>
        </p:nvSpPr>
        <p:spPr bwMode="gray">
          <a:xfrm>
            <a:off x="6243066" y="1188761"/>
            <a:ext cx="537895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Footer Placeholder 9"/>
          <p:cNvSpPr>
            <a:spLocks noGrp="1"/>
          </p:cNvSpPr>
          <p:nvPr>
            <p:ph type="ftr" sz="quarter" idx="10"/>
          </p:nvPr>
        </p:nvSpPr>
        <p:spPr>
          <a:xfrm>
            <a:off x="548640" y="6473952"/>
            <a:ext cx="2413343" cy="153888"/>
          </a:xfrm>
        </p:spPr>
        <p:txBody>
          <a:bodyPr/>
          <a:lstStyle>
            <a:lvl1pPr>
              <a:defRPr cap="none"/>
            </a:lvl1pPr>
          </a:lstStyle>
          <a:p>
            <a:r>
              <a:rPr lang="en-US" sz="1000" smtClean="0">
                <a:solidFill>
                  <a:srgbClr val="939598"/>
                </a:solidFill>
                <a:cs typeface="Arial" pitchFamily="34" charset="0"/>
              </a:rPr>
              <a:t>2016 Lenovo Internal. All rights reserved.</a:t>
            </a:r>
            <a:endParaRPr lang="en-US" sz="1000">
              <a:solidFill>
                <a:srgbClr val="939598"/>
              </a:solidFill>
              <a:cs typeface="Arial" pitchFamily="34" charset="0"/>
            </a:endParaRPr>
          </a:p>
        </p:txBody>
      </p:sp>
      <p:sp>
        <p:nvSpPr>
          <p:cNvPr id="17"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pic>
        <p:nvPicPr>
          <p:cNvPr id="18" name="图片 17" descr="医疗LOGO 方形 色彩.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81498" y="418195"/>
            <a:ext cx="224443" cy="222633"/>
          </a:xfrm>
          <a:prstGeom prst="rect">
            <a:avLst/>
          </a:prstGeom>
        </p:spPr>
      </p:pic>
      <p:pic>
        <p:nvPicPr>
          <p:cNvPr id="19" name="图片 18" descr="医疗LOGO 标准 色彩.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40538" y="6196206"/>
            <a:ext cx="1269708" cy="431634"/>
          </a:xfrm>
          <a:prstGeom prst="rect">
            <a:avLst/>
          </a:prstGeom>
        </p:spPr>
      </p:pic>
    </p:spTree>
    <p:extLst>
      <p:ext uri="{BB962C8B-B14F-4D97-AF65-F5344CB8AC3E}">
        <p14:creationId xmlns:p14="http://schemas.microsoft.com/office/powerpoint/2010/main" val="164735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mage - No Background">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548640" y="274320"/>
            <a:ext cx="603671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smtClean="0"/>
              <a:t>Click To Edit Master Title</a:t>
            </a:r>
            <a:endParaRPr lang="en-US" dirty="0"/>
          </a:p>
        </p:txBody>
      </p:sp>
      <p:sp>
        <p:nvSpPr>
          <p:cNvPr id="16" name="Content Placeholder 2"/>
          <p:cNvSpPr>
            <a:spLocks noGrp="1"/>
          </p:cNvSpPr>
          <p:nvPr>
            <p:ph sz="half" idx="1"/>
          </p:nvPr>
        </p:nvSpPr>
        <p:spPr bwMode="gray">
          <a:xfrm>
            <a:off x="548640" y="1179575"/>
            <a:ext cx="6036718"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Picture Placeholder 8"/>
          <p:cNvSpPr>
            <a:spLocks noGrp="1"/>
          </p:cNvSpPr>
          <p:nvPr>
            <p:ph type="pic" sz="quarter" idx="16"/>
          </p:nvPr>
        </p:nvSpPr>
        <p:spPr>
          <a:xfrm>
            <a:off x="6835285" y="0"/>
            <a:ext cx="5353539" cy="6858000"/>
          </a:xfrm>
          <a:prstGeom prst="rect">
            <a:avLst/>
          </a:prstGeom>
        </p:spPr>
        <p:txBody>
          <a:bodyPr anchor="ctr"/>
          <a:lstStyle>
            <a:lvl1pPr marL="0" indent="0" algn="ctr">
              <a:buNone/>
              <a:defRPr sz="2400">
                <a:solidFill>
                  <a:schemeClr val="accent1"/>
                </a:solidFill>
              </a:defRPr>
            </a:lvl1pPr>
          </a:lstStyle>
          <a:p>
            <a:r>
              <a:rPr lang="zh-CN" altLang="en-US" smtClean="0"/>
              <a:t>单击图标添加图片</a:t>
            </a:r>
            <a:endParaRPr lang="en-US"/>
          </a:p>
        </p:txBody>
      </p:sp>
      <p:sp>
        <p:nvSpPr>
          <p:cNvPr id="9"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pPr lvl="0" algn="ctr"/>
              <a:t>‹#›</a:t>
            </a:fld>
            <a:endParaRPr lang="en-US" smtClean="0"/>
          </a:p>
        </p:txBody>
      </p:sp>
      <p:sp>
        <p:nvSpPr>
          <p:cNvPr id="13" name="Footer Placeholder 9"/>
          <p:cNvSpPr>
            <a:spLocks noGrp="1"/>
          </p:cNvSpPr>
          <p:nvPr>
            <p:ph type="ftr" sz="quarter" idx="10"/>
          </p:nvPr>
        </p:nvSpPr>
        <p:spPr>
          <a:xfrm>
            <a:off x="548640" y="6473952"/>
            <a:ext cx="2413343" cy="153888"/>
          </a:xfrm>
        </p:spPr>
        <p:txBody>
          <a:bodyPr/>
          <a:lstStyle>
            <a:lvl1pPr>
              <a:defRPr cap="none"/>
            </a:lvl1pPr>
          </a:lstStyle>
          <a:p>
            <a:r>
              <a:rPr lang="en-US" sz="1000" smtClean="0">
                <a:solidFill>
                  <a:srgbClr val="939598"/>
                </a:solidFill>
                <a:cs typeface="Arial" pitchFamily="34" charset="0"/>
              </a:rPr>
              <a:t>2016 Lenovo Internal. All rights reserved.</a:t>
            </a:r>
            <a:endParaRPr lang="en-US" sz="1000">
              <a:solidFill>
                <a:srgbClr val="939598"/>
              </a:solidFill>
              <a:cs typeface="Arial" pitchFamily="34" charset="0"/>
            </a:endParaRPr>
          </a:p>
        </p:txBody>
      </p:sp>
      <p:sp>
        <p:nvSpPr>
          <p:cNvPr id="14"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pic>
        <p:nvPicPr>
          <p:cNvPr id="17" name="图片 16" descr="医疗LOGO 方形 色彩.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81498" y="418195"/>
            <a:ext cx="224443" cy="222633"/>
          </a:xfrm>
          <a:prstGeom prst="rect">
            <a:avLst/>
          </a:prstGeom>
        </p:spPr>
      </p:pic>
      <p:pic>
        <p:nvPicPr>
          <p:cNvPr id="18" name="图片 17" descr="医疗LOGO 标准 色彩.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40538" y="6196206"/>
            <a:ext cx="1269708" cy="431634"/>
          </a:xfrm>
          <a:prstGeom prst="rect">
            <a:avLst/>
          </a:prstGeom>
        </p:spPr>
      </p:pic>
    </p:spTree>
    <p:extLst>
      <p:ext uri="{BB962C8B-B14F-4D97-AF65-F5344CB8AC3E}">
        <p14:creationId xmlns:p14="http://schemas.microsoft.com/office/powerpoint/2010/main" val="8774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感谢页3">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893"/>
            <a:ext cx="12190415" cy="6857107"/>
          </a:xfrm>
          <a:prstGeom prst="rect">
            <a:avLst/>
          </a:prstGeom>
        </p:spPr>
      </p:pic>
      <p:grpSp>
        <p:nvGrpSpPr>
          <p:cNvPr id="3" name="Group 3"/>
          <p:cNvGrpSpPr/>
          <p:nvPr userDrawn="1"/>
        </p:nvGrpSpPr>
        <p:grpSpPr bwMode="gray">
          <a:xfrm>
            <a:off x="1828171" y="1519963"/>
            <a:ext cx="8535661" cy="4341743"/>
            <a:chOff x="1828170" y="1258957"/>
            <a:chExt cx="8535661" cy="4341742"/>
          </a:xfrm>
          <a:solidFill>
            <a:schemeClr val="bg1">
              <a:lumMod val="85000"/>
            </a:schemeClr>
          </a:solidFill>
        </p:grpSpPr>
        <p:sp>
          <p:nvSpPr>
            <p:cNvPr id="5"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Rectangle 1"/>
          <p:cNvSpPr/>
          <p:nvPr userDrawn="1"/>
        </p:nvSpPr>
        <p:spPr>
          <a:xfrm>
            <a:off x="0" y="893"/>
            <a:ext cx="12188825"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p>
        </p:txBody>
      </p:sp>
      <p:grpSp>
        <p:nvGrpSpPr>
          <p:cNvPr id="4" name="Group 8"/>
          <p:cNvGrpSpPr/>
          <p:nvPr userDrawn="1"/>
        </p:nvGrpSpPr>
        <p:grpSpPr bwMode="gray">
          <a:xfrm>
            <a:off x="5853433" y="1260546"/>
            <a:ext cx="485134" cy="485135"/>
            <a:chOff x="5853433" y="734066"/>
            <a:chExt cx="485134" cy="485134"/>
          </a:xfrm>
        </p:grpSpPr>
        <p:sp>
          <p:nvSpPr>
            <p:cNvPr id="10" name="Oval 9"/>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sp>
          <p:nvSpPr>
            <p:cNvPr id="11"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2" name="Straight Connector 11"/>
          <p:cNvCxnSpPr/>
          <p:nvPr userDrawn="1"/>
        </p:nvCxnSpPr>
        <p:spPr>
          <a:xfrm>
            <a:off x="2795849" y="4437853"/>
            <a:ext cx="660030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12"/>
          <p:cNvGrpSpPr/>
          <p:nvPr userDrawn="1"/>
        </p:nvGrpSpPr>
        <p:grpSpPr>
          <a:xfrm>
            <a:off x="3619913" y="4738255"/>
            <a:ext cx="495217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175"/>
            <p:cNvGrpSpPr/>
            <p:nvPr userDrawn="1"/>
          </p:nvGrpSpPr>
          <p:grpSpPr>
            <a:xfrm>
              <a:off x="2015634" y="4917112"/>
              <a:ext cx="310896" cy="310896"/>
              <a:chOff x="2024598" y="5468108"/>
              <a:chExt cx="310896" cy="310896"/>
            </a:xfrm>
          </p:grpSpPr>
          <p:sp>
            <p:nvSpPr>
              <p:cNvPr id="46" name="Oval 45"/>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7" name="Picture 4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9" name="Group 178"/>
            <p:cNvGrpSpPr/>
            <p:nvPr userDrawn="1"/>
          </p:nvGrpSpPr>
          <p:grpSpPr>
            <a:xfrm>
              <a:off x="3085815" y="4917112"/>
              <a:ext cx="310896" cy="310896"/>
              <a:chOff x="3094779" y="5468108"/>
              <a:chExt cx="310896" cy="310896"/>
            </a:xfrm>
          </p:grpSpPr>
          <p:sp>
            <p:nvSpPr>
              <p:cNvPr id="44" name="Oval 43"/>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5" name="Picture 9" descr="C:\Users\yhwang\Desktop\WW Design\Multimode Icons\twitter-01.png"/>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13" name="Group 181"/>
            <p:cNvGrpSpPr/>
            <p:nvPr userDrawn="1"/>
          </p:nvGrpSpPr>
          <p:grpSpPr>
            <a:xfrm>
              <a:off x="944463" y="4917112"/>
              <a:ext cx="310896" cy="310896"/>
              <a:chOff x="953427" y="5468108"/>
              <a:chExt cx="310896" cy="310896"/>
            </a:xfrm>
          </p:grpSpPr>
          <p:sp>
            <p:nvSpPr>
              <p:cNvPr id="42" name="Oval 41"/>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3" name="Picture 5" descr="C:\Users\yhwang\Desktop\WW Design\Multimode Icons\globe-01.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24" name="Group 255"/>
            <p:cNvGrpSpPr/>
            <p:nvPr userDrawn="1"/>
          </p:nvGrpSpPr>
          <p:grpSpPr>
            <a:xfrm>
              <a:off x="2346864" y="4891945"/>
              <a:ext cx="365760" cy="365760"/>
              <a:chOff x="2355828" y="5442941"/>
              <a:chExt cx="365760" cy="365760"/>
            </a:xfrm>
          </p:grpSpPr>
          <p:sp>
            <p:nvSpPr>
              <p:cNvPr id="40" name="Oval 39"/>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1" name="Picture 2" descr="C:\Users\yhwang\Desktop\WW Design\Multimode Icons\chain-01.png"/>
              <p:cNvPicPr>
                <a:picLocks noChangeAspect="1" noChangeArrowheads="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25" name="Group 258"/>
            <p:cNvGrpSpPr/>
            <p:nvPr userDrawn="1"/>
          </p:nvGrpSpPr>
          <p:grpSpPr>
            <a:xfrm>
              <a:off x="5227167" y="4917112"/>
              <a:ext cx="310896" cy="310896"/>
              <a:chOff x="5236131" y="5468108"/>
              <a:chExt cx="310896" cy="310896"/>
            </a:xfrm>
          </p:grpSpPr>
          <p:sp>
            <p:nvSpPr>
              <p:cNvPr id="38" name="Oval 37"/>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9" name="Picture 38" descr="C:\Users\yhwang\Desktop\WW Design\Multimode Icons\facebook-01.png"/>
              <p:cNvPicPr>
                <a:picLocks noChangeAspect="1" noChangeArrowheads="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26" name="Group 261"/>
            <p:cNvGrpSpPr/>
            <p:nvPr userDrawn="1"/>
          </p:nvGrpSpPr>
          <p:grpSpPr>
            <a:xfrm>
              <a:off x="4514373" y="4917112"/>
              <a:ext cx="310896" cy="310896"/>
              <a:chOff x="4523337" y="5468108"/>
              <a:chExt cx="310896" cy="310896"/>
            </a:xfrm>
          </p:grpSpPr>
          <p:sp>
            <p:nvSpPr>
              <p:cNvPr id="36" name="Oval 35"/>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7" name="Picture 7" descr="C:\Users\yhwang\Desktop\WW Design\Multimode Icons\server-01.png"/>
              <p:cNvPicPr>
                <a:picLocks noChangeAspect="1" noChangeArrowheads="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27" name="Group 264"/>
            <p:cNvGrpSpPr/>
            <p:nvPr userDrawn="1"/>
          </p:nvGrpSpPr>
          <p:grpSpPr>
            <a:xfrm>
              <a:off x="4870770" y="4917112"/>
              <a:ext cx="310896" cy="310896"/>
              <a:chOff x="4879734" y="5468108"/>
              <a:chExt cx="310896" cy="310896"/>
            </a:xfrm>
          </p:grpSpPr>
          <p:sp>
            <p:nvSpPr>
              <p:cNvPr id="34" name="Oval 33"/>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5" name="Picture 6" descr="C:\Users\yhwang\Desktop\WW Design\Multimode Icons\network-01.png"/>
              <p:cNvPicPr>
                <a:picLocks noChangeAspect="1" noChangeArrowheads="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28" name="Group 267"/>
            <p:cNvGrpSpPr/>
            <p:nvPr userDrawn="1"/>
          </p:nvGrpSpPr>
          <p:grpSpPr>
            <a:xfrm>
              <a:off x="5940951" y="4917112"/>
              <a:ext cx="310896" cy="310896"/>
              <a:chOff x="5949915" y="5468108"/>
              <a:chExt cx="310896" cy="310896"/>
            </a:xfrm>
          </p:grpSpPr>
          <p:sp>
            <p:nvSpPr>
              <p:cNvPr id="32" name="Oval 31"/>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3" name="Picture 8" descr="C:\Users\yhwang\Desktop\WW Design\Multimode Icons\think_light-01.png"/>
              <p:cNvPicPr>
                <a:picLocks noChangeAspect="1" noChangeArrowheads="1"/>
              </p:cNvPicPr>
              <p:nvPr userDrawn="1"/>
            </p:nvPicPr>
            <p:blipFill>
              <a:blip r:embed="rId20" cstate="email">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2610188" y="2009776"/>
            <a:ext cx="6971627" cy="2231536"/>
          </a:xfrm>
          <a:prstGeom prst="rect">
            <a:avLst/>
          </a:prstGeom>
        </p:spPr>
      </p:pic>
      <p:pic>
        <p:nvPicPr>
          <p:cNvPr id="50" name="图片 49" descr="医疗LOGO 标准 色彩.png"/>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9396154" y="477208"/>
            <a:ext cx="2304293" cy="783338"/>
          </a:xfrm>
          <a:prstGeom prst="rect">
            <a:avLst/>
          </a:prstGeom>
        </p:spPr>
      </p:pic>
    </p:spTree>
    <p:extLst>
      <p:ext uri="{BB962C8B-B14F-4D97-AF65-F5344CB8AC3E}">
        <p14:creationId xmlns:p14="http://schemas.microsoft.com/office/powerpoint/2010/main" val="209977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Slide - No Backgroun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sz="1000" smtClean="0">
                <a:solidFill>
                  <a:srgbClr val="939598"/>
                </a:solidFill>
                <a:cs typeface="Arial" pitchFamily="34" charset="0"/>
              </a:rPr>
              <a:t>2015 Lenovo Internal. All rights reserved.</a:t>
            </a:r>
            <a:endParaRPr lang="en-US" sz="1000">
              <a:solidFill>
                <a:srgbClr val="939598"/>
              </a:solidFill>
              <a:cs typeface="Arial" pitchFamily="34" charset="0"/>
            </a:endParaRPr>
          </a:p>
        </p:txBody>
      </p:sp>
      <p:sp>
        <p:nvSpPr>
          <p:cNvPr id="10"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pPr lvl="0" algn="ctr"/>
              <a:t>‹#›</a:t>
            </a:fld>
            <a:endParaRPr lang="en-US" smtClean="0"/>
          </a:p>
        </p:txBody>
      </p:sp>
      <p:pic>
        <p:nvPicPr>
          <p:cNvPr id="8" name="图片 7"/>
          <p:cNvPicPr>
            <a:picLocks noChangeAspect="1"/>
          </p:cNvPicPr>
          <p:nvPr userDrawn="1"/>
        </p:nvPicPr>
        <p:blipFill>
          <a:blip r:embed="rId2" cstate="email">
            <a:alphaModFix amt="69000"/>
            <a:extLst>
              <a:ext uri="{28A0092B-C50C-407E-A947-70E740481C1C}">
                <a14:useLocalDpi xmlns:a14="http://schemas.microsoft.com/office/drawing/2010/main"/>
              </a:ext>
            </a:extLst>
          </a:blip>
          <a:stretch>
            <a:fillRect/>
          </a:stretch>
        </p:blipFill>
        <p:spPr>
          <a:xfrm>
            <a:off x="0" y="0"/>
            <a:ext cx="12185904" cy="6858000"/>
          </a:xfrm>
          <a:prstGeom prst="rect">
            <a:avLst/>
          </a:prstGeom>
        </p:spPr>
      </p:pic>
    </p:spTree>
    <p:extLst>
      <p:ext uri="{BB962C8B-B14F-4D97-AF65-F5344CB8AC3E}">
        <p14:creationId xmlns:p14="http://schemas.microsoft.com/office/powerpoint/2010/main" val="346383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893"/>
            <a:ext cx="12190415" cy="6857107"/>
          </a:xfrm>
          <a:prstGeom prst="rect">
            <a:avLst/>
          </a:prstGeom>
        </p:spPr>
      </p:pic>
      <p:grpSp>
        <p:nvGrpSpPr>
          <p:cNvPr id="4" name="Group 3"/>
          <p:cNvGrpSpPr/>
          <p:nvPr userDrawn="1"/>
        </p:nvGrpSpPr>
        <p:grpSpPr bwMode="gray">
          <a:xfrm>
            <a:off x="1828170" y="1519963"/>
            <a:ext cx="8535661" cy="4341742"/>
            <a:chOff x="1828170" y="1258957"/>
            <a:chExt cx="8535661" cy="4341742"/>
          </a:xfrm>
          <a:solidFill>
            <a:schemeClr val="bg1">
              <a:lumMod val="85000"/>
            </a:schemeClr>
          </a:solidFill>
        </p:grpSpPr>
        <p:sp>
          <p:nvSpPr>
            <p:cNvPr id="5"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Rectangle 1"/>
          <p:cNvSpPr/>
          <p:nvPr userDrawn="1"/>
        </p:nvSpPr>
        <p:spPr>
          <a:xfrm>
            <a:off x="0" y="893"/>
            <a:ext cx="12188825"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bwMode="gray">
          <a:xfrm>
            <a:off x="5853433" y="1260545"/>
            <a:ext cx="485134" cy="485134"/>
            <a:chOff x="5853433" y="734066"/>
            <a:chExt cx="485134" cy="485134"/>
          </a:xfrm>
        </p:grpSpPr>
        <p:sp>
          <p:nvSpPr>
            <p:cNvPr id="10" name="Oval 9"/>
            <p:cNvSpPr/>
            <p:nvPr userDrawn="1"/>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sp>
          <p:nvSpPr>
            <p:cNvPr id="11"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2" name="Straight Connector 11"/>
          <p:cNvCxnSpPr/>
          <p:nvPr userDrawn="1"/>
        </p:nvCxnSpPr>
        <p:spPr>
          <a:xfrm>
            <a:off x="2795848" y="4437853"/>
            <a:ext cx="660030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userDrawn="1"/>
        </p:nvGrpSpPr>
        <p:grpSpPr>
          <a:xfrm>
            <a:off x="3619912" y="4738254"/>
            <a:ext cx="495217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75"/>
            <p:cNvGrpSpPr/>
            <p:nvPr userDrawn="1"/>
          </p:nvGrpSpPr>
          <p:grpSpPr>
            <a:xfrm>
              <a:off x="2015634" y="4917112"/>
              <a:ext cx="310896" cy="310896"/>
              <a:chOff x="2024598" y="5468108"/>
              <a:chExt cx="310896" cy="310896"/>
            </a:xfrm>
          </p:grpSpPr>
          <p:sp>
            <p:nvSpPr>
              <p:cNvPr id="46" name="Oval 45"/>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7" name="Picture 4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118814" y="5509256"/>
                <a:ext cx="122464" cy="228600"/>
              </a:xfrm>
              <a:prstGeom prst="rect">
                <a:avLst/>
              </a:prstGeom>
            </p:spPr>
          </p:pic>
        </p:grpSp>
        <p:grpSp>
          <p:nvGrpSpPr>
            <p:cNvPr id="25" name="Group 178"/>
            <p:cNvGrpSpPr/>
            <p:nvPr userDrawn="1"/>
          </p:nvGrpSpPr>
          <p:grpSpPr>
            <a:xfrm>
              <a:off x="3085815" y="4917112"/>
              <a:ext cx="310896" cy="310896"/>
              <a:chOff x="3094779" y="5468108"/>
              <a:chExt cx="310896" cy="310896"/>
            </a:xfrm>
          </p:grpSpPr>
          <p:sp>
            <p:nvSpPr>
              <p:cNvPr id="44" name="Oval 43"/>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5" name="Picture 9" descr="C:\Users\yhwang\Desktop\WW Design\Multimode Icons\twitter-01.png"/>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3094779" y="5468108"/>
                <a:ext cx="310896" cy="310896"/>
              </a:xfrm>
              <a:prstGeom prst="rect">
                <a:avLst/>
              </a:prstGeom>
              <a:noFill/>
            </p:spPr>
          </p:pic>
        </p:grpSp>
        <p:grpSp>
          <p:nvGrpSpPr>
            <p:cNvPr id="26" name="Group 181"/>
            <p:cNvGrpSpPr/>
            <p:nvPr userDrawn="1"/>
          </p:nvGrpSpPr>
          <p:grpSpPr>
            <a:xfrm>
              <a:off x="944463" y="4917112"/>
              <a:ext cx="310896" cy="310896"/>
              <a:chOff x="953427" y="5468108"/>
              <a:chExt cx="310896" cy="310896"/>
            </a:xfrm>
          </p:grpSpPr>
          <p:sp>
            <p:nvSpPr>
              <p:cNvPr id="42" name="Oval 41"/>
              <p:cNvSpPr/>
              <p:nvPr userDrawn="1"/>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3" name="Picture 5" descr="C:\Users\yhwang\Desktop\WW Design\Multimode Icons\globe-01.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980859" y="5495540"/>
                <a:ext cx="256032" cy="256032"/>
              </a:xfrm>
              <a:prstGeom prst="rect">
                <a:avLst/>
              </a:prstGeom>
              <a:noFill/>
            </p:spPr>
          </p:pic>
        </p:grpSp>
        <p:grpSp>
          <p:nvGrpSpPr>
            <p:cNvPr id="27" name="Group 255"/>
            <p:cNvGrpSpPr/>
            <p:nvPr userDrawn="1"/>
          </p:nvGrpSpPr>
          <p:grpSpPr>
            <a:xfrm>
              <a:off x="2346864" y="4891945"/>
              <a:ext cx="365760" cy="365760"/>
              <a:chOff x="2355828" y="5442941"/>
              <a:chExt cx="365760" cy="365760"/>
            </a:xfrm>
          </p:grpSpPr>
          <p:sp>
            <p:nvSpPr>
              <p:cNvPr id="40" name="Oval 39"/>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41" name="Picture 2" descr="C:\Users\yhwang\Desktop\WW Design\Multimode Icons\chain-01.png"/>
              <p:cNvPicPr>
                <a:picLocks noChangeAspect="1" noChangeArrowheads="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2355828" y="5442941"/>
                <a:ext cx="365760" cy="365760"/>
              </a:xfrm>
              <a:prstGeom prst="rect">
                <a:avLst/>
              </a:prstGeom>
              <a:noFill/>
            </p:spPr>
          </p:pic>
        </p:grpSp>
        <p:grpSp>
          <p:nvGrpSpPr>
            <p:cNvPr id="28" name="Group 258"/>
            <p:cNvGrpSpPr/>
            <p:nvPr userDrawn="1"/>
          </p:nvGrpSpPr>
          <p:grpSpPr>
            <a:xfrm>
              <a:off x="5227167" y="4917112"/>
              <a:ext cx="310896" cy="310896"/>
              <a:chOff x="5236131" y="5468108"/>
              <a:chExt cx="310896" cy="310896"/>
            </a:xfrm>
          </p:grpSpPr>
          <p:sp>
            <p:nvSpPr>
              <p:cNvPr id="38" name="Oval 37"/>
              <p:cNvSpPr/>
              <p:nvPr userDrawn="1"/>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9" name="Picture 38" descr="C:\Users\yhwang\Desktop\WW Design\Multimode Icons\facebook-01.png"/>
              <p:cNvPicPr>
                <a:picLocks noChangeAspect="1" noChangeArrowheads="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236131" y="5468108"/>
                <a:ext cx="310896" cy="310896"/>
              </a:xfrm>
              <a:prstGeom prst="rect">
                <a:avLst/>
              </a:prstGeom>
              <a:noFill/>
            </p:spPr>
          </p:pic>
        </p:grpSp>
        <p:grpSp>
          <p:nvGrpSpPr>
            <p:cNvPr id="29" name="Group 261"/>
            <p:cNvGrpSpPr/>
            <p:nvPr userDrawn="1"/>
          </p:nvGrpSpPr>
          <p:grpSpPr>
            <a:xfrm>
              <a:off x="4514373" y="4917112"/>
              <a:ext cx="310896" cy="310896"/>
              <a:chOff x="4523337" y="5468108"/>
              <a:chExt cx="310896" cy="310896"/>
            </a:xfrm>
          </p:grpSpPr>
          <p:sp>
            <p:nvSpPr>
              <p:cNvPr id="36" name="Oval 35"/>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7" name="Picture 7" descr="C:\Users\yhwang\Desktop\WW Design\Multimode Icons\server-01.png"/>
              <p:cNvPicPr>
                <a:picLocks noChangeAspect="1" noChangeArrowheads="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4523337" y="5468108"/>
                <a:ext cx="310896" cy="310896"/>
              </a:xfrm>
              <a:prstGeom prst="rect">
                <a:avLst/>
              </a:prstGeom>
              <a:noFill/>
            </p:spPr>
          </p:pic>
        </p:grpSp>
        <p:grpSp>
          <p:nvGrpSpPr>
            <p:cNvPr id="30" name="Group 264"/>
            <p:cNvGrpSpPr/>
            <p:nvPr userDrawn="1"/>
          </p:nvGrpSpPr>
          <p:grpSpPr>
            <a:xfrm>
              <a:off x="4870770" y="4917112"/>
              <a:ext cx="310896" cy="310896"/>
              <a:chOff x="4879734" y="5468108"/>
              <a:chExt cx="310896" cy="310896"/>
            </a:xfrm>
          </p:grpSpPr>
          <p:sp>
            <p:nvSpPr>
              <p:cNvPr id="34" name="Oval 33"/>
              <p:cNvSpPr/>
              <p:nvPr userDrawn="1"/>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5" name="Picture 6" descr="C:\Users\yhwang\Desktop\WW Design\Multimode Icons\network-01.png"/>
              <p:cNvPicPr>
                <a:picLocks noChangeAspect="1" noChangeArrowheads="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4879734" y="5468108"/>
                <a:ext cx="310896" cy="310896"/>
              </a:xfrm>
              <a:prstGeom prst="rect">
                <a:avLst/>
              </a:prstGeom>
              <a:noFill/>
            </p:spPr>
          </p:pic>
        </p:grpSp>
        <p:grpSp>
          <p:nvGrpSpPr>
            <p:cNvPr id="31" name="Group 267"/>
            <p:cNvGrpSpPr/>
            <p:nvPr userDrawn="1"/>
          </p:nvGrpSpPr>
          <p:grpSpPr>
            <a:xfrm>
              <a:off x="5940951" y="4917112"/>
              <a:ext cx="310896" cy="310896"/>
              <a:chOff x="5949915" y="5468108"/>
              <a:chExt cx="310896" cy="310896"/>
            </a:xfrm>
          </p:grpSpPr>
          <p:sp>
            <p:nvSpPr>
              <p:cNvPr id="32" name="Oval 31"/>
              <p:cNvSpPr/>
              <p:nvPr userDrawn="1"/>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pic>
            <p:nvPicPr>
              <p:cNvPr id="33" name="Picture 8" descr="C:\Users\yhwang\Desktop\WW Design\Multimode Icons\think_light-01.png"/>
              <p:cNvPicPr>
                <a:picLocks noChangeAspect="1" noChangeArrowheads="1"/>
              </p:cNvPicPr>
              <p:nvPr userDrawn="1"/>
            </p:nvPicPr>
            <p:blipFill>
              <a:blip r:embed="rId20" cstate="email">
                <a:extLst>
                  <a:ext uri="{28A0092B-C50C-407E-A947-70E740481C1C}">
                    <a14:useLocalDpi xmlns:a14="http://schemas.microsoft.com/office/drawing/2010/main"/>
                  </a:ext>
                </a:extLst>
              </a:blip>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2610187" y="2009776"/>
            <a:ext cx="6971627" cy="2231536"/>
          </a:xfrm>
          <a:prstGeom prst="rect">
            <a:avLst/>
          </a:prstGeom>
        </p:spPr>
      </p:pic>
      <p:pic>
        <p:nvPicPr>
          <p:cNvPr id="51" name="Picture 50"/>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rot="16200000">
            <a:off x="10583673" y="3056111"/>
            <a:ext cx="2412866" cy="803786"/>
          </a:xfrm>
          <a:prstGeom prst="rect">
            <a:avLst/>
          </a:prstGeom>
        </p:spPr>
      </p:pic>
    </p:spTree>
    <p:extLst>
      <p:ext uri="{BB962C8B-B14F-4D97-AF65-F5344CB8AC3E}">
        <p14:creationId xmlns:p14="http://schemas.microsoft.com/office/powerpoint/2010/main" val="209977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8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90"/>
          <p:cNvSpPr>
            <a:spLocks noGrp="1" noChangeArrowheads="1"/>
          </p:cNvSpPr>
          <p:nvPr>
            <p:ph type="ftr" sz="quarter" idx="11"/>
          </p:nvPr>
        </p:nvSpPr>
        <p:spPr>
          <a:xfrm>
            <a:off x="548640" y="6458563"/>
            <a:ext cx="2413343" cy="184666"/>
          </a:xfrm>
          <a:ln/>
        </p:spPr>
        <p:txBody>
          <a:bodyPr/>
          <a:lstStyle>
            <a:lvl1pPr>
              <a:defRPr/>
            </a:lvl1pPr>
          </a:lstStyle>
          <a:p>
            <a:pPr>
              <a:defRPr/>
            </a:pPr>
            <a:endParaRPr lang="en-US" altLang="zh-CN"/>
          </a:p>
        </p:txBody>
      </p:sp>
      <p:sp>
        <p:nvSpPr>
          <p:cNvPr id="6" name="Rectangle 1091"/>
          <p:cNvSpPr>
            <a:spLocks noGrp="1" noChangeArrowheads="1"/>
          </p:cNvSpPr>
          <p:nvPr>
            <p:ph type="sldNum" sz="quarter" idx="12"/>
          </p:nvPr>
        </p:nvSpPr>
        <p:spPr>
          <a:ln/>
        </p:spPr>
        <p:txBody>
          <a:bodyPr/>
          <a:lstStyle>
            <a:lvl1pPr>
              <a:defRPr/>
            </a:lvl1pPr>
          </a:lstStyle>
          <a:p>
            <a:pPr>
              <a:defRPr/>
            </a:pPr>
            <a:fld id="{9B18B64D-415C-43FC-93BF-537E91B202AF}" type="slidenum">
              <a:rPr lang="en-US" altLang="zh-CN"/>
              <a:pPr>
                <a:defRPr/>
              </a:pPr>
              <a:t>‹#›</a:t>
            </a:fld>
            <a:endParaRPr lang="en-US" altLang="zh-CN"/>
          </a:p>
        </p:txBody>
      </p:sp>
    </p:spTree>
    <p:extLst>
      <p:ext uri="{BB962C8B-B14F-4D97-AF65-F5344CB8AC3E}">
        <p14:creationId xmlns:p14="http://schemas.microsoft.com/office/powerpoint/2010/main" val="159575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_RED">
    <p:bg>
      <p:bgPr>
        <a:solidFill>
          <a:schemeClr val="bg2">
            <a:lumMod val="50000"/>
            <a:lumOff val="50000"/>
            <a:alpha val="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415" y="893"/>
            <a:ext cx="12194239" cy="6857107"/>
          </a:xfrm>
          <a:prstGeom prst="rect">
            <a:avLst/>
          </a:prstGeom>
        </p:spPr>
      </p:pic>
      <p:sp>
        <p:nvSpPr>
          <p:cNvPr id="15" name="矩形 14"/>
          <p:cNvSpPr/>
          <p:nvPr userDrawn="1"/>
        </p:nvSpPr>
        <p:spPr>
          <a:xfrm>
            <a:off x="-5415" y="0"/>
            <a:ext cx="12197415" cy="6858000"/>
          </a:xfrm>
          <a:prstGeom prst="rect">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6"/>
          <p:cNvSpPr/>
          <p:nvPr userDrawn="1"/>
        </p:nvSpPr>
        <p:spPr bwMode="black">
          <a:xfrm>
            <a:off x="0" y="6384631"/>
            <a:ext cx="12192000" cy="4733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cxnSp>
        <p:nvCxnSpPr>
          <p:cNvPr id="18" name="Straight Connector 17"/>
          <p:cNvCxnSpPr/>
          <p:nvPr userDrawn="1"/>
        </p:nvCxnSpPr>
        <p:spPr>
          <a:xfrm>
            <a:off x="0" y="6384631"/>
            <a:ext cx="12188952" cy="0"/>
          </a:xfrm>
          <a:prstGeom prst="line">
            <a:avLst/>
          </a:prstGeom>
          <a:ln w="38100">
            <a:solidFill>
              <a:schemeClr val="bg1"/>
            </a:solidFill>
          </a:ln>
          <a:effectLst>
            <a:outerShdw blurRad="25400"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Footer Placeholder 50"/>
          <p:cNvSpPr>
            <a:spLocks noGrp="1"/>
          </p:cNvSpPr>
          <p:nvPr>
            <p:ph type="ftr" sz="quarter" idx="10"/>
          </p:nvPr>
        </p:nvSpPr>
        <p:spPr>
          <a:xfrm>
            <a:off x="548640" y="6473952"/>
            <a:ext cx="3860800" cy="153888"/>
          </a:xfrm>
        </p:spPr>
        <p:txBody>
          <a:bodyPr/>
          <a:lstStyle>
            <a:lvl1pPr>
              <a:defRPr>
                <a:solidFill>
                  <a:schemeClr val="bg1"/>
                </a:solidFill>
              </a:defRPr>
            </a:lvl1pPr>
          </a:lstStyle>
          <a:p>
            <a:r>
              <a:rPr lang="en-US" sz="1000" smtClean="0">
                <a:cs typeface="Arial" pitchFamily="34" charset="0"/>
              </a:rPr>
              <a:t>2016 Lenovo Internal. All rights reserved.</a:t>
            </a:r>
            <a:endParaRPr lang="en-US" sz="1000">
              <a:cs typeface="Arial" pitchFamily="34" charset="0"/>
            </a:endParaRPr>
          </a:p>
        </p:txBody>
      </p:sp>
      <p:sp>
        <p:nvSpPr>
          <p:cNvPr id="46" name="Title 16"/>
          <p:cNvSpPr>
            <a:spLocks noGrp="1"/>
          </p:cNvSpPr>
          <p:nvPr>
            <p:ph type="title" hasCustomPrompt="1"/>
          </p:nvPr>
        </p:nvSpPr>
        <p:spPr bwMode="gray">
          <a:xfrm>
            <a:off x="1764792" y="1709928"/>
            <a:ext cx="9582912" cy="2852928"/>
          </a:xfrm>
          <a:prstGeom prst="rect">
            <a:avLst/>
          </a:prstGeom>
        </p:spPr>
        <p:txBody>
          <a:bodyPr lIns="0" tIns="0" rIns="0" bIns="0" anchor="b" anchorCtr="0"/>
          <a:lstStyle>
            <a:lvl1pPr marL="0" algn="l" defTabSz="1218987" rtl="0" eaLnBrk="1" latinLnBrk="0" hangingPunct="1">
              <a:lnSpc>
                <a:spcPts val="6480"/>
              </a:lnSpc>
              <a:spcBef>
                <a:spcPct val="0"/>
              </a:spcBef>
              <a:buNone/>
              <a:defRPr lang="en-US" sz="4800" b="0" kern="1200" cap="none" spc="0" baseline="0" dirty="0">
                <a:solidFill>
                  <a:schemeClr val="bg1"/>
                </a:solidFill>
                <a:latin typeface="Arial" pitchFamily="34" charset="0"/>
                <a:ea typeface="+mn-ea"/>
                <a:cs typeface="Arial" pitchFamily="34" charset="0"/>
              </a:defRPr>
            </a:lvl1pPr>
          </a:lstStyle>
          <a:p>
            <a:r>
              <a:rPr lang="en-US" dirty="0" smtClean="0"/>
              <a:t>Click to edit section header title</a:t>
            </a:r>
            <a:endParaRPr lang="en-US" dirty="0"/>
          </a:p>
        </p:txBody>
      </p:sp>
      <p:sp>
        <p:nvSpPr>
          <p:cNvPr id="11" name="Text Placeholder 2"/>
          <p:cNvSpPr>
            <a:spLocks noGrp="1"/>
          </p:cNvSpPr>
          <p:nvPr>
            <p:ph type="body" idx="1" hasCustomPrompt="1"/>
          </p:nvPr>
        </p:nvSpPr>
        <p:spPr bwMode="white">
          <a:xfrm>
            <a:off x="1764792" y="4589463"/>
            <a:ext cx="9582658" cy="1500187"/>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subtitle text</a:t>
            </a:r>
          </a:p>
        </p:txBody>
      </p:sp>
      <p:cxnSp>
        <p:nvCxnSpPr>
          <p:cNvPr id="12" name="Straight Connector 11"/>
          <p:cNvCxnSpPr/>
          <p:nvPr userDrawn="1"/>
        </p:nvCxnSpPr>
        <p:spPr bwMode="white">
          <a:xfrm>
            <a:off x="1651781" y="4563269"/>
            <a:ext cx="0" cy="1816894"/>
          </a:xfrm>
          <a:prstGeom prst="line">
            <a:avLst/>
          </a:prstGeom>
          <a:ln w="1270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bwMode="gray">
          <a:xfrm>
            <a:off x="1592345" y="6329604"/>
            <a:ext cx="118872" cy="11887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mtClean="0"/>
          </a:p>
        </p:txBody>
      </p:sp>
      <p:sp>
        <p:nvSpPr>
          <p:cNvPr id="16" name="Freeform 5"/>
          <p:cNvSpPr>
            <a:spLocks noEditPoints="1"/>
          </p:cNvSpPr>
          <p:nvPr userDrawn="1"/>
        </p:nvSpPr>
        <p:spPr bwMode="white">
          <a:xfrm>
            <a:off x="1171990" y="4087549"/>
            <a:ext cx="347589" cy="34688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328 w 412"/>
              <a:gd name="T21" fmla="*/ 206 h 412"/>
              <a:gd name="T22" fmla="*/ 260 w 412"/>
              <a:gd name="T23" fmla="*/ 274 h 412"/>
              <a:gd name="T24" fmla="*/ 222 w 412"/>
              <a:gd name="T25" fmla="*/ 274 h 412"/>
              <a:gd name="T26" fmla="*/ 271 w 412"/>
              <a:gd name="T27" fmla="*/ 225 h 412"/>
              <a:gd name="T28" fmla="*/ 90 w 412"/>
              <a:gd name="T29" fmla="*/ 225 h 412"/>
              <a:gd name="T30" fmla="*/ 90 w 412"/>
              <a:gd name="T31" fmla="*/ 218 h 412"/>
              <a:gd name="T32" fmla="*/ 90 w 412"/>
              <a:gd name="T33" fmla="*/ 194 h 412"/>
              <a:gd name="T34" fmla="*/ 90 w 412"/>
              <a:gd name="T35" fmla="*/ 187 h 412"/>
              <a:gd name="T36" fmla="*/ 271 w 412"/>
              <a:gd name="T37" fmla="*/ 187 h 412"/>
              <a:gd name="T38" fmla="*/ 222 w 412"/>
              <a:gd name="T39" fmla="*/ 138 h 412"/>
              <a:gd name="T40" fmla="*/ 260 w 412"/>
              <a:gd name="T41" fmla="*/ 138 h 412"/>
              <a:gd name="T42" fmla="*/ 328 w 412"/>
              <a:gd name="T43"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2" h="412">
                <a:moveTo>
                  <a:pt x="206" y="0"/>
                </a:moveTo>
                <a:cubicBezTo>
                  <a:pt x="92" y="0"/>
                  <a:pt x="0" y="92"/>
                  <a:pt x="0" y="206"/>
                </a:cubicBezTo>
                <a:cubicBezTo>
                  <a:pt x="0" y="319"/>
                  <a:pt x="92" y="412"/>
                  <a:pt x="206" y="412"/>
                </a:cubicBezTo>
                <a:cubicBezTo>
                  <a:pt x="320" y="412"/>
                  <a:pt x="412" y="319"/>
                  <a:pt x="412" y="206"/>
                </a:cubicBezTo>
                <a:cubicBezTo>
                  <a:pt x="412" y="92"/>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328" y="206"/>
                </a:moveTo>
                <a:cubicBezTo>
                  <a:pt x="260" y="274"/>
                  <a:pt x="260" y="274"/>
                  <a:pt x="260" y="274"/>
                </a:cubicBezTo>
                <a:cubicBezTo>
                  <a:pt x="222" y="274"/>
                  <a:pt x="222" y="274"/>
                  <a:pt x="222" y="274"/>
                </a:cubicBezTo>
                <a:cubicBezTo>
                  <a:pt x="271" y="225"/>
                  <a:pt x="271" y="225"/>
                  <a:pt x="271" y="225"/>
                </a:cubicBezTo>
                <a:cubicBezTo>
                  <a:pt x="90" y="225"/>
                  <a:pt x="90" y="225"/>
                  <a:pt x="90" y="225"/>
                </a:cubicBezTo>
                <a:cubicBezTo>
                  <a:pt x="90" y="218"/>
                  <a:pt x="90" y="218"/>
                  <a:pt x="90" y="218"/>
                </a:cubicBezTo>
                <a:cubicBezTo>
                  <a:pt x="90" y="194"/>
                  <a:pt x="90" y="194"/>
                  <a:pt x="90" y="194"/>
                </a:cubicBezTo>
                <a:cubicBezTo>
                  <a:pt x="90" y="187"/>
                  <a:pt x="90" y="187"/>
                  <a:pt x="90" y="187"/>
                </a:cubicBezTo>
                <a:cubicBezTo>
                  <a:pt x="271" y="187"/>
                  <a:pt x="271" y="187"/>
                  <a:pt x="271" y="187"/>
                </a:cubicBezTo>
                <a:cubicBezTo>
                  <a:pt x="222" y="138"/>
                  <a:pt x="222" y="138"/>
                  <a:pt x="222" y="138"/>
                </a:cubicBezTo>
                <a:cubicBezTo>
                  <a:pt x="260" y="138"/>
                  <a:pt x="260" y="138"/>
                  <a:pt x="260" y="138"/>
                </a:cubicBezTo>
                <a:lnTo>
                  <a:pt x="328" y="2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1866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Only - with Background">
    <p:spTree>
      <p:nvGrpSpPr>
        <p:cNvPr id="1" name=""/>
        <p:cNvGrpSpPr/>
        <p:nvPr/>
      </p:nvGrpSpPr>
      <p:grpSpPr>
        <a:xfrm>
          <a:off x="0" y="0"/>
          <a:ext cx="0" cy="0"/>
          <a:chOff x="0" y="0"/>
          <a:chExt cx="0" cy="0"/>
        </a:xfrm>
      </p:grpSpPr>
      <p:pic>
        <p:nvPicPr>
          <p:cNvPr id="7"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893"/>
            <a:ext cx="12190415" cy="6857107"/>
          </a:xfrm>
          <a:prstGeom prst="rect">
            <a:avLst/>
          </a:prstGeom>
        </p:spPr>
      </p:pic>
      <p:sp>
        <p:nvSpPr>
          <p:cNvPr id="10" name="Footer Placeholder 9"/>
          <p:cNvSpPr>
            <a:spLocks noGrp="1"/>
          </p:cNvSpPr>
          <p:nvPr>
            <p:ph type="ftr" sz="quarter" idx="10"/>
          </p:nvPr>
        </p:nvSpPr>
        <p:spPr/>
        <p:txBody>
          <a:bodyPr/>
          <a:lstStyle>
            <a:lvl1pPr>
              <a:defRPr cap="none"/>
            </a:lvl1pPr>
          </a:lstStyle>
          <a:p>
            <a:r>
              <a:rPr lang="en-US" sz="1000" smtClean="0">
                <a:solidFill>
                  <a:srgbClr val="939598"/>
                </a:solidFill>
                <a:cs typeface="Arial" pitchFamily="34" charset="0"/>
              </a:rPr>
              <a:t>2016 Lenovo Internal. All rights reserved.</a:t>
            </a:r>
            <a:endParaRPr lang="en-US" sz="1000">
              <a:solidFill>
                <a:srgbClr val="939598"/>
              </a:solidFill>
              <a:cs typeface="Arial" pitchFamily="34" charset="0"/>
            </a:endParaRPr>
          </a:p>
        </p:txBody>
      </p:sp>
      <p:sp>
        <p:nvSpPr>
          <p:cNvPr id="2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smtClean="0"/>
              <a:t>Click To Edit Master Title</a:t>
            </a:r>
            <a:endParaRPr lang="en-US" dirty="0"/>
          </a:p>
        </p:txBody>
      </p:sp>
      <p:sp>
        <p:nvSpPr>
          <p:cNvPr id="13"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pic>
        <p:nvPicPr>
          <p:cNvPr id="8" name="图片 7" descr="医疗LOGO 方形 色彩.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181498" y="418195"/>
            <a:ext cx="224443" cy="222633"/>
          </a:xfrm>
          <a:prstGeom prst="rect">
            <a:avLst/>
          </a:prstGeom>
        </p:spPr>
      </p:pic>
      <p:pic>
        <p:nvPicPr>
          <p:cNvPr id="11" name="图片 10" descr="医疗LOGO 标准 色彩.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40538" y="6196206"/>
            <a:ext cx="1269708" cy="431634"/>
          </a:xfrm>
          <a:prstGeom prst="rect">
            <a:avLst/>
          </a:prstGeom>
        </p:spPr>
      </p:pic>
    </p:spTree>
    <p:extLst>
      <p:ext uri="{BB962C8B-B14F-4D97-AF65-F5344CB8AC3E}">
        <p14:creationId xmlns:p14="http://schemas.microsoft.com/office/powerpoint/2010/main" val="8093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 with Background">
    <p:spTree>
      <p:nvGrpSpPr>
        <p:cNvPr id="1" name=""/>
        <p:cNvGrpSpPr/>
        <p:nvPr/>
      </p:nvGrpSpPr>
      <p:grpSpPr>
        <a:xfrm>
          <a:off x="0" y="0"/>
          <a:ext cx="0" cy="0"/>
          <a:chOff x="0" y="0"/>
          <a:chExt cx="0" cy="0"/>
        </a:xfrm>
      </p:grpSpPr>
      <p:pic>
        <p:nvPicPr>
          <p:cNvPr id="7"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893"/>
            <a:ext cx="12190415" cy="6857107"/>
          </a:xfrm>
          <a:prstGeom prst="rect">
            <a:avLst/>
          </a:prstGeom>
        </p:spPr>
      </p:pic>
      <p:sp>
        <p:nvSpPr>
          <p:cNvPr id="2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smtClean="0"/>
              <a:t>Click To Edit Master Title</a:t>
            </a:r>
            <a:endParaRPr lang="en-US" dirty="0"/>
          </a:p>
        </p:txBody>
      </p:sp>
      <p:pic>
        <p:nvPicPr>
          <p:cNvPr id="8" name="图片 7" descr="医疗LOGO 方形 色彩.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181498" y="418195"/>
            <a:ext cx="224443" cy="222633"/>
          </a:xfrm>
          <a:prstGeom prst="rect">
            <a:avLst/>
          </a:prstGeom>
        </p:spPr>
      </p:pic>
    </p:spTree>
    <p:extLst>
      <p:ext uri="{BB962C8B-B14F-4D97-AF65-F5344CB8AC3E}">
        <p14:creationId xmlns:p14="http://schemas.microsoft.com/office/powerpoint/2010/main" val="10098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Just Background">
    <p:spTree>
      <p:nvGrpSpPr>
        <p:cNvPr id="1" name=""/>
        <p:cNvGrpSpPr/>
        <p:nvPr/>
      </p:nvGrpSpPr>
      <p:grpSpPr>
        <a:xfrm>
          <a:off x="0" y="0"/>
          <a:ext cx="0" cy="0"/>
          <a:chOff x="0" y="0"/>
          <a:chExt cx="0" cy="0"/>
        </a:xfrm>
      </p:grpSpPr>
      <p:pic>
        <p:nvPicPr>
          <p:cNvPr id="7"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893"/>
            <a:ext cx="12190415" cy="6857107"/>
          </a:xfrm>
          <a:prstGeom prst="rect">
            <a:avLst/>
          </a:prstGeom>
        </p:spPr>
      </p:pic>
      <p:sp>
        <p:nvSpPr>
          <p:cNvPr id="5"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spTree>
    <p:extLst>
      <p:ext uri="{BB962C8B-B14F-4D97-AF65-F5344CB8AC3E}">
        <p14:creationId xmlns:p14="http://schemas.microsoft.com/office/powerpoint/2010/main" val="28372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 No Background">
    <p:spTree>
      <p:nvGrpSpPr>
        <p:cNvPr id="1" name=""/>
        <p:cNvGrpSpPr/>
        <p:nvPr/>
      </p:nvGrpSpPr>
      <p:grpSpPr>
        <a:xfrm>
          <a:off x="0" y="0"/>
          <a:ext cx="0" cy="0"/>
          <a:chOff x="0" y="0"/>
          <a:chExt cx="0" cy="0"/>
        </a:xfrm>
      </p:grpSpPr>
      <p:sp>
        <p:nvSpPr>
          <p:cNvPr id="10" name="Footer Placeholder 9"/>
          <p:cNvSpPr>
            <a:spLocks noGrp="1"/>
          </p:cNvSpPr>
          <p:nvPr>
            <p:ph type="ftr" sz="quarter" idx="10"/>
          </p:nvPr>
        </p:nvSpPr>
        <p:spPr/>
        <p:txBody>
          <a:bodyPr/>
          <a:lstStyle>
            <a:lvl1pPr>
              <a:defRPr cap="none"/>
            </a:lvl1pPr>
          </a:lstStyle>
          <a:p>
            <a:r>
              <a:rPr lang="en-US" sz="1000" smtClean="0">
                <a:solidFill>
                  <a:srgbClr val="939598"/>
                </a:solidFill>
                <a:cs typeface="Arial" pitchFamily="34" charset="0"/>
              </a:rPr>
              <a:t>2016 Lenovo Internal. All rights reserved.</a:t>
            </a:r>
            <a:endParaRPr lang="en-US" sz="1000">
              <a:solidFill>
                <a:srgbClr val="939598"/>
              </a:solidFill>
              <a:cs typeface="Arial" pitchFamily="34" charset="0"/>
            </a:endParaRPr>
          </a:p>
        </p:txBody>
      </p:sp>
      <p:sp>
        <p:nvSpPr>
          <p:cNvPr id="2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smtClean="0"/>
              <a:t>Click To Edit Master Title</a:t>
            </a:r>
            <a:endParaRPr lang="en-US" dirty="0"/>
          </a:p>
        </p:txBody>
      </p:sp>
      <p:sp>
        <p:nvSpPr>
          <p:cNvPr id="13"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pic>
        <p:nvPicPr>
          <p:cNvPr id="8" name="图片 7" descr="医疗LOGO 方形 色彩.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81498" y="418195"/>
            <a:ext cx="224443" cy="222633"/>
          </a:xfrm>
          <a:prstGeom prst="rect">
            <a:avLst/>
          </a:prstGeom>
        </p:spPr>
      </p:pic>
      <p:pic>
        <p:nvPicPr>
          <p:cNvPr id="11" name="图片 10" descr="医疗LOGO 标准 色彩.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40538" y="6196206"/>
            <a:ext cx="1269708" cy="431634"/>
          </a:xfrm>
          <a:prstGeom prst="rect">
            <a:avLst/>
          </a:prstGeom>
        </p:spPr>
      </p:pic>
    </p:spTree>
    <p:extLst>
      <p:ext uri="{BB962C8B-B14F-4D97-AF65-F5344CB8AC3E}">
        <p14:creationId xmlns:p14="http://schemas.microsoft.com/office/powerpoint/2010/main" val="8093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Only - No Background and Logo">
    <p:spTree>
      <p:nvGrpSpPr>
        <p:cNvPr id="1" name=""/>
        <p:cNvGrpSpPr/>
        <p:nvPr/>
      </p:nvGrpSpPr>
      <p:grpSpPr>
        <a:xfrm>
          <a:off x="0" y="0"/>
          <a:ext cx="0" cy="0"/>
          <a:chOff x="0" y="0"/>
          <a:chExt cx="0" cy="0"/>
        </a:xfrm>
      </p:grpSpPr>
      <p:sp>
        <p:nvSpPr>
          <p:cNvPr id="21"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smtClean="0"/>
              <a:t>Click To Edit Master Title</a:t>
            </a:r>
            <a:endParaRPr lang="en-US" dirty="0"/>
          </a:p>
        </p:txBody>
      </p:sp>
      <p:sp>
        <p:nvSpPr>
          <p:cNvPr id="13"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pic>
        <p:nvPicPr>
          <p:cNvPr id="8" name="图片 7" descr="医疗LOGO 方形 色彩.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81498" y="418195"/>
            <a:ext cx="224443" cy="222633"/>
          </a:xfrm>
          <a:prstGeom prst="rect">
            <a:avLst/>
          </a:prstGeom>
        </p:spPr>
      </p:pic>
    </p:spTree>
    <p:extLst>
      <p:ext uri="{BB962C8B-B14F-4D97-AF65-F5344CB8AC3E}">
        <p14:creationId xmlns:p14="http://schemas.microsoft.com/office/powerpoint/2010/main" val="71004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13"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spTree>
    <p:extLst>
      <p:ext uri="{BB962C8B-B14F-4D97-AF65-F5344CB8AC3E}">
        <p14:creationId xmlns:p14="http://schemas.microsoft.com/office/powerpoint/2010/main" val="200214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No Background">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548640" y="274320"/>
            <a:ext cx="11073384"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smtClean="0"/>
              <a:t>Click To Edit Master Title</a:t>
            </a:r>
            <a:endParaRPr lang="en-US" dirty="0"/>
          </a:p>
        </p:txBody>
      </p:sp>
      <p:sp>
        <p:nvSpPr>
          <p:cNvPr id="22" name="Content Placeholder 2"/>
          <p:cNvSpPr>
            <a:spLocks noGrp="1"/>
          </p:cNvSpPr>
          <p:nvPr>
            <p:ph sz="half" idx="1"/>
          </p:nvPr>
        </p:nvSpPr>
        <p:spPr bwMode="gray">
          <a:xfrm>
            <a:off x="548640" y="1179575"/>
            <a:ext cx="11073384" cy="5211699"/>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4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20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20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Footer Placeholder 9"/>
          <p:cNvSpPr>
            <a:spLocks noGrp="1"/>
          </p:cNvSpPr>
          <p:nvPr>
            <p:ph type="ftr" sz="quarter" idx="10"/>
          </p:nvPr>
        </p:nvSpPr>
        <p:spPr>
          <a:xfrm>
            <a:off x="548640" y="6473952"/>
            <a:ext cx="2413343" cy="153888"/>
          </a:xfrm>
        </p:spPr>
        <p:txBody>
          <a:bodyPr/>
          <a:lstStyle>
            <a:lvl1pPr>
              <a:defRPr cap="none"/>
            </a:lvl1pPr>
          </a:lstStyle>
          <a:p>
            <a:r>
              <a:rPr lang="en-US" sz="1000" smtClean="0">
                <a:solidFill>
                  <a:srgbClr val="939598"/>
                </a:solidFill>
                <a:cs typeface="Arial" pitchFamily="34" charset="0"/>
              </a:rPr>
              <a:t>2016 Lenovo Internal. All rights reserved.</a:t>
            </a:r>
            <a:endParaRPr lang="en-US" sz="1000">
              <a:solidFill>
                <a:srgbClr val="939598"/>
              </a:solidFill>
              <a:cs typeface="Arial" pitchFamily="34" charset="0"/>
            </a:endParaRPr>
          </a:p>
        </p:txBody>
      </p:sp>
      <p:sp>
        <p:nvSpPr>
          <p:cNvPr id="13" name="TextBox slide number"/>
          <p:cNvSpPr txBox="1"/>
          <p:nvPr userDrawn="1"/>
        </p:nvSpPr>
        <p:spPr bwMode="white">
          <a:xfrm>
            <a:off x="5805099" y="6473952"/>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solidFill>
                  <a:schemeClr val="tx1"/>
                </a:solidFill>
              </a:rPr>
              <a:pPr lvl="0" algn="ctr"/>
              <a:t>‹#›</a:t>
            </a:fld>
            <a:endParaRPr lang="en-US" smtClean="0">
              <a:solidFill>
                <a:schemeClr val="tx1"/>
              </a:solidFill>
            </a:endParaRPr>
          </a:p>
        </p:txBody>
      </p:sp>
      <p:pic>
        <p:nvPicPr>
          <p:cNvPr id="14" name="图片 13" descr="医疗LOGO 方形 色彩.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181498" y="418195"/>
            <a:ext cx="224443" cy="222633"/>
          </a:xfrm>
          <a:prstGeom prst="rect">
            <a:avLst/>
          </a:prstGeom>
        </p:spPr>
      </p:pic>
      <p:pic>
        <p:nvPicPr>
          <p:cNvPr id="16" name="图片 15" descr="医疗LOGO 标准 色彩.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40538" y="6196206"/>
            <a:ext cx="1269708" cy="431634"/>
          </a:xfrm>
          <a:prstGeom prst="rect">
            <a:avLst/>
          </a:prstGeom>
        </p:spPr>
      </p:pic>
    </p:spTree>
    <p:extLst>
      <p:ext uri="{BB962C8B-B14F-4D97-AF65-F5344CB8AC3E}">
        <p14:creationId xmlns:p14="http://schemas.microsoft.com/office/powerpoint/2010/main" val="401141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1" y="893"/>
            <a:ext cx="12190415" cy="6857107"/>
          </a:xfrm>
          <a:prstGeom prst="rect">
            <a:avLst/>
          </a:prstGeom>
        </p:spPr>
      </p:pic>
      <p:sp>
        <p:nvSpPr>
          <p:cNvPr id="4" name="Footer Placeholder 3"/>
          <p:cNvSpPr>
            <a:spLocks noGrp="1"/>
          </p:cNvSpPr>
          <p:nvPr>
            <p:ph type="ftr" sz="quarter" idx="3"/>
          </p:nvPr>
        </p:nvSpPr>
        <p:spPr>
          <a:xfrm>
            <a:off x="548640" y="6473952"/>
            <a:ext cx="2413343" cy="153888"/>
          </a:xfrm>
          <a:prstGeom prst="rect">
            <a:avLst/>
          </a:prstGeom>
        </p:spPr>
        <p:txBody>
          <a:bodyPr vert="horz" wrap="square" lIns="0" tIns="0" rIns="0" bIns="0" rtlCol="0" anchor="ctr">
            <a:spAutoFit/>
          </a:bodyPr>
          <a:lstStyle>
            <a:lvl1pPr marL="0" marR="0" indent="0" algn="l" defTabSz="1218987" rtl="0" eaLnBrk="1" fontAlgn="auto" latinLnBrk="0" hangingPunct="1">
              <a:lnSpc>
                <a:spcPct val="100000"/>
              </a:lnSpc>
              <a:spcBef>
                <a:spcPts val="0"/>
              </a:spcBef>
              <a:spcAft>
                <a:spcPts val="0"/>
              </a:spcAft>
              <a:buClrTx/>
              <a:buSzTx/>
              <a:buFontTx/>
              <a:buNone/>
              <a:tabLst/>
              <a:defRPr sz="1200" cap="none">
                <a:solidFill>
                  <a:schemeClr val="tx1">
                    <a:tint val="75000"/>
                  </a:schemeClr>
                </a:solidFill>
              </a:defRPr>
            </a:lvl1pPr>
          </a:lstStyle>
          <a:p>
            <a:r>
              <a:rPr lang="en-US" sz="1000" smtClean="0">
                <a:solidFill>
                  <a:srgbClr val="939598"/>
                </a:solidFill>
                <a:cs typeface="Arial" pitchFamily="34" charset="0"/>
              </a:rPr>
              <a:t>2015 Lenovo Internal. All rights reserved.</a:t>
            </a:r>
            <a:endParaRPr lang="en-US" sz="1000">
              <a:solidFill>
                <a:srgbClr val="939598"/>
              </a:solidFill>
              <a:cs typeface="Arial" pitchFamily="34" charset="0"/>
            </a:endParaRPr>
          </a:p>
        </p:txBody>
      </p:sp>
      <p:sp>
        <p:nvSpPr>
          <p:cNvPr id="7" name="Rectangle 6"/>
          <p:cNvSpPr/>
          <p:nvPr userDrawn="1"/>
        </p:nvSpPr>
        <p:spPr bwMode="gray">
          <a:xfrm>
            <a:off x="11748699" y="6395714"/>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slide number"/>
          <p:cNvSpPr txBox="1"/>
          <p:nvPr userDrawn="1"/>
        </p:nvSpPr>
        <p:spPr bwMode="white">
          <a:xfrm>
            <a:off x="11748699" y="6389258"/>
            <a:ext cx="450345"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mtClean="0"/>
              <a:pPr lvl="0" algn="ctr"/>
              <a:t>‹#›</a:t>
            </a:fld>
            <a:endParaRPr lang="en-US" smtClean="0"/>
          </a:p>
        </p:txBody>
      </p:sp>
      <p:pic>
        <p:nvPicPr>
          <p:cNvPr id="10" name="Picture 9"/>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rot="16200000">
            <a:off x="11304982" y="5505441"/>
            <a:ext cx="1330737" cy="443301"/>
          </a:xfrm>
          <a:prstGeom prst="rect">
            <a:avLst/>
          </a:prstGeom>
        </p:spPr>
      </p:pic>
    </p:spTree>
    <p:extLst>
      <p:ext uri="{BB962C8B-B14F-4D97-AF65-F5344CB8AC3E}">
        <p14:creationId xmlns:p14="http://schemas.microsoft.com/office/powerpoint/2010/main" val="3633027268"/>
      </p:ext>
    </p:extLst>
  </p:cSld>
  <p:clrMap bg1="lt1" tx1="dk1" bg2="lt2" tx2="dk2" accent1="accent1" accent2="accent2" accent3="accent3" accent4="accent4" accent5="accent5" accent6="accent6" hlink="hlink" folHlink="folHlink"/>
  <p:sldLayoutIdLst>
    <p:sldLayoutId id="2147483679" r:id="rId1"/>
    <p:sldLayoutId id="2147483670" r:id="rId2"/>
    <p:sldLayoutId id="2147483693" r:id="rId3"/>
    <p:sldLayoutId id="2147483695" r:id="rId4"/>
    <p:sldLayoutId id="2147483698" r:id="rId5"/>
    <p:sldLayoutId id="2147483654" r:id="rId6"/>
    <p:sldLayoutId id="2147483696" r:id="rId7"/>
    <p:sldLayoutId id="2147483697" r:id="rId8"/>
    <p:sldLayoutId id="2147483661" r:id="rId9"/>
    <p:sldLayoutId id="2147483673" r:id="rId10"/>
    <p:sldLayoutId id="2147483662" r:id="rId11"/>
    <p:sldLayoutId id="2147483691" r:id="rId12"/>
    <p:sldLayoutId id="2147483694" r:id="rId13"/>
    <p:sldLayoutId id="2147483659" r:id="rId14"/>
    <p:sldLayoutId id="2147483668" r:id="rId15"/>
    <p:sldLayoutId id="214748369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ctr" defTabSz="1218987" rtl="0" eaLnBrk="1" latinLnBrk="0" hangingPunct="1">
        <a:spcBef>
          <a:spcPct val="0"/>
        </a:spcBef>
        <a:buNone/>
        <a:defRPr sz="4300" kern="1200" cap="all" baseline="0">
          <a:solidFill>
            <a:schemeClr val="tx1"/>
          </a:solidFill>
          <a:latin typeface="Arial" pitchFamily="34" charset="0"/>
          <a:ea typeface="+mj-ea"/>
          <a:cs typeface="Arial" pitchFamily="34" charset="0"/>
        </a:defRPr>
      </a:lvl1pPr>
    </p:titleStyle>
    <p:bodyStyle>
      <a:lvl1pPr marL="457120" indent="-457120" algn="l" defTabSz="1218987" rtl="0" eaLnBrk="1" latinLnBrk="0" hangingPunct="1">
        <a:spcBef>
          <a:spcPct val="20000"/>
        </a:spcBef>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uowei@lenovohi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21307;&#26234;&#24935;&#21307;&#30103;&#26696;&#20363;001.mp4"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6.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548640" y="2048256"/>
            <a:ext cx="10298748" cy="1581912"/>
          </a:xfrm>
        </p:spPr>
        <p:txBody>
          <a:bodyPr/>
          <a:lstStyle/>
          <a:p>
            <a:pPr>
              <a:lnSpc>
                <a:spcPct val="100000"/>
              </a:lnSpc>
            </a:pPr>
            <a:r>
              <a:rPr lang="zh-CN" altLang="en-US" dirty="0">
                <a:sym typeface="Arial" panose="020B0604020202020204" pitchFamily="34" charset="0"/>
              </a:rPr>
              <a:t>泉州费森安馨血液透析</a:t>
            </a:r>
            <a:r>
              <a:rPr lang="zh-CN" altLang="en-US" dirty="0" smtClean="0">
                <a:sym typeface="Arial" panose="020B0604020202020204" pitchFamily="34" charset="0"/>
              </a:rPr>
              <a:t>中</a:t>
            </a:r>
            <a:r>
              <a:rPr lang="en-US" altLang="zh-CN" dirty="0" smtClean="0">
                <a:sym typeface="Arial" panose="020B0604020202020204" pitchFamily="34" charset="0"/>
              </a:rPr>
              <a:t/>
            </a:r>
            <a:br>
              <a:rPr lang="en-US" altLang="zh-CN" dirty="0" smtClean="0">
                <a:sym typeface="Arial" panose="020B0604020202020204" pitchFamily="34" charset="0"/>
              </a:rPr>
            </a:br>
            <a:r>
              <a:rPr lang="en-US" altLang="zh-CN" dirty="0" smtClean="0">
                <a:sym typeface="Arial" panose="020B0604020202020204" pitchFamily="34" charset="0"/>
              </a:rPr>
              <a:t>HIS</a:t>
            </a:r>
            <a:r>
              <a:rPr lang="zh-CN" altLang="en-US" dirty="0">
                <a:sym typeface="Arial" panose="020B0604020202020204" pitchFamily="34" charset="0"/>
              </a:rPr>
              <a:t>系统培训</a:t>
            </a:r>
            <a:endParaRPr lang="en-US" dirty="0"/>
          </a:p>
        </p:txBody>
      </p:sp>
      <p:sp>
        <p:nvSpPr>
          <p:cNvPr id="3" name="Footer Placeholder 2"/>
          <p:cNvSpPr>
            <a:spLocks noGrp="1"/>
          </p:cNvSpPr>
          <p:nvPr>
            <p:ph type="ftr" sz="quarter" idx="10"/>
          </p:nvPr>
        </p:nvSpPr>
        <p:spPr>
          <a:xfrm>
            <a:off x="548640" y="6473952"/>
            <a:ext cx="3860800" cy="153888"/>
          </a:xfrm>
        </p:spPr>
        <p:txBody>
          <a:bodyPr/>
          <a:lstStyle/>
          <a:p>
            <a:r>
              <a:rPr lang="en-US" sz="1000" dirty="0" smtClean="0">
                <a:solidFill>
                  <a:srgbClr val="939598"/>
                </a:solidFill>
                <a:cs typeface="Arial" pitchFamily="34" charset="0"/>
              </a:rPr>
              <a:t>2017 Lenovo Internal. All rights reserved.</a:t>
            </a:r>
            <a:endParaRPr lang="en-US" sz="1000" dirty="0">
              <a:solidFill>
                <a:srgbClr val="939598"/>
              </a:solidFill>
              <a:cs typeface="Arial" pitchFamily="34" charset="0"/>
            </a:endParaRPr>
          </a:p>
        </p:txBody>
      </p:sp>
      <p:sp>
        <p:nvSpPr>
          <p:cNvPr id="15" name="Subtitle 14"/>
          <p:cNvSpPr>
            <a:spLocks noGrp="1"/>
          </p:cNvSpPr>
          <p:nvPr>
            <p:ph type="subTitle" idx="1"/>
          </p:nvPr>
        </p:nvSpPr>
        <p:spPr>
          <a:xfrm>
            <a:off x="548639" y="4059936"/>
            <a:ext cx="10476411" cy="457200"/>
          </a:xfrm>
        </p:spPr>
        <p:txBody>
          <a:bodyPr/>
          <a:lstStyle/>
          <a:p>
            <a:r>
              <a:rPr lang="zh-CN" altLang="en-US">
                <a:ea typeface="微软雅黑" panose="020B0503020204020204" pitchFamily="34" charset="-122"/>
                <a:sym typeface="Arial" panose="020B0604020202020204" pitchFamily="34" charset="0"/>
              </a:rPr>
              <a:t>北京联想智慧医疗信息技术</a:t>
            </a:r>
            <a:r>
              <a:rPr lang="zh-CN" altLang="en-US" smtClean="0">
                <a:ea typeface="微软雅黑" panose="020B0503020204020204" pitchFamily="34" charset="-122"/>
                <a:sym typeface="Arial" panose="020B0604020202020204" pitchFamily="34" charset="0"/>
              </a:rPr>
              <a:t>有限公司 </a:t>
            </a:r>
            <a:r>
              <a:rPr lang="en-US" altLang="zh-CN" smtClean="0">
                <a:ea typeface="微软雅黑" panose="020B0503020204020204" pitchFamily="34" charset="-122"/>
                <a:sym typeface="Arial" panose="020B0604020202020204" pitchFamily="34" charset="0"/>
              </a:rPr>
              <a:t>- </a:t>
            </a:r>
            <a:r>
              <a:rPr lang="zh-CN" altLang="en-US" smtClean="0">
                <a:ea typeface="微软雅黑" panose="020B0503020204020204" pitchFamily="34" charset="-122"/>
              </a:rPr>
              <a:t>郭伟（</a:t>
            </a:r>
            <a:r>
              <a:rPr lang="en-US" altLang="zh-CN">
                <a:ea typeface="微软雅黑" panose="020B0503020204020204" pitchFamily="34" charset="-122"/>
                <a:hlinkClick r:id="rId2"/>
              </a:rPr>
              <a:t>guowei@lenovohit.com</a:t>
            </a:r>
            <a:r>
              <a:rPr lang="en-US" altLang="zh-CN">
                <a:ea typeface="微软雅黑" panose="020B0503020204020204" pitchFamily="34" charset="-122"/>
              </a:rPr>
              <a:t> </a:t>
            </a:r>
            <a:r>
              <a:rPr lang="zh-CN" altLang="en-US" smtClean="0">
                <a:ea typeface="微软雅黑" panose="020B0503020204020204" pitchFamily="34" charset="-122"/>
              </a:rPr>
              <a:t>）</a:t>
            </a:r>
            <a:endParaRPr lang="en-US" altLang="zh-CN">
              <a:ea typeface="微软雅黑" panose="020B0503020204020204" pitchFamily="34" charset="-122"/>
            </a:endParaRPr>
          </a:p>
        </p:txBody>
      </p:sp>
      <p:sp>
        <p:nvSpPr>
          <p:cNvPr id="16" name="Text Placeholder 15"/>
          <p:cNvSpPr>
            <a:spLocks noGrp="1"/>
          </p:cNvSpPr>
          <p:nvPr>
            <p:ph type="body" sz="quarter" idx="11"/>
          </p:nvPr>
        </p:nvSpPr>
        <p:spPr/>
        <p:txBody>
          <a:bodyPr/>
          <a:lstStyle/>
          <a:p>
            <a:r>
              <a:rPr lang="en-US" altLang="zh-CN" smtClean="0"/>
              <a:t>2017</a:t>
            </a:r>
            <a:r>
              <a:rPr lang="zh-CN" altLang="en-US" smtClean="0"/>
              <a:t>年</a:t>
            </a:r>
            <a:r>
              <a:rPr lang="en-US" altLang="zh-CN"/>
              <a:t>8</a:t>
            </a:r>
            <a:r>
              <a:rPr lang="zh-CN" altLang="en-US" smtClean="0"/>
              <a:t>月</a:t>
            </a:r>
            <a:r>
              <a:rPr lang="en-US" altLang="zh-CN" smtClean="0"/>
              <a:t>27</a:t>
            </a:r>
            <a:r>
              <a:rPr lang="zh-CN" altLang="en-US" smtClean="0"/>
              <a:t>日</a:t>
            </a:r>
            <a:endParaRPr lang="en-US"/>
          </a:p>
        </p:txBody>
      </p:sp>
      <p:sp>
        <p:nvSpPr>
          <p:cNvPr id="18" name="Text Placeholder 17"/>
          <p:cNvSpPr>
            <a:spLocks noGrp="1"/>
          </p:cNvSpPr>
          <p:nvPr>
            <p:ph type="body" sz="quarter" idx="13"/>
          </p:nvPr>
        </p:nvSpPr>
        <p:spPr/>
        <p:txBody>
          <a:bodyPr/>
          <a:lstStyle/>
          <a:p>
            <a:r>
              <a:rPr lang="en-US" smtClean="0"/>
              <a:t>@</a:t>
            </a:r>
            <a:r>
              <a:rPr lang="en-US" altLang="zh-CN" err="1" smtClean="0"/>
              <a:t>Lenovo</a:t>
            </a:r>
            <a:endParaRPr lang="en-US"/>
          </a:p>
        </p:txBody>
      </p:sp>
    </p:spTree>
    <p:extLst>
      <p:ext uri="{BB962C8B-B14F-4D97-AF65-F5344CB8AC3E}">
        <p14:creationId xmlns:p14="http://schemas.microsoft.com/office/powerpoint/2010/main" val="326717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smtClean="0"/>
              <a:t>患者就医（治疗）流程</a:t>
            </a:r>
          </a:p>
        </p:txBody>
      </p:sp>
      <p:pic>
        <p:nvPicPr>
          <p:cNvPr id="13" name="图片 1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06625" y="1557338"/>
            <a:ext cx="78486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9773926"/>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anim calcmode="lin" valueType="num">
                                      <p:cBhvr>
                                        <p:cTn id="8" dur="2000" fill="hold"/>
                                        <p:tgtEl>
                                          <p:spTgt spid="13"/>
                                        </p:tgtEl>
                                        <p:attrNameLst>
                                          <p:attrName>ppt_w</p:attrName>
                                        </p:attrNameLst>
                                      </p:cBhvr>
                                      <p:tavLst>
                                        <p:tav tm="0" fmla="#ppt_w*sin(2.5*pi*$)">
                                          <p:val>
                                            <p:fltVal val="0"/>
                                          </p:val>
                                        </p:tav>
                                        <p:tav tm="100000">
                                          <p:val>
                                            <p:fltVal val="1"/>
                                          </p:val>
                                        </p:tav>
                                      </p:tavLst>
                                    </p:anim>
                                    <p:anim calcmode="lin" valueType="num">
                                      <p:cBhvr>
                                        <p:cTn id="9"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培训时间安排</a:t>
            </a:r>
          </a:p>
        </p:txBody>
      </p:sp>
      <p:sp>
        <p:nvSpPr>
          <p:cNvPr id="14339" name="Rectangle 3" descr="Rectangle: Click to edit Master text styles&#10;Second level&#10;Third level&#10;Fourth level&#10;Fifth level"/>
          <p:cNvSpPr>
            <a:spLocks noGrp="1" noChangeArrowheads="1"/>
          </p:cNvSpPr>
          <p:nvPr>
            <p:ph type="body" idx="4294967295"/>
          </p:nvPr>
        </p:nvSpPr>
        <p:spPr>
          <a:xfrm>
            <a:off x="300446" y="1773238"/>
            <a:ext cx="10633165" cy="4114800"/>
          </a:xfrm>
        </p:spPr>
        <p:txBody>
          <a:bodyPr/>
          <a:lstStyle/>
          <a:p>
            <a:pPr eaLnBrk="1" hangingPunct="1"/>
            <a:r>
              <a:rPr lang="zh-CN" altLang="en-US" sz="2800" dirty="0"/>
              <a:t>医院基本信息管理（</a:t>
            </a:r>
            <a:r>
              <a:rPr lang="en-US" altLang="zh-CN" sz="2800" dirty="0"/>
              <a:t>8-28</a:t>
            </a:r>
            <a:r>
              <a:rPr lang="zh-CN" altLang="en-US" sz="2800" dirty="0"/>
              <a:t>）</a:t>
            </a:r>
            <a:endParaRPr lang="en-US" altLang="zh-CN" sz="2800" dirty="0"/>
          </a:p>
          <a:p>
            <a:pPr eaLnBrk="1" hangingPunct="1"/>
            <a:r>
              <a:rPr lang="zh-CN" altLang="en-US" sz="2800" dirty="0"/>
              <a:t>患者就诊流程（</a:t>
            </a:r>
            <a:r>
              <a:rPr lang="en-US" altLang="zh-CN" sz="2800" dirty="0"/>
              <a:t>8-29</a:t>
            </a:r>
            <a:r>
              <a:rPr lang="zh-CN" altLang="en-US" sz="2800" dirty="0"/>
              <a:t>）</a:t>
            </a:r>
            <a:endParaRPr lang="en-US" altLang="zh-CN" sz="2800" dirty="0"/>
          </a:p>
          <a:p>
            <a:pPr eaLnBrk="1" hangingPunct="1"/>
            <a:r>
              <a:rPr lang="zh-CN" altLang="en-US" sz="2800" dirty="0"/>
              <a:t>门诊收费与患者治疗（</a:t>
            </a:r>
            <a:r>
              <a:rPr lang="en-US" altLang="zh-CN" sz="2800" dirty="0"/>
              <a:t>8-30</a:t>
            </a:r>
            <a:r>
              <a:rPr lang="zh-CN" altLang="en-US" sz="2800" dirty="0"/>
              <a:t>）</a:t>
            </a:r>
            <a:endParaRPr lang="en-US" altLang="zh-CN" sz="2800" dirty="0"/>
          </a:p>
          <a:p>
            <a:pPr eaLnBrk="1" hangingPunct="1"/>
            <a:r>
              <a:rPr lang="zh-CN" altLang="en-US" sz="2800" dirty="0"/>
              <a:t>药品、物资、固定资产等基础信息维护和库存管理等（</a:t>
            </a:r>
            <a:r>
              <a:rPr lang="en-US" altLang="zh-CN" sz="2800" dirty="0"/>
              <a:t>8-31</a:t>
            </a:r>
            <a:r>
              <a:rPr lang="zh-CN" altLang="en-US" sz="2800" dirty="0"/>
              <a:t>）</a:t>
            </a:r>
            <a:endParaRPr lang="en-US" altLang="zh-CN" sz="2800" dirty="0"/>
          </a:p>
          <a:p>
            <a:pPr eaLnBrk="1" hangingPunct="1"/>
            <a:r>
              <a:rPr lang="zh-CN" altLang="en-US" sz="2800" dirty="0"/>
              <a:t>财务报表、查询相关操作和数据说明、答疑、考核（</a:t>
            </a:r>
            <a:r>
              <a:rPr lang="en-US" altLang="zh-CN" sz="2800" dirty="0"/>
              <a:t>9-1</a:t>
            </a:r>
            <a:r>
              <a:rPr lang="zh-CN" altLang="en-US" sz="2800" dirty="0"/>
              <a:t>）</a:t>
            </a:r>
            <a:endParaRPr lang="en-US" altLang="zh-CN" sz="2800" dirty="0"/>
          </a:p>
        </p:txBody>
      </p:sp>
    </p:spTree>
    <p:extLst>
      <p:ext uri="{BB962C8B-B14F-4D97-AF65-F5344CB8AC3E}">
        <p14:creationId xmlns:p14="http://schemas.microsoft.com/office/powerpoint/2010/main" val="3421567909"/>
      </p:ext>
    </p:extLst>
  </p:cSld>
  <p:clrMapOvr>
    <a:masterClrMapping/>
  </p:clrMapOvr>
  <p:transition spd="slow">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smtClean="0"/>
              <a:t>医院基本信息管理</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2054698348"/>
              </p:ext>
            </p:extLst>
          </p:nvPr>
        </p:nvGraphicFramePr>
        <p:xfrm>
          <a:off x="1030006" y="1500051"/>
          <a:ext cx="10110652" cy="3921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364" name="内容占位符 1" descr="Rectangle: Click to edit Master text styles&#10;Second level&#10;Third level&#10;Fourth level&#10;Fifth level"/>
          <p:cNvSpPr>
            <a:spLocks noGrp="1"/>
          </p:cNvSpPr>
          <p:nvPr>
            <p:ph idx="4294967295"/>
          </p:nvPr>
        </p:nvSpPr>
        <p:spPr/>
        <p:txBody>
          <a:bodyPr/>
          <a:lstStyle/>
          <a:p>
            <a:pPr marL="0" indent="0">
              <a:buNone/>
            </a:pPr>
            <a:r>
              <a:rPr lang="en-US" altLang="zh-CN" smtClean="0"/>
              <a:t> </a:t>
            </a:r>
            <a:endParaRPr lang="zh-CN" altLang="en-US" smtClean="0"/>
          </a:p>
        </p:txBody>
      </p:sp>
    </p:spTree>
    <p:extLst>
      <p:ext uri="{BB962C8B-B14F-4D97-AF65-F5344CB8AC3E}">
        <p14:creationId xmlns:p14="http://schemas.microsoft.com/office/powerpoint/2010/main" val="26841619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smtClean="0"/>
              <a:t>患者就诊流程</a:t>
            </a:r>
          </a:p>
        </p:txBody>
      </p:sp>
      <p:sp>
        <p:nvSpPr>
          <p:cNvPr id="3" name="内容占位符 2" descr="Rectangle: Click to edit Master text styles&#10;Second level&#10;Third level&#10;Fourth level&#10;Fifth level"/>
          <p:cNvSpPr>
            <a:spLocks noGrp="1"/>
          </p:cNvSpPr>
          <p:nvPr>
            <p:ph idx="4294967295"/>
          </p:nvPr>
        </p:nvSpPr>
        <p:spPr>
          <a:xfrm>
            <a:off x="1672281" y="1564710"/>
            <a:ext cx="7633046" cy="3973512"/>
          </a:xfrm>
        </p:spPr>
        <p:txBody>
          <a:bodyPr/>
          <a:lstStyle/>
          <a:p>
            <a:pPr>
              <a:lnSpc>
                <a:spcPct val="150000"/>
              </a:lnSpc>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患者建档</a:t>
            </a:r>
            <a:endParaRPr lang="en-US" altLang="zh-CN" sz="28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门诊挂号</a:t>
            </a:r>
            <a:endParaRPr lang="en-US" altLang="zh-CN" sz="28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医生接诊开立医嘱</a:t>
            </a:r>
          </a:p>
        </p:txBody>
      </p:sp>
    </p:spTree>
    <p:extLst>
      <p:ext uri="{BB962C8B-B14F-4D97-AF65-F5344CB8AC3E}">
        <p14:creationId xmlns:p14="http://schemas.microsoft.com/office/powerpoint/2010/main" val="271606708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0" dur="5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smtClean="0"/>
              <a:t>患者就诊流程</a:t>
            </a:r>
          </a:p>
        </p:txBody>
      </p:sp>
      <p:pic>
        <p:nvPicPr>
          <p:cNvPr id="6" name="图片 5"/>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61032" y="1557338"/>
            <a:ext cx="78486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134054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门诊收费与患者治疗</a:t>
            </a:r>
          </a:p>
        </p:txBody>
      </p:sp>
      <p:sp>
        <p:nvSpPr>
          <p:cNvPr id="2" name="矩形 1"/>
          <p:cNvSpPr/>
          <p:nvPr/>
        </p:nvSpPr>
        <p:spPr>
          <a:xfrm>
            <a:off x="1508237" y="1865987"/>
            <a:ext cx="10290624" cy="2031325"/>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已就诊患者缴费以及收款员结账</a:t>
            </a:r>
          </a:p>
          <a:p>
            <a:pPr marL="457200" indent="-457200">
              <a:lnSpc>
                <a:spcPct val="150000"/>
              </a:lnSpc>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完成治疗后护士站执行治疗项的确认</a:t>
            </a:r>
            <a:endParaRPr lang="en-US" altLang="zh-CN" sz="28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药房发药</a:t>
            </a:r>
          </a:p>
        </p:txBody>
      </p:sp>
    </p:spTree>
    <p:extLst>
      <p:ext uri="{BB962C8B-B14F-4D97-AF65-F5344CB8AC3E}">
        <p14:creationId xmlns:p14="http://schemas.microsoft.com/office/powerpoint/2010/main" val="1573426355"/>
      </p:ext>
    </p:extLst>
  </p:cSld>
  <p:clrMapOvr>
    <a:masterClrMapping/>
  </p:clrMapOvr>
  <p:transition spd="slow">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smtClean="0"/>
              <a:t>患者就医（治疗）流程</a:t>
            </a:r>
          </a:p>
        </p:txBody>
      </p:sp>
      <p:pic>
        <p:nvPicPr>
          <p:cNvPr id="13" name="图片 1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61032" y="1294102"/>
            <a:ext cx="78486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876692"/>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anim calcmode="lin" valueType="num">
                                      <p:cBhvr>
                                        <p:cTn id="8" dur="2000" fill="hold"/>
                                        <p:tgtEl>
                                          <p:spTgt spid="13"/>
                                        </p:tgtEl>
                                        <p:attrNameLst>
                                          <p:attrName>ppt_w</p:attrName>
                                        </p:attrNameLst>
                                      </p:cBhvr>
                                      <p:tavLst>
                                        <p:tav tm="0" fmla="#ppt_w*sin(2.5*pi*$)">
                                          <p:val>
                                            <p:fltVal val="0"/>
                                          </p:val>
                                        </p:tav>
                                        <p:tav tm="100000">
                                          <p:val>
                                            <p:fltVal val="1"/>
                                          </p:val>
                                        </p:tav>
                                      </p:tavLst>
                                    </p:anim>
                                    <p:anim calcmode="lin" valueType="num">
                                      <p:cBhvr>
                                        <p:cTn id="9"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a:t>药品、物资、固定资产等基础信息维护和库存管理等</a:t>
            </a:r>
          </a:p>
        </p:txBody>
      </p:sp>
      <p:sp>
        <p:nvSpPr>
          <p:cNvPr id="4" name="内容占位符 3" descr="Rectangle: Click to edit Master text styles&#10;Second level&#10;Third level&#10;Fourth level&#10;Fifth level"/>
          <p:cNvSpPr>
            <a:spLocks noGrp="1"/>
          </p:cNvSpPr>
          <p:nvPr>
            <p:ph idx="4294967295"/>
          </p:nvPr>
        </p:nvSpPr>
        <p:spPr>
          <a:xfrm>
            <a:off x="548641" y="1076759"/>
            <a:ext cx="11200014" cy="4936114"/>
          </a:xfrm>
        </p:spPr>
        <p:txBody>
          <a:bodyPr/>
          <a:lstStyle/>
          <a:p>
            <a:pPr>
              <a:lnSpc>
                <a:spcPct val="150000"/>
              </a:lnSpc>
            </a:pPr>
            <a:r>
              <a:rPr lang="zh-CN" altLang="en-US" sz="2800" dirty="0" smtClean="0">
                <a:latin typeface="微软雅黑" panose="020B0503020204020204" pitchFamily="34" charset="-122"/>
                <a:ea typeface="微软雅黑" panose="020B0503020204020204" pitchFamily="34" charset="-122"/>
              </a:rPr>
              <a:t>基本信息维护（供应商、药品、物资、固定资产）</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入库管理</a:t>
            </a:r>
            <a:endParaRPr lang="en-US" altLang="zh-CN" sz="2800" dirty="0">
              <a:latin typeface="微软雅黑" panose="020B0503020204020204" pitchFamily="34" charset="-122"/>
              <a:ea typeface="微软雅黑" panose="020B0503020204020204" pitchFamily="34" charset="-122"/>
            </a:endParaRPr>
          </a:p>
          <a:p>
            <a:pPr marL="457120" lvl="1" indent="-457120">
              <a:lnSpc>
                <a:spcPct val="150000"/>
              </a:lnSpc>
            </a:pP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）采购</a:t>
            </a:r>
            <a:r>
              <a:rPr lang="zh-CN" altLang="en-US" sz="2800" dirty="0" smtClean="0">
                <a:latin typeface="微软雅黑" panose="020B0503020204020204" pitchFamily="34" charset="-122"/>
                <a:ea typeface="微软雅黑" panose="020B0503020204020204" pitchFamily="34" charset="-122"/>
              </a:rPr>
              <a:t>入库</a:t>
            </a:r>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2</a:t>
            </a:r>
            <a:r>
              <a:rPr lang="zh-CN" altLang="en-US" sz="2800" dirty="0">
                <a:latin typeface="微软雅黑" panose="020B0503020204020204" pitchFamily="34" charset="-122"/>
                <a:ea typeface="微软雅黑" panose="020B0503020204020204" pitchFamily="34" charset="-122"/>
              </a:rPr>
              <a:t>）请领</a:t>
            </a:r>
            <a:r>
              <a:rPr lang="zh-CN" altLang="en-US" sz="2800" dirty="0" smtClean="0">
                <a:latin typeface="微软雅黑" panose="020B0503020204020204" pitchFamily="34" charset="-122"/>
                <a:ea typeface="微软雅黑" panose="020B0503020204020204" pitchFamily="34" charset="-122"/>
              </a:rPr>
              <a:t>入库</a:t>
            </a:r>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）直接入库</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出库管理</a:t>
            </a:r>
            <a:endParaRPr lang="en-US" altLang="zh-CN" sz="2800" dirty="0">
              <a:latin typeface="微软雅黑" panose="020B0503020204020204" pitchFamily="34" charset="-122"/>
              <a:ea typeface="微软雅黑" panose="020B0503020204020204" pitchFamily="34" charset="-122"/>
            </a:endParaRPr>
          </a:p>
          <a:p>
            <a:pPr marL="457120" lvl="1" indent="-457120">
              <a:lnSpc>
                <a:spcPct val="150000"/>
              </a:lnSpc>
            </a:pP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）核准出</a:t>
            </a:r>
            <a:r>
              <a:rPr lang="zh-CN" altLang="en-US" sz="2800" dirty="0" smtClean="0">
                <a:latin typeface="微软雅黑" panose="020B0503020204020204" pitchFamily="34" charset="-122"/>
                <a:ea typeface="微软雅黑" panose="020B0503020204020204" pitchFamily="34" charset="-122"/>
              </a:rPr>
              <a:t>库</a:t>
            </a:r>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2</a:t>
            </a:r>
            <a:r>
              <a:rPr lang="zh-CN" altLang="en-US" sz="2800" dirty="0">
                <a:latin typeface="微软雅黑" panose="020B0503020204020204" pitchFamily="34" charset="-122"/>
                <a:ea typeface="微软雅黑" panose="020B0503020204020204" pitchFamily="34" charset="-122"/>
              </a:rPr>
              <a:t>）直接出库</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预警查看及设置</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467933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p:cTn id="15"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4">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p:cTn id="23"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4">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p:cTn id="31"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4">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p:cTn id="39"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4">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 calcmode="lin" valueType="num">
                                      <p:cBhvr>
                                        <p:cTn id="47"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a:t>药品、物资和固定资产采购及库存管理</a:t>
            </a:r>
          </a:p>
        </p:txBody>
      </p:sp>
      <p:sp>
        <p:nvSpPr>
          <p:cNvPr id="21508" name="Rectangle 3" descr="Rectangle: Click to edit Master text styles&#10;Second level&#10;Third level&#10;Fourth level&#10;Fifth level"/>
          <p:cNvSpPr>
            <a:spLocks noGrp="1" noChangeArrowheads="1"/>
          </p:cNvSpPr>
          <p:nvPr>
            <p:ph type="body" idx="4294967295"/>
          </p:nvPr>
        </p:nvSpPr>
        <p:spPr>
          <a:xfrm>
            <a:off x="4416425" y="1773238"/>
            <a:ext cx="7772400" cy="4114800"/>
          </a:xfrm>
        </p:spPr>
        <p:txBody>
          <a:bodyPr/>
          <a:lstStyle/>
          <a:p>
            <a:pPr marL="0" indent="0">
              <a:buNone/>
            </a:pPr>
            <a:r>
              <a:rPr lang="en-US" altLang="zh-CN" smtClean="0"/>
              <a:t>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1213" y="1773238"/>
            <a:ext cx="7488238"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05248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a:t>报表查看与答疑</a:t>
            </a:r>
          </a:p>
        </p:txBody>
      </p:sp>
      <p:sp>
        <p:nvSpPr>
          <p:cNvPr id="4" name="内容占位符 3" descr="Rectangle: Click to edit Master text styles&#10;Second level&#10;Third level&#10;Fourth level&#10;Fifth level"/>
          <p:cNvSpPr>
            <a:spLocks noGrp="1"/>
          </p:cNvSpPr>
          <p:nvPr>
            <p:ph idx="4294967295"/>
          </p:nvPr>
        </p:nvSpPr>
        <p:spPr>
          <a:xfrm>
            <a:off x="798448" y="1561668"/>
            <a:ext cx="10823576" cy="4114800"/>
          </a:xfrm>
        </p:spPr>
        <p:txBody>
          <a:bodyPr/>
          <a:lstStyle/>
          <a:p>
            <a:pPr>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财务报表中的数据以及数据来源进行讲解</a:t>
            </a:r>
            <a:endParaRPr lang="en-US" altLang="zh-CN" sz="28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药库物资固定资产中的查询相关数据以及数据来源进行讲解</a:t>
            </a:r>
            <a:endParaRPr lang="en-US" altLang="zh-CN" sz="28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答疑</a:t>
            </a:r>
            <a:endParaRPr lang="en-US" altLang="zh-CN" sz="28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考核（以实际操作形式）</a:t>
            </a:r>
            <a:endParaRPr lang="en-US" altLang="zh-CN" sz="2800" dirty="0">
              <a:latin typeface="微软雅黑" panose="020B0503020204020204" pitchFamily="34" charset="-122"/>
              <a:ea typeface="微软雅黑" panose="020B0503020204020204" pitchFamily="34" charset="-122"/>
            </a:endParaRPr>
          </a:p>
          <a:p>
            <a:pPr marL="457200" lvl="1" indent="0">
              <a:buNone/>
            </a:pPr>
            <a:endParaRPr lang="en-US" altLang="zh-CN" dirty="0" smtClean="0"/>
          </a:p>
          <a:p>
            <a:pPr marL="457200" lvl="1" indent="0">
              <a:buNone/>
            </a:pPr>
            <a:endParaRPr lang="en-US" altLang="zh-CN" dirty="0" smtClean="0"/>
          </a:p>
        </p:txBody>
      </p:sp>
    </p:spTree>
    <p:extLst>
      <p:ext uri="{BB962C8B-B14F-4D97-AF65-F5344CB8AC3E}">
        <p14:creationId xmlns:p14="http://schemas.microsoft.com/office/powerpoint/2010/main" val="177370885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p:cTn id="15"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4">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p:cTn id="23"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4">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6"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down)">
                                      <p:cBhvr>
                                        <p:cTn id="31" dur="580">
                                          <p:stCondLst>
                                            <p:cond delay="0"/>
                                          </p:stCondLst>
                                        </p:cTn>
                                        <p:tgtEl>
                                          <p:spTgt spid="4">
                                            <p:txEl>
                                              <p:pRg st="3" end="3"/>
                                            </p:txEl>
                                          </p:spTgt>
                                        </p:tgtEl>
                                      </p:cBhvr>
                                    </p:animEffect>
                                    <p:anim calcmode="lin" valueType="num">
                                      <p:cBhvr>
                                        <p:cTn id="32"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4">
                                            <p:txEl>
                                              <p:pRg st="3" end="3"/>
                                            </p:txEl>
                                          </p:spTgt>
                                        </p:tgtEl>
                                      </p:cBhvr>
                                      <p:to x="100000" y="60000"/>
                                    </p:animScale>
                                    <p:animScale>
                                      <p:cBhvr>
                                        <p:cTn id="38" dur="166" decel="50000">
                                          <p:stCondLst>
                                            <p:cond delay="676"/>
                                          </p:stCondLst>
                                        </p:cTn>
                                        <p:tgtEl>
                                          <p:spTgt spid="4">
                                            <p:txEl>
                                              <p:pRg st="3" end="3"/>
                                            </p:txEl>
                                          </p:spTgt>
                                        </p:tgtEl>
                                      </p:cBhvr>
                                      <p:to x="100000" y="100000"/>
                                    </p:animScale>
                                    <p:animScale>
                                      <p:cBhvr>
                                        <p:cTn id="39" dur="26">
                                          <p:stCondLst>
                                            <p:cond delay="1312"/>
                                          </p:stCondLst>
                                        </p:cTn>
                                        <p:tgtEl>
                                          <p:spTgt spid="4">
                                            <p:txEl>
                                              <p:pRg st="3" end="3"/>
                                            </p:txEl>
                                          </p:spTgt>
                                        </p:tgtEl>
                                      </p:cBhvr>
                                      <p:to x="100000" y="80000"/>
                                    </p:animScale>
                                    <p:animScale>
                                      <p:cBhvr>
                                        <p:cTn id="40" dur="166" decel="50000">
                                          <p:stCondLst>
                                            <p:cond delay="1338"/>
                                          </p:stCondLst>
                                        </p:cTn>
                                        <p:tgtEl>
                                          <p:spTgt spid="4">
                                            <p:txEl>
                                              <p:pRg st="3" end="3"/>
                                            </p:txEl>
                                          </p:spTgt>
                                        </p:tgtEl>
                                      </p:cBhvr>
                                      <p:to x="100000" y="100000"/>
                                    </p:animScale>
                                    <p:animScale>
                                      <p:cBhvr>
                                        <p:cTn id="41" dur="26">
                                          <p:stCondLst>
                                            <p:cond delay="1642"/>
                                          </p:stCondLst>
                                        </p:cTn>
                                        <p:tgtEl>
                                          <p:spTgt spid="4">
                                            <p:txEl>
                                              <p:pRg st="3" end="3"/>
                                            </p:txEl>
                                          </p:spTgt>
                                        </p:tgtEl>
                                      </p:cBhvr>
                                      <p:to x="100000" y="90000"/>
                                    </p:animScale>
                                    <p:animScale>
                                      <p:cBhvr>
                                        <p:cTn id="42" dur="166" decel="50000">
                                          <p:stCondLst>
                                            <p:cond delay="1668"/>
                                          </p:stCondLst>
                                        </p:cTn>
                                        <p:tgtEl>
                                          <p:spTgt spid="4">
                                            <p:txEl>
                                              <p:pRg st="3" end="3"/>
                                            </p:txEl>
                                          </p:spTgt>
                                        </p:tgtEl>
                                      </p:cBhvr>
                                      <p:to x="100000" y="100000"/>
                                    </p:animScale>
                                    <p:animScale>
                                      <p:cBhvr>
                                        <p:cTn id="43" dur="26">
                                          <p:stCondLst>
                                            <p:cond delay="1808"/>
                                          </p:stCondLst>
                                        </p:cTn>
                                        <p:tgtEl>
                                          <p:spTgt spid="4">
                                            <p:txEl>
                                              <p:pRg st="3" end="3"/>
                                            </p:txEl>
                                          </p:spTgt>
                                        </p:tgtEl>
                                      </p:cBhvr>
                                      <p:to x="100000" y="95000"/>
                                    </p:animScale>
                                    <p:animScale>
                                      <p:cBhvr>
                                        <p:cTn id="44" dur="166" decel="50000">
                                          <p:stCondLst>
                                            <p:cond delay="1834"/>
                                          </p:stCondLst>
                                        </p:cTn>
                                        <p:tgtEl>
                                          <p:spTgt spid="4">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r>
              <a:rPr lang="en-US" sz="1000" dirty="0" smtClean="0">
                <a:cs typeface="Arial" pitchFamily="34" charset="0"/>
              </a:rPr>
              <a:t>2017 Lenovo Internal. All rights reserved.</a:t>
            </a:r>
            <a:endParaRPr lang="en-US" sz="1000" dirty="0">
              <a:cs typeface="Arial" pitchFamily="34" charset="0"/>
            </a:endParaRPr>
          </a:p>
        </p:txBody>
      </p:sp>
      <p:sp>
        <p:nvSpPr>
          <p:cNvPr id="5" name="标题 4"/>
          <p:cNvSpPr>
            <a:spLocks noGrp="1"/>
          </p:cNvSpPr>
          <p:nvPr>
            <p:ph type="title"/>
          </p:nvPr>
        </p:nvSpPr>
        <p:spPr/>
        <p:txBody>
          <a:bodyPr/>
          <a:lstStyle/>
          <a:p>
            <a:r>
              <a:rPr lang="zh-CN" altLang="en-US" dirty="0"/>
              <a:t>联想智慧</a:t>
            </a:r>
            <a:r>
              <a:rPr lang="zh-CN" altLang="en-US" dirty="0" smtClean="0"/>
              <a:t>医疗简介</a:t>
            </a:r>
            <a:endParaRPr lang="zh-CN" altLang="en-US" dirty="0"/>
          </a:p>
        </p:txBody>
      </p:sp>
      <p:cxnSp>
        <p:nvCxnSpPr>
          <p:cNvPr id="6" name="直接连接符 5"/>
          <p:cNvCxnSpPr>
            <a:cxnSpLocks/>
          </p:cNvCxnSpPr>
          <p:nvPr/>
        </p:nvCxnSpPr>
        <p:spPr>
          <a:xfrm>
            <a:off x="1119454" y="3162688"/>
            <a:ext cx="9776270"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102493" y="3043467"/>
            <a:ext cx="260657" cy="266578"/>
          </a:xfrm>
          <a:prstGeom prst="ellipse">
            <a:avLst/>
          </a:prstGeom>
          <a:solidFill>
            <a:srgbClr val="C00000"/>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1721308" y="3460554"/>
            <a:ext cx="1037463" cy="507831"/>
          </a:xfrm>
          <a:prstGeom prst="rect">
            <a:avLst/>
          </a:prstGeom>
          <a:noFill/>
        </p:spPr>
        <p:txBody>
          <a:bodyPr wrap="none" rtlCol="0">
            <a:spAutoFit/>
          </a:bodyPr>
          <a:lstStyle/>
          <a:p>
            <a:r>
              <a:rPr lang="en-US" altLang="zh-CN" sz="2700" b="1" dirty="0">
                <a:latin typeface="微软雅黑" panose="020B0503020204020204" pitchFamily="34" charset="-122"/>
                <a:ea typeface="微软雅黑" panose="020B0503020204020204" pitchFamily="34" charset="-122"/>
              </a:rPr>
              <a:t>2013</a:t>
            </a:r>
            <a:endParaRPr lang="zh-CN" altLang="en-US" sz="27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4254840" y="2410782"/>
            <a:ext cx="1069524" cy="523220"/>
          </a:xfrm>
          <a:prstGeom prst="rect">
            <a:avLst/>
          </a:prstGeom>
          <a:noFill/>
        </p:spPr>
        <p:txBody>
          <a:bodyPr wrap="none" rtlCol="0">
            <a:spAutoFit/>
          </a:bodyPr>
          <a:lstStyle/>
          <a:p>
            <a:r>
              <a:rPr lang="en-US" altLang="zh-CN" sz="2700" b="1" dirty="0">
                <a:latin typeface="微软雅黑" panose="020B0503020204020204" pitchFamily="34" charset="-122"/>
                <a:ea typeface="微软雅黑" panose="020B0503020204020204" pitchFamily="34" charset="-122"/>
              </a:rPr>
              <a:t>2014</a:t>
            </a:r>
            <a:endParaRPr lang="zh-CN" altLang="en-US" sz="2700"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6730833" y="3460554"/>
            <a:ext cx="1037463" cy="507831"/>
          </a:xfrm>
          <a:prstGeom prst="rect">
            <a:avLst/>
          </a:prstGeom>
          <a:noFill/>
        </p:spPr>
        <p:txBody>
          <a:bodyPr wrap="none" rtlCol="0">
            <a:spAutoFit/>
          </a:bodyPr>
          <a:lstStyle/>
          <a:p>
            <a:r>
              <a:rPr lang="en-US" altLang="zh-CN" sz="2700" b="1" dirty="0">
                <a:latin typeface="微软雅黑" panose="020B0503020204020204" pitchFamily="34" charset="-122"/>
                <a:ea typeface="微软雅黑" panose="020B0503020204020204" pitchFamily="34" charset="-122"/>
              </a:rPr>
              <a:t>2015</a:t>
            </a:r>
            <a:endParaRPr lang="zh-CN" altLang="en-US" sz="27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9282784" y="2391099"/>
            <a:ext cx="1037463" cy="507831"/>
          </a:xfrm>
          <a:prstGeom prst="rect">
            <a:avLst/>
          </a:prstGeom>
          <a:noFill/>
        </p:spPr>
        <p:txBody>
          <a:bodyPr wrap="none" rtlCol="0">
            <a:spAutoFit/>
          </a:bodyPr>
          <a:lstStyle/>
          <a:p>
            <a:r>
              <a:rPr lang="en-US" altLang="zh-CN" sz="2700" b="1" dirty="0">
                <a:latin typeface="微软雅黑" panose="020B0503020204020204" pitchFamily="34" charset="-122"/>
                <a:ea typeface="微软雅黑" panose="020B0503020204020204" pitchFamily="34" charset="-122"/>
              </a:rPr>
              <a:t>2016</a:t>
            </a:r>
            <a:endParaRPr lang="zh-CN" altLang="en-US" sz="2700" b="1"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1546068" y="1341856"/>
            <a:ext cx="1388994" cy="1388994"/>
            <a:chOff x="1655153" y="1619682"/>
            <a:chExt cx="1388994" cy="1388994"/>
          </a:xfrm>
        </p:grpSpPr>
        <p:sp>
          <p:nvSpPr>
            <p:cNvPr id="13" name="泪滴形 12"/>
            <p:cNvSpPr/>
            <p:nvPr/>
          </p:nvSpPr>
          <p:spPr>
            <a:xfrm rot="8129590">
              <a:off x="1655153" y="1619682"/>
              <a:ext cx="1388994" cy="1388994"/>
            </a:xfrm>
            <a:prstGeom prst="teardrop">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802783" y="2012776"/>
              <a:ext cx="1120820" cy="630942"/>
            </a:xfrm>
            <a:prstGeom prst="rect">
              <a:avLst/>
            </a:prstGeom>
            <a:noFill/>
          </p:spPr>
          <p:txBody>
            <a:bodyPr wrap="none" rtlCol="0">
              <a:spAutoFit/>
            </a:bodyPr>
            <a:lstStyle/>
            <a:p>
              <a:r>
                <a:rPr lang="zh-CN" altLang="en-US" sz="3500" b="1" kern="300" spc="150" dirty="0">
                  <a:solidFill>
                    <a:schemeClr val="bg1"/>
                  </a:solidFill>
                  <a:latin typeface="微软雅黑" panose="020B0503020204020204" pitchFamily="34" charset="-122"/>
                  <a:ea typeface="微软雅黑" panose="020B0503020204020204" pitchFamily="34" charset="-122"/>
                </a:rPr>
                <a:t>孵化</a:t>
              </a:r>
            </a:p>
          </p:txBody>
        </p:sp>
      </p:grpSp>
      <p:grpSp>
        <p:nvGrpSpPr>
          <p:cNvPr id="15" name="组合 14"/>
          <p:cNvGrpSpPr/>
          <p:nvPr/>
        </p:nvGrpSpPr>
        <p:grpSpPr>
          <a:xfrm>
            <a:off x="6561989" y="1340901"/>
            <a:ext cx="1388994" cy="1388994"/>
            <a:chOff x="6628870" y="1787539"/>
            <a:chExt cx="1388994" cy="1388994"/>
          </a:xfrm>
        </p:grpSpPr>
        <p:sp>
          <p:nvSpPr>
            <p:cNvPr id="16" name="泪滴形 15"/>
            <p:cNvSpPr/>
            <p:nvPr/>
          </p:nvSpPr>
          <p:spPr>
            <a:xfrm rot="8129590">
              <a:off x="6628870" y="1787539"/>
              <a:ext cx="1388994" cy="1388994"/>
            </a:xfrm>
            <a:prstGeom prst="teardrop">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762957" y="2186884"/>
              <a:ext cx="1120820" cy="630942"/>
            </a:xfrm>
            <a:prstGeom prst="rect">
              <a:avLst/>
            </a:prstGeom>
            <a:noFill/>
            <a:ln>
              <a:noFill/>
            </a:ln>
          </p:spPr>
          <p:txBody>
            <a:bodyPr wrap="none" rtlCol="0">
              <a:spAutoFit/>
            </a:bodyPr>
            <a:lstStyle/>
            <a:p>
              <a:r>
                <a:rPr lang="zh-CN" altLang="en-US" sz="3500" b="1" kern="300" spc="150" dirty="0">
                  <a:solidFill>
                    <a:schemeClr val="bg1"/>
                  </a:solidFill>
                  <a:latin typeface="微软雅黑" panose="020B0503020204020204" pitchFamily="34" charset="-122"/>
                  <a:ea typeface="微软雅黑" panose="020B0503020204020204" pitchFamily="34" charset="-122"/>
                </a:rPr>
                <a:t>收获</a:t>
              </a:r>
            </a:p>
          </p:txBody>
        </p:sp>
      </p:grpSp>
      <p:grpSp>
        <p:nvGrpSpPr>
          <p:cNvPr id="18" name="组合 17"/>
          <p:cNvGrpSpPr/>
          <p:nvPr/>
        </p:nvGrpSpPr>
        <p:grpSpPr>
          <a:xfrm>
            <a:off x="4084756" y="3609337"/>
            <a:ext cx="1388994" cy="1388994"/>
            <a:chOff x="4275761" y="4021882"/>
            <a:chExt cx="1388994" cy="1388994"/>
          </a:xfrm>
        </p:grpSpPr>
        <p:sp>
          <p:nvSpPr>
            <p:cNvPr id="19" name="泪滴形 18"/>
            <p:cNvSpPr/>
            <p:nvPr/>
          </p:nvSpPr>
          <p:spPr>
            <a:xfrm rot="18812127">
              <a:off x="4275761" y="4021882"/>
              <a:ext cx="1388994" cy="1388994"/>
            </a:xfrm>
            <a:prstGeom prst="teardrop">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434265" y="4339969"/>
              <a:ext cx="1120820" cy="630942"/>
            </a:xfrm>
            <a:prstGeom prst="rect">
              <a:avLst/>
            </a:prstGeom>
            <a:noFill/>
          </p:spPr>
          <p:txBody>
            <a:bodyPr wrap="none" rtlCol="0">
              <a:spAutoFit/>
            </a:bodyPr>
            <a:lstStyle/>
            <a:p>
              <a:r>
                <a:rPr lang="zh-CN" altLang="en-US" sz="3500" b="1" kern="300" spc="150" dirty="0">
                  <a:solidFill>
                    <a:schemeClr val="bg1"/>
                  </a:solidFill>
                  <a:latin typeface="微软雅黑" panose="020B0503020204020204" pitchFamily="34" charset="-122"/>
                  <a:ea typeface="微软雅黑" panose="020B0503020204020204" pitchFamily="34" charset="-122"/>
                </a:rPr>
                <a:t>耕耘</a:t>
              </a:r>
            </a:p>
          </p:txBody>
        </p:sp>
      </p:grpSp>
      <p:grpSp>
        <p:nvGrpSpPr>
          <p:cNvPr id="21" name="组合 20"/>
          <p:cNvGrpSpPr/>
          <p:nvPr/>
        </p:nvGrpSpPr>
        <p:grpSpPr>
          <a:xfrm>
            <a:off x="9096227" y="3612781"/>
            <a:ext cx="1388994" cy="1388994"/>
            <a:chOff x="9922767" y="3960943"/>
            <a:chExt cx="1388994" cy="1388994"/>
          </a:xfrm>
        </p:grpSpPr>
        <p:sp>
          <p:nvSpPr>
            <p:cNvPr id="22" name="泪滴形 21"/>
            <p:cNvSpPr/>
            <p:nvPr/>
          </p:nvSpPr>
          <p:spPr>
            <a:xfrm rot="18812127">
              <a:off x="9922767" y="3960943"/>
              <a:ext cx="1388994" cy="1388994"/>
            </a:xfrm>
            <a:prstGeom prst="teardrop">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0067646" y="4282028"/>
              <a:ext cx="1120820" cy="630942"/>
            </a:xfrm>
            <a:prstGeom prst="rect">
              <a:avLst/>
            </a:prstGeom>
            <a:noFill/>
          </p:spPr>
          <p:txBody>
            <a:bodyPr wrap="none" rtlCol="0">
              <a:spAutoFit/>
            </a:bodyPr>
            <a:lstStyle/>
            <a:p>
              <a:r>
                <a:rPr lang="zh-CN" altLang="en-US" sz="3500" b="1" kern="300" spc="150" dirty="0">
                  <a:solidFill>
                    <a:schemeClr val="bg1"/>
                  </a:solidFill>
                  <a:latin typeface="微软雅黑" panose="020B0503020204020204" pitchFamily="34" charset="-122"/>
                  <a:ea typeface="微软雅黑" panose="020B0503020204020204" pitchFamily="34" charset="-122"/>
                </a:rPr>
                <a:t>创建</a:t>
              </a:r>
            </a:p>
          </p:txBody>
        </p:sp>
      </p:grpSp>
      <p:sp>
        <p:nvSpPr>
          <p:cNvPr id="24" name="椭圆 23"/>
          <p:cNvSpPr/>
          <p:nvPr/>
        </p:nvSpPr>
        <p:spPr>
          <a:xfrm>
            <a:off x="4610865" y="3043467"/>
            <a:ext cx="260657" cy="266578"/>
          </a:xfrm>
          <a:prstGeom prst="ellipse">
            <a:avLst/>
          </a:prstGeom>
          <a:solidFill>
            <a:srgbClr val="C00000"/>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7119237" y="3043467"/>
            <a:ext cx="260657" cy="266578"/>
          </a:xfrm>
          <a:prstGeom prst="ellipse">
            <a:avLst/>
          </a:prstGeom>
          <a:solidFill>
            <a:srgbClr val="C00000"/>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9627609" y="3043467"/>
            <a:ext cx="260657" cy="266578"/>
          </a:xfrm>
          <a:prstGeom prst="ellipse">
            <a:avLst/>
          </a:prstGeom>
          <a:solidFill>
            <a:srgbClr val="C00000"/>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1004204" y="3873563"/>
            <a:ext cx="2492990" cy="969496"/>
          </a:xfrm>
          <a:prstGeom prst="rect">
            <a:avLst/>
          </a:prstGeom>
          <a:noFill/>
        </p:spPr>
        <p:txBody>
          <a:bodyPr wrap="none" rtlCol="0">
            <a:spAutoFit/>
          </a:bodyPr>
          <a:lstStyle/>
          <a:p>
            <a:r>
              <a:rPr lang="zh-CN" altLang="en-US" sz="1900" spc="100" dirty="0">
                <a:latin typeface="微软雅黑" panose="020B0503020204020204" pitchFamily="34" charset="-122"/>
                <a:ea typeface="微软雅黑" panose="020B0503020204020204" pitchFamily="34" charset="-122"/>
              </a:rPr>
              <a:t>联想集团高级决策层</a:t>
            </a:r>
            <a:endParaRPr lang="en-US" altLang="zh-CN" sz="1900" spc="100" dirty="0">
              <a:latin typeface="微软雅黑" panose="020B0503020204020204" pitchFamily="34" charset="-122"/>
              <a:ea typeface="微软雅黑" panose="020B0503020204020204" pitchFamily="34" charset="-122"/>
            </a:endParaRPr>
          </a:p>
          <a:p>
            <a:r>
              <a:rPr lang="zh-CN" altLang="en-US" sz="1900" spc="100" dirty="0">
                <a:latin typeface="微软雅黑" panose="020B0503020204020204" pitchFamily="34" charset="-122"/>
                <a:ea typeface="微软雅黑" panose="020B0503020204020204" pitchFamily="34" charset="-122"/>
              </a:rPr>
              <a:t>医疗行业风口已现</a:t>
            </a:r>
            <a:endParaRPr lang="en-US" altLang="zh-CN" sz="1900" spc="100" dirty="0">
              <a:latin typeface="微软雅黑" panose="020B0503020204020204" pitchFamily="34" charset="-122"/>
              <a:ea typeface="微软雅黑" panose="020B0503020204020204" pitchFamily="34" charset="-122"/>
            </a:endParaRPr>
          </a:p>
          <a:p>
            <a:r>
              <a:rPr lang="zh-CN" altLang="en-US" sz="1900" spc="100" dirty="0">
                <a:latin typeface="微软雅黑" panose="020B0503020204020204" pitchFamily="34" charset="-122"/>
                <a:ea typeface="微软雅黑" panose="020B0503020204020204" pitchFamily="34" charset="-122"/>
              </a:rPr>
              <a:t>作为创业项目孵化</a:t>
            </a:r>
          </a:p>
        </p:txBody>
      </p:sp>
      <p:sp>
        <p:nvSpPr>
          <p:cNvPr id="28" name="文本框 27"/>
          <p:cNvSpPr txBox="1"/>
          <p:nvPr/>
        </p:nvSpPr>
        <p:spPr>
          <a:xfrm>
            <a:off x="3469873" y="1001542"/>
            <a:ext cx="2795958" cy="1261884"/>
          </a:xfrm>
          <a:prstGeom prst="rect">
            <a:avLst/>
          </a:prstGeom>
          <a:noFill/>
        </p:spPr>
        <p:txBody>
          <a:bodyPr wrap="none" rtlCol="0">
            <a:spAutoFit/>
          </a:bodyPr>
          <a:lstStyle/>
          <a:p>
            <a:r>
              <a:rPr lang="zh-CN" altLang="en-US" sz="1900" spc="100" dirty="0">
                <a:latin typeface="微软雅黑" panose="020B0503020204020204" pitchFamily="34" charset="-122"/>
                <a:ea typeface="微软雅黑" panose="020B0503020204020204" pitchFamily="34" charset="-122"/>
              </a:rPr>
              <a:t>联想智慧医疗研究院</a:t>
            </a:r>
            <a:endParaRPr lang="en-US" altLang="zh-CN" sz="1900" spc="100" dirty="0">
              <a:latin typeface="微软雅黑" panose="020B0503020204020204" pitchFamily="34" charset="-122"/>
              <a:ea typeface="微软雅黑" panose="020B0503020204020204" pitchFamily="34" charset="-122"/>
            </a:endParaRPr>
          </a:p>
          <a:p>
            <a:r>
              <a:rPr lang="zh-CN" altLang="en-US" sz="1900" spc="100" dirty="0">
                <a:latin typeface="微软雅黑" panose="020B0503020204020204" pitchFamily="34" charset="-122"/>
                <a:ea typeface="微软雅黑" panose="020B0503020204020204" pitchFamily="34" charset="-122"/>
              </a:rPr>
              <a:t>研发智慧医院信息系统</a:t>
            </a:r>
            <a:endParaRPr lang="en-US" altLang="zh-CN" sz="1900" spc="100" dirty="0">
              <a:latin typeface="微软雅黑" panose="020B0503020204020204" pitchFamily="34" charset="-122"/>
              <a:ea typeface="微软雅黑" panose="020B0503020204020204" pitchFamily="34" charset="-122"/>
            </a:endParaRPr>
          </a:p>
          <a:p>
            <a:r>
              <a:rPr lang="zh-CN" altLang="en-US" sz="1900" spc="100" dirty="0">
                <a:latin typeface="微软雅黑" panose="020B0503020204020204" pitchFamily="34" charset="-122"/>
                <a:ea typeface="微软雅黑" panose="020B0503020204020204" pitchFamily="34" charset="-122"/>
              </a:rPr>
              <a:t>互联网</a:t>
            </a:r>
            <a:r>
              <a:rPr lang="en-US" altLang="zh-CN" sz="1900" spc="100" dirty="0">
                <a:latin typeface="微软雅黑" panose="020B0503020204020204" pitchFamily="34" charset="-122"/>
                <a:ea typeface="微软雅黑" panose="020B0503020204020204" pitchFamily="34" charset="-122"/>
              </a:rPr>
              <a:t>+</a:t>
            </a:r>
            <a:r>
              <a:rPr lang="zh-CN" altLang="en-US" sz="1900" spc="100" dirty="0">
                <a:latin typeface="微软雅黑" panose="020B0503020204020204" pitchFamily="34" charset="-122"/>
                <a:ea typeface="微软雅黑" panose="020B0503020204020204" pitchFamily="34" charset="-122"/>
              </a:rPr>
              <a:t>医院移动医疗</a:t>
            </a:r>
            <a:endParaRPr lang="en-US" altLang="zh-CN" sz="1900" spc="100" dirty="0">
              <a:latin typeface="微软雅黑" panose="020B0503020204020204" pitchFamily="34" charset="-122"/>
              <a:ea typeface="微软雅黑" panose="020B0503020204020204" pitchFamily="34" charset="-122"/>
            </a:endParaRPr>
          </a:p>
          <a:p>
            <a:r>
              <a:rPr lang="zh-CN" altLang="en-US" sz="1900" spc="100" dirty="0">
                <a:latin typeface="微软雅黑" panose="020B0503020204020204" pitchFamily="34" charset="-122"/>
                <a:ea typeface="微软雅黑" panose="020B0503020204020204" pitchFamily="34" charset="-122"/>
              </a:rPr>
              <a:t>打造知名温一模式</a:t>
            </a:r>
          </a:p>
        </p:txBody>
      </p:sp>
      <p:sp>
        <p:nvSpPr>
          <p:cNvPr id="29" name="文本框 28"/>
          <p:cNvSpPr txBox="1"/>
          <p:nvPr/>
        </p:nvSpPr>
        <p:spPr>
          <a:xfrm>
            <a:off x="5761100" y="3873083"/>
            <a:ext cx="4416433" cy="1846659"/>
          </a:xfrm>
          <a:prstGeom prst="rect">
            <a:avLst/>
          </a:prstGeom>
          <a:noFill/>
        </p:spPr>
        <p:txBody>
          <a:bodyPr wrap="square" rtlCol="0">
            <a:spAutoFit/>
          </a:bodyPr>
          <a:lstStyle/>
          <a:p>
            <a:r>
              <a:rPr lang="zh-CN" altLang="en-US" sz="1900" spc="100" dirty="0">
                <a:latin typeface="微软雅黑" panose="020B0503020204020204" pitchFamily="34" charset="-122"/>
                <a:ea typeface="微软雅黑" panose="020B0503020204020204" pitchFamily="34" charset="-122"/>
              </a:rPr>
              <a:t>收入</a:t>
            </a:r>
            <a:r>
              <a:rPr lang="en-US" altLang="zh-CN" sz="1900" spc="100" dirty="0">
                <a:latin typeface="微软雅黑" panose="020B0503020204020204" pitchFamily="34" charset="-122"/>
                <a:ea typeface="微软雅黑" panose="020B0503020204020204" pitchFamily="34" charset="-122"/>
              </a:rPr>
              <a:t>42</a:t>
            </a:r>
            <a:r>
              <a:rPr lang="zh-CN" altLang="en-US" sz="1900" spc="100" dirty="0">
                <a:latin typeface="微软雅黑" panose="020B0503020204020204" pitchFamily="34" charset="-122"/>
                <a:ea typeface="微软雅黑" panose="020B0503020204020204" pitchFamily="34" charset="-122"/>
              </a:rPr>
              <a:t>亿，同步</a:t>
            </a:r>
            <a:r>
              <a:rPr lang="en-US" altLang="zh-CN" sz="1900" spc="100" dirty="0">
                <a:latin typeface="微软雅黑" panose="020B0503020204020204" pitchFamily="34" charset="-122"/>
                <a:ea typeface="微软雅黑" panose="020B0503020204020204" pitchFamily="34" charset="-122"/>
              </a:rPr>
              <a:t>↑9.28%</a:t>
            </a:r>
          </a:p>
          <a:p>
            <a:r>
              <a:rPr lang="zh-CN" altLang="en-US" sz="1900" spc="100" dirty="0">
                <a:latin typeface="微软雅黑" panose="020B0503020204020204" pitchFamily="34" charset="-122"/>
                <a:ea typeface="微软雅黑" panose="020B0503020204020204" pitchFamily="34" charset="-122"/>
              </a:rPr>
              <a:t>门诊</a:t>
            </a:r>
            <a:r>
              <a:rPr lang="en-US" altLang="zh-CN" sz="1900" spc="100" dirty="0">
                <a:latin typeface="微软雅黑" panose="020B0503020204020204" pitchFamily="34" charset="-122"/>
                <a:ea typeface="微软雅黑" panose="020B0503020204020204" pitchFamily="34" charset="-122"/>
              </a:rPr>
              <a:t>406</a:t>
            </a:r>
            <a:r>
              <a:rPr lang="zh-CN" altLang="en-US" sz="1900" spc="100" dirty="0">
                <a:latin typeface="微软雅黑" panose="020B0503020204020204" pitchFamily="34" charset="-122"/>
                <a:ea typeface="微软雅黑" panose="020B0503020204020204" pitchFamily="34" charset="-122"/>
              </a:rPr>
              <a:t>万，同比</a:t>
            </a:r>
            <a:r>
              <a:rPr lang="en-US" altLang="zh-CN" sz="1900" spc="100" dirty="0">
                <a:latin typeface="微软雅黑" panose="020B0503020204020204" pitchFamily="34" charset="-122"/>
                <a:ea typeface="微软雅黑" panose="020B0503020204020204" pitchFamily="34" charset="-122"/>
              </a:rPr>
              <a:t>↑8.5%</a:t>
            </a:r>
          </a:p>
          <a:p>
            <a:r>
              <a:rPr lang="zh-CN" altLang="en-US" sz="1900" spc="100" dirty="0">
                <a:latin typeface="微软雅黑" panose="020B0503020204020204" pitchFamily="34" charset="-122"/>
                <a:ea typeface="微软雅黑" panose="020B0503020204020204" pitchFamily="34" charset="-122"/>
              </a:rPr>
              <a:t>住院</a:t>
            </a:r>
            <a:r>
              <a:rPr lang="en-US" altLang="zh-CN" sz="1900" spc="100" dirty="0">
                <a:latin typeface="微软雅黑" panose="020B0503020204020204" pitchFamily="34" charset="-122"/>
                <a:ea typeface="微软雅黑" panose="020B0503020204020204" pitchFamily="34" charset="-122"/>
              </a:rPr>
              <a:t>13.9</a:t>
            </a:r>
            <a:r>
              <a:rPr lang="zh-CN" altLang="en-US" sz="1900" spc="100" dirty="0">
                <a:latin typeface="微软雅黑" panose="020B0503020204020204" pitchFamily="34" charset="-122"/>
                <a:ea typeface="微软雅黑" panose="020B0503020204020204" pitchFamily="34" charset="-122"/>
              </a:rPr>
              <a:t>万，同比</a:t>
            </a:r>
            <a:r>
              <a:rPr lang="en-US" altLang="zh-CN" sz="1900" spc="100" dirty="0">
                <a:latin typeface="微软雅黑" panose="020B0503020204020204" pitchFamily="34" charset="-122"/>
                <a:ea typeface="微软雅黑" panose="020B0503020204020204" pitchFamily="34" charset="-122"/>
              </a:rPr>
              <a:t>↑7.5%</a:t>
            </a:r>
          </a:p>
          <a:p>
            <a:r>
              <a:rPr lang="zh-CN" altLang="en-US" sz="1900" spc="100" dirty="0">
                <a:latin typeface="微软雅黑" panose="020B0503020204020204" pitchFamily="34" charset="-122"/>
                <a:ea typeface="微软雅黑" panose="020B0503020204020204" pitchFamily="34" charset="-122"/>
              </a:rPr>
              <a:t>新院开业没有招聘非医疗人员</a:t>
            </a:r>
            <a:endParaRPr lang="en-US" altLang="zh-CN" sz="1900" spc="100" dirty="0">
              <a:latin typeface="微软雅黑" panose="020B0503020204020204" pitchFamily="34" charset="-122"/>
              <a:ea typeface="微软雅黑" panose="020B0503020204020204" pitchFamily="34" charset="-122"/>
            </a:endParaRPr>
          </a:p>
          <a:p>
            <a:r>
              <a:rPr lang="zh-CN" altLang="en-US" sz="1900" spc="100" dirty="0">
                <a:latin typeface="微软雅黑" panose="020B0503020204020204" pitchFamily="34" charset="-122"/>
                <a:ea typeface="微软雅黑" panose="020B0503020204020204" pitchFamily="34" charset="-122"/>
              </a:rPr>
              <a:t>亚洲医院管理金奖、奇璞奖、</a:t>
            </a:r>
            <a:endParaRPr lang="en-US" altLang="zh-CN" sz="1900" spc="100" dirty="0">
              <a:latin typeface="微软雅黑" panose="020B0503020204020204" pitchFamily="34" charset="-122"/>
              <a:ea typeface="微软雅黑" panose="020B0503020204020204" pitchFamily="34" charset="-122"/>
            </a:endParaRPr>
          </a:p>
          <a:p>
            <a:r>
              <a:rPr lang="zh-CN" altLang="en-US" sz="1900" spc="100" dirty="0">
                <a:latin typeface="微软雅黑" panose="020B0503020204020204" pitchFamily="34" charset="-122"/>
                <a:ea typeface="微软雅黑" panose="020B0503020204020204" pitchFamily="34" charset="-122"/>
              </a:rPr>
              <a:t>医院科技创新奖、智慧医院品牌等</a:t>
            </a:r>
            <a:endParaRPr lang="en-US" altLang="zh-CN" sz="1900" spc="1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8659214" y="1313675"/>
            <a:ext cx="2236510" cy="969496"/>
          </a:xfrm>
          <a:prstGeom prst="rect">
            <a:avLst/>
          </a:prstGeom>
          <a:noFill/>
        </p:spPr>
        <p:txBody>
          <a:bodyPr wrap="none" rtlCol="0">
            <a:spAutoFit/>
          </a:bodyPr>
          <a:lstStyle/>
          <a:p>
            <a:r>
              <a:rPr lang="zh-CN" altLang="en-US" sz="1900" spc="100" dirty="0">
                <a:latin typeface="微软雅黑" panose="020B0503020204020204" pitchFamily="34" charset="-122"/>
                <a:ea typeface="微软雅黑" panose="020B0503020204020204" pitchFamily="34" charset="-122"/>
              </a:rPr>
              <a:t>正式创建公司</a:t>
            </a:r>
            <a:endParaRPr lang="en-US" altLang="zh-CN" sz="1900" spc="100" dirty="0">
              <a:latin typeface="微软雅黑" panose="020B0503020204020204" pitchFamily="34" charset="-122"/>
              <a:ea typeface="微软雅黑" panose="020B0503020204020204" pitchFamily="34" charset="-122"/>
            </a:endParaRPr>
          </a:p>
          <a:p>
            <a:r>
              <a:rPr lang="zh-CN" altLang="en-US" sz="1900" spc="100" dirty="0">
                <a:latin typeface="微软雅黑" panose="020B0503020204020204" pitchFamily="34" charset="-122"/>
                <a:ea typeface="微软雅黑" panose="020B0503020204020204" pitchFamily="34" charset="-122"/>
              </a:rPr>
              <a:t>联想创投全额独资</a:t>
            </a:r>
            <a:endParaRPr lang="en-US" altLang="zh-CN" sz="1900" spc="100" dirty="0">
              <a:latin typeface="微软雅黑" panose="020B0503020204020204" pitchFamily="34" charset="-122"/>
              <a:ea typeface="微软雅黑" panose="020B0503020204020204" pitchFamily="34" charset="-122"/>
            </a:endParaRPr>
          </a:p>
          <a:p>
            <a:r>
              <a:rPr lang="zh-CN" altLang="en-US" sz="1900" spc="100" dirty="0">
                <a:latin typeface="微软雅黑" panose="020B0503020204020204" pitchFamily="34" charset="-122"/>
                <a:ea typeface="微软雅黑" panose="020B0503020204020204" pitchFamily="34" charset="-122"/>
              </a:rPr>
              <a:t>联想高层纷纷加入</a:t>
            </a:r>
            <a:endParaRPr lang="en-US" altLang="zh-CN" sz="1900" spc="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12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r>
              <a:rPr lang="en-US" sz="1000" smtClean="0">
                <a:solidFill>
                  <a:srgbClr val="939598"/>
                </a:solidFill>
                <a:cs typeface="Arial" pitchFamily="34" charset="0"/>
              </a:rPr>
              <a:t>2017 Lenovo Internal. </a:t>
            </a:r>
            <a:r>
              <a:rPr lang="en-US" sz="1000" dirty="0" smtClean="0">
                <a:solidFill>
                  <a:srgbClr val="939598"/>
                </a:solidFill>
                <a:cs typeface="Arial" pitchFamily="34" charset="0"/>
              </a:rPr>
              <a:t>All rights reserved.</a:t>
            </a:r>
            <a:endParaRPr lang="en-US" sz="1000" dirty="0">
              <a:solidFill>
                <a:srgbClr val="939598"/>
              </a:solidFill>
              <a:cs typeface="Arial" pitchFamily="34" charset="0"/>
            </a:endParaRPr>
          </a:p>
        </p:txBody>
      </p:sp>
      <p:sp>
        <p:nvSpPr>
          <p:cNvPr id="3" name="标题 2"/>
          <p:cNvSpPr>
            <a:spLocks noGrp="1"/>
          </p:cNvSpPr>
          <p:nvPr>
            <p:ph type="title"/>
          </p:nvPr>
        </p:nvSpPr>
        <p:spPr/>
        <p:txBody>
          <a:bodyPr/>
          <a:lstStyle/>
          <a:p>
            <a:r>
              <a:rPr lang="zh-CN" altLang="en-US"/>
              <a:t>联想智慧医疗简介</a:t>
            </a:r>
          </a:p>
        </p:txBody>
      </p:sp>
      <p:sp>
        <p:nvSpPr>
          <p:cNvPr id="4" name="自由: 形状 17"/>
          <p:cNvSpPr/>
          <p:nvPr/>
        </p:nvSpPr>
        <p:spPr>
          <a:xfrm>
            <a:off x="236557" y="1900934"/>
            <a:ext cx="2110652" cy="2110652"/>
          </a:xfrm>
          <a:custGeom>
            <a:avLst/>
            <a:gdLst>
              <a:gd name="connsiteX0" fmla="*/ 0 w 1360585"/>
              <a:gd name="connsiteY0" fmla="*/ 680293 h 1360585"/>
              <a:gd name="connsiteX1" fmla="*/ 680293 w 1360585"/>
              <a:gd name="connsiteY1" fmla="*/ 0 h 1360585"/>
              <a:gd name="connsiteX2" fmla="*/ 1360586 w 1360585"/>
              <a:gd name="connsiteY2" fmla="*/ 680293 h 1360585"/>
              <a:gd name="connsiteX3" fmla="*/ 680293 w 1360585"/>
              <a:gd name="connsiteY3" fmla="*/ 1360586 h 1360585"/>
              <a:gd name="connsiteX4" fmla="*/ 0 w 1360585"/>
              <a:gd name="connsiteY4" fmla="*/ 680293 h 1360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0585" h="1360585">
                <a:moveTo>
                  <a:pt x="0" y="680293"/>
                </a:moveTo>
                <a:cubicBezTo>
                  <a:pt x="0" y="304578"/>
                  <a:pt x="304578" y="0"/>
                  <a:pt x="680293" y="0"/>
                </a:cubicBezTo>
                <a:cubicBezTo>
                  <a:pt x="1056008" y="0"/>
                  <a:pt x="1360586" y="304578"/>
                  <a:pt x="1360586" y="680293"/>
                </a:cubicBezTo>
                <a:cubicBezTo>
                  <a:pt x="1360586" y="1056008"/>
                  <a:pt x="1056008" y="1360586"/>
                  <a:pt x="680293" y="1360586"/>
                </a:cubicBezTo>
                <a:cubicBezTo>
                  <a:pt x="304578" y="1360586"/>
                  <a:pt x="0" y="1056008"/>
                  <a:pt x="0" y="680293"/>
                </a:cubicBezTo>
                <a:close/>
              </a:path>
            </a:pathLst>
          </a:cu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34813" tIns="234813" rIns="234813" bIns="234813" numCol="1" spcCol="1270" anchor="ctr" anchorCtr="0">
            <a:noAutofit/>
          </a:bodyPr>
          <a:lstStyle/>
          <a:p>
            <a:pPr marL="0" lvl="0" indent="0" algn="ctr" defTabSz="1244600">
              <a:lnSpc>
                <a:spcPct val="90000"/>
              </a:lnSpc>
              <a:spcBef>
                <a:spcPct val="0"/>
              </a:spcBef>
              <a:spcAft>
                <a:spcPct val="35000"/>
              </a:spcAft>
              <a:buNone/>
            </a:pPr>
            <a:r>
              <a:rPr lang="zh-CN" altLang="en-US" sz="3500" b="1" spc="300" dirty="0">
                <a:latin typeface="微软雅黑" panose="020B0503020204020204" pitchFamily="34" charset="-122"/>
                <a:ea typeface="微软雅黑" panose="020B0503020204020204" pitchFamily="34" charset="-122"/>
              </a:rPr>
              <a:t>联想</a:t>
            </a:r>
            <a:r>
              <a:rPr lang="en-US" altLang="zh-CN" sz="3500" b="1" spc="300" dirty="0">
                <a:latin typeface="微软雅黑" panose="020B0503020204020204" pitchFamily="34" charset="-122"/>
                <a:ea typeface="微软雅黑" panose="020B0503020204020204" pitchFamily="34" charset="-122"/>
              </a:rPr>
              <a:t/>
            </a:r>
            <a:br>
              <a:rPr lang="en-US" altLang="zh-CN" sz="3500" b="1" spc="300" dirty="0">
                <a:latin typeface="微软雅黑" panose="020B0503020204020204" pitchFamily="34" charset="-122"/>
                <a:ea typeface="微软雅黑" panose="020B0503020204020204" pitchFamily="34" charset="-122"/>
              </a:rPr>
            </a:br>
            <a:r>
              <a:rPr lang="zh-CN" altLang="en-US" sz="3500" b="1" spc="300" dirty="0">
                <a:latin typeface="微软雅黑" panose="020B0503020204020204" pitchFamily="34" charset="-122"/>
                <a:ea typeface="微软雅黑" panose="020B0503020204020204" pitchFamily="34" charset="-122"/>
              </a:rPr>
              <a:t>模式</a:t>
            </a:r>
            <a:endParaRPr lang="zh-CN" altLang="en-US" sz="3500" b="1" kern="1200" spc="300" dirty="0">
              <a:latin typeface="微软雅黑" panose="020B0503020204020204" pitchFamily="34" charset="-122"/>
              <a:ea typeface="微软雅黑" panose="020B0503020204020204" pitchFamily="34" charset="-122"/>
            </a:endParaRPr>
          </a:p>
        </p:txBody>
      </p:sp>
      <p:sp>
        <p:nvSpPr>
          <p:cNvPr id="5" name="自由: 形状 18"/>
          <p:cNvSpPr/>
          <p:nvPr/>
        </p:nvSpPr>
        <p:spPr>
          <a:xfrm>
            <a:off x="9678842" y="2639369"/>
            <a:ext cx="738861" cy="738861"/>
          </a:xfrm>
          <a:custGeom>
            <a:avLst/>
            <a:gdLst>
              <a:gd name="connsiteX0" fmla="*/ 104600 w 789139"/>
              <a:gd name="connsiteY0" fmla="*/ 301767 h 789139"/>
              <a:gd name="connsiteX1" fmla="*/ 301767 w 789139"/>
              <a:gd name="connsiteY1" fmla="*/ 301767 h 789139"/>
              <a:gd name="connsiteX2" fmla="*/ 301767 w 789139"/>
              <a:gd name="connsiteY2" fmla="*/ 104600 h 789139"/>
              <a:gd name="connsiteX3" fmla="*/ 487372 w 789139"/>
              <a:gd name="connsiteY3" fmla="*/ 104600 h 789139"/>
              <a:gd name="connsiteX4" fmla="*/ 487372 w 789139"/>
              <a:gd name="connsiteY4" fmla="*/ 301767 h 789139"/>
              <a:gd name="connsiteX5" fmla="*/ 684539 w 789139"/>
              <a:gd name="connsiteY5" fmla="*/ 301767 h 789139"/>
              <a:gd name="connsiteX6" fmla="*/ 684539 w 789139"/>
              <a:gd name="connsiteY6" fmla="*/ 487372 h 789139"/>
              <a:gd name="connsiteX7" fmla="*/ 487372 w 789139"/>
              <a:gd name="connsiteY7" fmla="*/ 487372 h 789139"/>
              <a:gd name="connsiteX8" fmla="*/ 487372 w 789139"/>
              <a:gd name="connsiteY8" fmla="*/ 684539 h 789139"/>
              <a:gd name="connsiteX9" fmla="*/ 301767 w 789139"/>
              <a:gd name="connsiteY9" fmla="*/ 684539 h 789139"/>
              <a:gd name="connsiteX10" fmla="*/ 301767 w 789139"/>
              <a:gd name="connsiteY10" fmla="*/ 487372 h 789139"/>
              <a:gd name="connsiteX11" fmla="*/ 104600 w 789139"/>
              <a:gd name="connsiteY11" fmla="*/ 487372 h 789139"/>
              <a:gd name="connsiteX12" fmla="*/ 104600 w 789139"/>
              <a:gd name="connsiteY12" fmla="*/ 301767 h 78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9139" h="789139">
                <a:moveTo>
                  <a:pt x="104600" y="301767"/>
                </a:moveTo>
                <a:lnTo>
                  <a:pt x="301767" y="301767"/>
                </a:lnTo>
                <a:lnTo>
                  <a:pt x="301767" y="104600"/>
                </a:lnTo>
                <a:lnTo>
                  <a:pt x="487372" y="104600"/>
                </a:lnTo>
                <a:lnTo>
                  <a:pt x="487372" y="301767"/>
                </a:lnTo>
                <a:lnTo>
                  <a:pt x="684539" y="301767"/>
                </a:lnTo>
                <a:lnTo>
                  <a:pt x="684539" y="487372"/>
                </a:lnTo>
                <a:lnTo>
                  <a:pt x="487372" y="487372"/>
                </a:lnTo>
                <a:lnTo>
                  <a:pt x="487372" y="684539"/>
                </a:lnTo>
                <a:lnTo>
                  <a:pt x="301767" y="684539"/>
                </a:lnTo>
                <a:lnTo>
                  <a:pt x="301767" y="487372"/>
                </a:lnTo>
                <a:lnTo>
                  <a:pt x="104600" y="487372"/>
                </a:lnTo>
                <a:lnTo>
                  <a:pt x="104600" y="30176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600" tIns="301767" rIns="104600" bIns="301767" numCol="1" spcCol="1270" anchor="ctr" anchorCtr="0">
            <a:noAutofit/>
          </a:bodyPr>
          <a:lstStyle/>
          <a:p>
            <a:pPr marL="0" lvl="0" indent="0" algn="ctr" defTabSz="488950">
              <a:lnSpc>
                <a:spcPct val="90000"/>
              </a:lnSpc>
              <a:spcBef>
                <a:spcPct val="0"/>
              </a:spcBef>
              <a:spcAft>
                <a:spcPct val="35000"/>
              </a:spcAft>
              <a:buNone/>
            </a:pPr>
            <a:endParaRPr lang="zh-CN" altLang="en-US" sz="1100" kern="1200"/>
          </a:p>
        </p:txBody>
      </p:sp>
      <p:sp>
        <p:nvSpPr>
          <p:cNvPr id="6" name="自由: 形状 19"/>
          <p:cNvSpPr/>
          <p:nvPr/>
        </p:nvSpPr>
        <p:spPr>
          <a:xfrm>
            <a:off x="3316273" y="2247773"/>
            <a:ext cx="1589284" cy="1589284"/>
          </a:xfrm>
          <a:custGeom>
            <a:avLst/>
            <a:gdLst>
              <a:gd name="connsiteX0" fmla="*/ 0 w 1360585"/>
              <a:gd name="connsiteY0" fmla="*/ 680293 h 1360585"/>
              <a:gd name="connsiteX1" fmla="*/ 680293 w 1360585"/>
              <a:gd name="connsiteY1" fmla="*/ 0 h 1360585"/>
              <a:gd name="connsiteX2" fmla="*/ 1360586 w 1360585"/>
              <a:gd name="connsiteY2" fmla="*/ 680293 h 1360585"/>
              <a:gd name="connsiteX3" fmla="*/ 680293 w 1360585"/>
              <a:gd name="connsiteY3" fmla="*/ 1360586 h 1360585"/>
              <a:gd name="connsiteX4" fmla="*/ 0 w 1360585"/>
              <a:gd name="connsiteY4" fmla="*/ 680293 h 1360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0585" h="1360585">
                <a:moveTo>
                  <a:pt x="0" y="680293"/>
                </a:moveTo>
                <a:cubicBezTo>
                  <a:pt x="0" y="304578"/>
                  <a:pt x="304578" y="0"/>
                  <a:pt x="680293" y="0"/>
                </a:cubicBezTo>
                <a:cubicBezTo>
                  <a:pt x="1056008" y="0"/>
                  <a:pt x="1360586" y="304578"/>
                  <a:pt x="1360586" y="680293"/>
                </a:cubicBezTo>
                <a:cubicBezTo>
                  <a:pt x="1360586" y="1056008"/>
                  <a:pt x="1056008" y="1360586"/>
                  <a:pt x="680293" y="1360586"/>
                </a:cubicBezTo>
                <a:cubicBezTo>
                  <a:pt x="304578" y="1360586"/>
                  <a:pt x="0" y="1056008"/>
                  <a:pt x="0" y="680293"/>
                </a:cubicBezTo>
                <a:close/>
              </a:path>
            </a:pathLst>
          </a:cu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34813" tIns="234813" rIns="234813" bIns="234813" numCol="1" spcCol="1270" anchor="ctr" anchorCtr="0">
            <a:noAutofit/>
          </a:bodyPr>
          <a:lstStyle/>
          <a:p>
            <a:pPr algn="ctr" defTabSz="1244600">
              <a:lnSpc>
                <a:spcPct val="90000"/>
              </a:lnSpc>
              <a:spcBef>
                <a:spcPct val="0"/>
              </a:spcBef>
              <a:spcAft>
                <a:spcPct val="35000"/>
              </a:spcAft>
            </a:pPr>
            <a:r>
              <a:rPr lang="zh-CN" altLang="en-US" sz="2800" b="1" spc="300" dirty="0">
                <a:latin typeface="微软雅黑" panose="020B0503020204020204" pitchFamily="34" charset="-122"/>
                <a:ea typeface="微软雅黑" panose="020B0503020204020204" pitchFamily="34" charset="-122"/>
              </a:rPr>
              <a:t>顶层</a:t>
            </a:r>
            <a:r>
              <a:rPr lang="en-US" altLang="zh-CN" sz="2800" b="1" spc="300" dirty="0">
                <a:latin typeface="微软雅黑" panose="020B0503020204020204" pitchFamily="34" charset="-122"/>
                <a:ea typeface="微软雅黑" panose="020B0503020204020204" pitchFamily="34" charset="-122"/>
              </a:rPr>
              <a:t/>
            </a:r>
            <a:br>
              <a:rPr lang="en-US" altLang="zh-CN" sz="2800" b="1" spc="300" dirty="0">
                <a:latin typeface="微软雅黑" panose="020B0503020204020204" pitchFamily="34" charset="-122"/>
                <a:ea typeface="微软雅黑" panose="020B0503020204020204" pitchFamily="34" charset="-122"/>
              </a:rPr>
            </a:br>
            <a:r>
              <a:rPr lang="zh-CN" altLang="en-US" sz="2800" b="1" spc="300" dirty="0">
                <a:latin typeface="微软雅黑" panose="020B0503020204020204" pitchFamily="34" charset="-122"/>
                <a:ea typeface="微软雅黑" panose="020B0503020204020204" pitchFamily="34" charset="-122"/>
              </a:rPr>
              <a:t>设计</a:t>
            </a:r>
          </a:p>
        </p:txBody>
      </p:sp>
      <p:sp>
        <p:nvSpPr>
          <p:cNvPr id="7" name="自由: 形状 20"/>
          <p:cNvSpPr/>
          <p:nvPr/>
        </p:nvSpPr>
        <p:spPr>
          <a:xfrm>
            <a:off x="4916951" y="2639368"/>
            <a:ext cx="738861" cy="738861"/>
          </a:xfrm>
          <a:custGeom>
            <a:avLst/>
            <a:gdLst>
              <a:gd name="connsiteX0" fmla="*/ 104600 w 789139"/>
              <a:gd name="connsiteY0" fmla="*/ 301767 h 789139"/>
              <a:gd name="connsiteX1" fmla="*/ 301767 w 789139"/>
              <a:gd name="connsiteY1" fmla="*/ 301767 h 789139"/>
              <a:gd name="connsiteX2" fmla="*/ 301767 w 789139"/>
              <a:gd name="connsiteY2" fmla="*/ 104600 h 789139"/>
              <a:gd name="connsiteX3" fmla="*/ 487372 w 789139"/>
              <a:gd name="connsiteY3" fmla="*/ 104600 h 789139"/>
              <a:gd name="connsiteX4" fmla="*/ 487372 w 789139"/>
              <a:gd name="connsiteY4" fmla="*/ 301767 h 789139"/>
              <a:gd name="connsiteX5" fmla="*/ 684539 w 789139"/>
              <a:gd name="connsiteY5" fmla="*/ 301767 h 789139"/>
              <a:gd name="connsiteX6" fmla="*/ 684539 w 789139"/>
              <a:gd name="connsiteY6" fmla="*/ 487372 h 789139"/>
              <a:gd name="connsiteX7" fmla="*/ 487372 w 789139"/>
              <a:gd name="connsiteY7" fmla="*/ 487372 h 789139"/>
              <a:gd name="connsiteX8" fmla="*/ 487372 w 789139"/>
              <a:gd name="connsiteY8" fmla="*/ 684539 h 789139"/>
              <a:gd name="connsiteX9" fmla="*/ 301767 w 789139"/>
              <a:gd name="connsiteY9" fmla="*/ 684539 h 789139"/>
              <a:gd name="connsiteX10" fmla="*/ 301767 w 789139"/>
              <a:gd name="connsiteY10" fmla="*/ 487372 h 789139"/>
              <a:gd name="connsiteX11" fmla="*/ 104600 w 789139"/>
              <a:gd name="connsiteY11" fmla="*/ 487372 h 789139"/>
              <a:gd name="connsiteX12" fmla="*/ 104600 w 789139"/>
              <a:gd name="connsiteY12" fmla="*/ 301767 h 78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9139" h="789139">
                <a:moveTo>
                  <a:pt x="104600" y="301767"/>
                </a:moveTo>
                <a:lnTo>
                  <a:pt x="301767" y="301767"/>
                </a:lnTo>
                <a:lnTo>
                  <a:pt x="301767" y="104600"/>
                </a:lnTo>
                <a:lnTo>
                  <a:pt x="487372" y="104600"/>
                </a:lnTo>
                <a:lnTo>
                  <a:pt x="487372" y="301767"/>
                </a:lnTo>
                <a:lnTo>
                  <a:pt x="684539" y="301767"/>
                </a:lnTo>
                <a:lnTo>
                  <a:pt x="684539" y="487372"/>
                </a:lnTo>
                <a:lnTo>
                  <a:pt x="487372" y="487372"/>
                </a:lnTo>
                <a:lnTo>
                  <a:pt x="487372" y="684539"/>
                </a:lnTo>
                <a:lnTo>
                  <a:pt x="301767" y="684539"/>
                </a:lnTo>
                <a:lnTo>
                  <a:pt x="301767" y="487372"/>
                </a:lnTo>
                <a:lnTo>
                  <a:pt x="104600" y="487372"/>
                </a:lnTo>
                <a:lnTo>
                  <a:pt x="104600" y="30176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600" tIns="301767" rIns="104600" bIns="301767" numCol="1" spcCol="1270" anchor="ctr" anchorCtr="0">
            <a:noAutofit/>
          </a:bodyPr>
          <a:lstStyle/>
          <a:p>
            <a:pPr marL="0" lvl="0" indent="0" algn="ctr" defTabSz="488950">
              <a:lnSpc>
                <a:spcPct val="90000"/>
              </a:lnSpc>
              <a:spcBef>
                <a:spcPct val="0"/>
              </a:spcBef>
              <a:spcAft>
                <a:spcPct val="35000"/>
              </a:spcAft>
              <a:buNone/>
            </a:pPr>
            <a:endParaRPr lang="zh-CN" altLang="en-US" sz="1100" kern="1200"/>
          </a:p>
        </p:txBody>
      </p:sp>
      <p:sp>
        <p:nvSpPr>
          <p:cNvPr id="8" name="自由: 形状 21"/>
          <p:cNvSpPr/>
          <p:nvPr/>
        </p:nvSpPr>
        <p:spPr>
          <a:xfrm>
            <a:off x="5672401" y="2247773"/>
            <a:ext cx="1589284" cy="1589284"/>
          </a:xfrm>
          <a:custGeom>
            <a:avLst/>
            <a:gdLst>
              <a:gd name="connsiteX0" fmla="*/ 0 w 1360585"/>
              <a:gd name="connsiteY0" fmla="*/ 680293 h 1360585"/>
              <a:gd name="connsiteX1" fmla="*/ 680293 w 1360585"/>
              <a:gd name="connsiteY1" fmla="*/ 0 h 1360585"/>
              <a:gd name="connsiteX2" fmla="*/ 1360586 w 1360585"/>
              <a:gd name="connsiteY2" fmla="*/ 680293 h 1360585"/>
              <a:gd name="connsiteX3" fmla="*/ 680293 w 1360585"/>
              <a:gd name="connsiteY3" fmla="*/ 1360586 h 1360585"/>
              <a:gd name="connsiteX4" fmla="*/ 0 w 1360585"/>
              <a:gd name="connsiteY4" fmla="*/ 680293 h 1360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0585" h="1360585">
                <a:moveTo>
                  <a:pt x="0" y="680293"/>
                </a:moveTo>
                <a:cubicBezTo>
                  <a:pt x="0" y="304578"/>
                  <a:pt x="304578" y="0"/>
                  <a:pt x="680293" y="0"/>
                </a:cubicBezTo>
                <a:cubicBezTo>
                  <a:pt x="1056008" y="0"/>
                  <a:pt x="1360586" y="304578"/>
                  <a:pt x="1360586" y="680293"/>
                </a:cubicBezTo>
                <a:cubicBezTo>
                  <a:pt x="1360586" y="1056008"/>
                  <a:pt x="1056008" y="1360586"/>
                  <a:pt x="680293" y="1360586"/>
                </a:cubicBezTo>
                <a:cubicBezTo>
                  <a:pt x="304578" y="1360586"/>
                  <a:pt x="0" y="1056008"/>
                  <a:pt x="0" y="680293"/>
                </a:cubicBezTo>
                <a:close/>
              </a:path>
            </a:pathLst>
          </a:cu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34813" tIns="234813" rIns="234813" bIns="234813" numCol="1" spcCol="1270" anchor="ctr" anchorCtr="0">
            <a:noAutofit/>
          </a:bodyPr>
          <a:lstStyle/>
          <a:p>
            <a:pPr lvl="0" indent="0" algn="ctr" defTabSz="1244600">
              <a:lnSpc>
                <a:spcPct val="90000"/>
              </a:lnSpc>
              <a:spcBef>
                <a:spcPct val="0"/>
              </a:spcBef>
              <a:spcAft>
                <a:spcPct val="35000"/>
              </a:spcAft>
              <a:buNone/>
            </a:pPr>
            <a:r>
              <a:rPr lang="zh-CN" altLang="en-US" sz="2800" b="1" spc="300" dirty="0">
                <a:latin typeface="微软雅黑" panose="020B0503020204020204" pitchFamily="34" charset="-122"/>
                <a:ea typeface="微软雅黑" panose="020B0503020204020204" pitchFamily="34" charset="-122"/>
              </a:rPr>
              <a:t>管理</a:t>
            </a:r>
            <a:r>
              <a:rPr lang="en-US" altLang="zh-CN" sz="2800" b="1" spc="300" dirty="0">
                <a:latin typeface="微软雅黑" panose="020B0503020204020204" pitchFamily="34" charset="-122"/>
                <a:ea typeface="微软雅黑" panose="020B0503020204020204" pitchFamily="34" charset="-122"/>
              </a:rPr>
              <a:t/>
            </a:r>
            <a:br>
              <a:rPr lang="en-US" altLang="zh-CN" sz="2800" b="1" spc="300" dirty="0">
                <a:latin typeface="微软雅黑" panose="020B0503020204020204" pitchFamily="34" charset="-122"/>
                <a:ea typeface="微软雅黑" panose="020B0503020204020204" pitchFamily="34" charset="-122"/>
              </a:rPr>
            </a:br>
            <a:r>
              <a:rPr lang="zh-CN" altLang="en-US" sz="2800" b="1" spc="300" dirty="0">
                <a:latin typeface="微软雅黑" panose="020B0503020204020204" pitchFamily="34" charset="-122"/>
                <a:ea typeface="微软雅黑" panose="020B0503020204020204" pitchFamily="34" charset="-122"/>
              </a:rPr>
              <a:t>输出</a:t>
            </a:r>
          </a:p>
        </p:txBody>
      </p:sp>
      <p:sp>
        <p:nvSpPr>
          <p:cNvPr id="9" name="自由: 形状 22"/>
          <p:cNvSpPr/>
          <p:nvPr/>
        </p:nvSpPr>
        <p:spPr>
          <a:xfrm>
            <a:off x="7273079" y="2639369"/>
            <a:ext cx="738861" cy="738861"/>
          </a:xfrm>
          <a:custGeom>
            <a:avLst/>
            <a:gdLst>
              <a:gd name="connsiteX0" fmla="*/ 104600 w 789139"/>
              <a:gd name="connsiteY0" fmla="*/ 301767 h 789139"/>
              <a:gd name="connsiteX1" fmla="*/ 301767 w 789139"/>
              <a:gd name="connsiteY1" fmla="*/ 301767 h 789139"/>
              <a:gd name="connsiteX2" fmla="*/ 301767 w 789139"/>
              <a:gd name="connsiteY2" fmla="*/ 104600 h 789139"/>
              <a:gd name="connsiteX3" fmla="*/ 487372 w 789139"/>
              <a:gd name="connsiteY3" fmla="*/ 104600 h 789139"/>
              <a:gd name="connsiteX4" fmla="*/ 487372 w 789139"/>
              <a:gd name="connsiteY4" fmla="*/ 301767 h 789139"/>
              <a:gd name="connsiteX5" fmla="*/ 684539 w 789139"/>
              <a:gd name="connsiteY5" fmla="*/ 301767 h 789139"/>
              <a:gd name="connsiteX6" fmla="*/ 684539 w 789139"/>
              <a:gd name="connsiteY6" fmla="*/ 487372 h 789139"/>
              <a:gd name="connsiteX7" fmla="*/ 487372 w 789139"/>
              <a:gd name="connsiteY7" fmla="*/ 487372 h 789139"/>
              <a:gd name="connsiteX8" fmla="*/ 487372 w 789139"/>
              <a:gd name="connsiteY8" fmla="*/ 684539 h 789139"/>
              <a:gd name="connsiteX9" fmla="*/ 301767 w 789139"/>
              <a:gd name="connsiteY9" fmla="*/ 684539 h 789139"/>
              <a:gd name="connsiteX10" fmla="*/ 301767 w 789139"/>
              <a:gd name="connsiteY10" fmla="*/ 487372 h 789139"/>
              <a:gd name="connsiteX11" fmla="*/ 104600 w 789139"/>
              <a:gd name="connsiteY11" fmla="*/ 487372 h 789139"/>
              <a:gd name="connsiteX12" fmla="*/ 104600 w 789139"/>
              <a:gd name="connsiteY12" fmla="*/ 301767 h 78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9139" h="789139">
                <a:moveTo>
                  <a:pt x="104600" y="301767"/>
                </a:moveTo>
                <a:lnTo>
                  <a:pt x="301767" y="301767"/>
                </a:lnTo>
                <a:lnTo>
                  <a:pt x="301767" y="104600"/>
                </a:lnTo>
                <a:lnTo>
                  <a:pt x="487372" y="104600"/>
                </a:lnTo>
                <a:lnTo>
                  <a:pt x="487372" y="301767"/>
                </a:lnTo>
                <a:lnTo>
                  <a:pt x="684539" y="301767"/>
                </a:lnTo>
                <a:lnTo>
                  <a:pt x="684539" y="487372"/>
                </a:lnTo>
                <a:lnTo>
                  <a:pt x="487372" y="487372"/>
                </a:lnTo>
                <a:lnTo>
                  <a:pt x="487372" y="684539"/>
                </a:lnTo>
                <a:lnTo>
                  <a:pt x="301767" y="684539"/>
                </a:lnTo>
                <a:lnTo>
                  <a:pt x="301767" y="487372"/>
                </a:lnTo>
                <a:lnTo>
                  <a:pt x="104600" y="487372"/>
                </a:lnTo>
                <a:lnTo>
                  <a:pt x="104600" y="30176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600" tIns="301767" rIns="104600" bIns="301767" numCol="1" spcCol="1270" anchor="ctr" anchorCtr="0">
            <a:noAutofit/>
          </a:bodyPr>
          <a:lstStyle/>
          <a:p>
            <a:pPr marL="0" lvl="0" indent="0" algn="ctr" defTabSz="488950">
              <a:lnSpc>
                <a:spcPct val="90000"/>
              </a:lnSpc>
              <a:spcBef>
                <a:spcPct val="0"/>
              </a:spcBef>
              <a:spcAft>
                <a:spcPct val="35000"/>
              </a:spcAft>
              <a:buNone/>
            </a:pPr>
            <a:endParaRPr lang="zh-CN" altLang="en-US" sz="1100" kern="1200"/>
          </a:p>
        </p:txBody>
      </p:sp>
      <p:sp>
        <p:nvSpPr>
          <p:cNvPr id="10" name="自由: 形状 23"/>
          <p:cNvSpPr/>
          <p:nvPr/>
        </p:nvSpPr>
        <p:spPr>
          <a:xfrm>
            <a:off x="8053344" y="2247773"/>
            <a:ext cx="1589284" cy="1589284"/>
          </a:xfrm>
          <a:custGeom>
            <a:avLst/>
            <a:gdLst>
              <a:gd name="connsiteX0" fmla="*/ 0 w 1360585"/>
              <a:gd name="connsiteY0" fmla="*/ 680293 h 1360585"/>
              <a:gd name="connsiteX1" fmla="*/ 680293 w 1360585"/>
              <a:gd name="connsiteY1" fmla="*/ 0 h 1360585"/>
              <a:gd name="connsiteX2" fmla="*/ 1360586 w 1360585"/>
              <a:gd name="connsiteY2" fmla="*/ 680293 h 1360585"/>
              <a:gd name="connsiteX3" fmla="*/ 680293 w 1360585"/>
              <a:gd name="connsiteY3" fmla="*/ 1360586 h 1360585"/>
              <a:gd name="connsiteX4" fmla="*/ 0 w 1360585"/>
              <a:gd name="connsiteY4" fmla="*/ 680293 h 1360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0585" h="1360585">
                <a:moveTo>
                  <a:pt x="0" y="680293"/>
                </a:moveTo>
                <a:cubicBezTo>
                  <a:pt x="0" y="304578"/>
                  <a:pt x="304578" y="0"/>
                  <a:pt x="680293" y="0"/>
                </a:cubicBezTo>
                <a:cubicBezTo>
                  <a:pt x="1056008" y="0"/>
                  <a:pt x="1360586" y="304578"/>
                  <a:pt x="1360586" y="680293"/>
                </a:cubicBezTo>
                <a:cubicBezTo>
                  <a:pt x="1360586" y="1056008"/>
                  <a:pt x="1056008" y="1360586"/>
                  <a:pt x="680293" y="1360586"/>
                </a:cubicBezTo>
                <a:cubicBezTo>
                  <a:pt x="304578" y="1360586"/>
                  <a:pt x="0" y="1056008"/>
                  <a:pt x="0" y="680293"/>
                </a:cubicBezTo>
                <a:close/>
              </a:path>
            </a:pathLst>
          </a:cu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34813" tIns="234813" rIns="234813" bIns="234813" numCol="1" spcCol="1270" anchor="ctr" anchorCtr="0">
            <a:noAutofit/>
          </a:bodyPr>
          <a:lstStyle/>
          <a:p>
            <a:pPr algn="ctr" defTabSz="1244600">
              <a:lnSpc>
                <a:spcPct val="90000"/>
              </a:lnSpc>
              <a:spcBef>
                <a:spcPct val="0"/>
              </a:spcBef>
              <a:spcAft>
                <a:spcPct val="35000"/>
              </a:spcAft>
            </a:pPr>
            <a:r>
              <a:rPr lang="zh-CN" altLang="en-US" sz="2800" b="1" spc="300" dirty="0">
                <a:latin typeface="微软雅黑" panose="020B0503020204020204" pitchFamily="34" charset="-122"/>
                <a:ea typeface="微软雅黑" panose="020B0503020204020204" pitchFamily="34" charset="-122"/>
              </a:rPr>
              <a:t>定制</a:t>
            </a:r>
            <a:r>
              <a:rPr lang="en-US" altLang="zh-CN" sz="2800" b="1" spc="300" dirty="0">
                <a:latin typeface="微软雅黑" panose="020B0503020204020204" pitchFamily="34" charset="-122"/>
                <a:ea typeface="微软雅黑" panose="020B0503020204020204" pitchFamily="34" charset="-122"/>
              </a:rPr>
              <a:t/>
            </a:r>
            <a:br>
              <a:rPr lang="en-US" altLang="zh-CN" sz="2800" b="1" spc="300" dirty="0">
                <a:latin typeface="微软雅黑" panose="020B0503020204020204" pitchFamily="34" charset="-122"/>
                <a:ea typeface="微软雅黑" panose="020B0503020204020204" pitchFamily="34" charset="-122"/>
              </a:rPr>
            </a:br>
            <a:r>
              <a:rPr lang="zh-CN" altLang="en-US" sz="2800" b="1" spc="300" dirty="0">
                <a:latin typeface="微软雅黑" panose="020B0503020204020204" pitchFamily="34" charset="-122"/>
                <a:ea typeface="微软雅黑" panose="020B0503020204020204" pitchFamily="34" charset="-122"/>
              </a:rPr>
              <a:t>开发</a:t>
            </a:r>
          </a:p>
        </p:txBody>
      </p:sp>
      <p:sp>
        <p:nvSpPr>
          <p:cNvPr id="11" name="自由: 形状 25"/>
          <p:cNvSpPr/>
          <p:nvPr/>
        </p:nvSpPr>
        <p:spPr>
          <a:xfrm>
            <a:off x="10459107" y="2247773"/>
            <a:ext cx="1589284" cy="1589284"/>
          </a:xfrm>
          <a:custGeom>
            <a:avLst/>
            <a:gdLst>
              <a:gd name="connsiteX0" fmla="*/ 0 w 1360585"/>
              <a:gd name="connsiteY0" fmla="*/ 680293 h 1360585"/>
              <a:gd name="connsiteX1" fmla="*/ 680293 w 1360585"/>
              <a:gd name="connsiteY1" fmla="*/ 0 h 1360585"/>
              <a:gd name="connsiteX2" fmla="*/ 1360586 w 1360585"/>
              <a:gd name="connsiteY2" fmla="*/ 680293 h 1360585"/>
              <a:gd name="connsiteX3" fmla="*/ 680293 w 1360585"/>
              <a:gd name="connsiteY3" fmla="*/ 1360586 h 1360585"/>
              <a:gd name="connsiteX4" fmla="*/ 0 w 1360585"/>
              <a:gd name="connsiteY4" fmla="*/ 680293 h 1360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0585" h="1360585">
                <a:moveTo>
                  <a:pt x="0" y="680293"/>
                </a:moveTo>
                <a:cubicBezTo>
                  <a:pt x="0" y="304578"/>
                  <a:pt x="304578" y="0"/>
                  <a:pt x="680293" y="0"/>
                </a:cubicBezTo>
                <a:cubicBezTo>
                  <a:pt x="1056008" y="0"/>
                  <a:pt x="1360586" y="304578"/>
                  <a:pt x="1360586" y="680293"/>
                </a:cubicBezTo>
                <a:cubicBezTo>
                  <a:pt x="1360586" y="1056008"/>
                  <a:pt x="1056008" y="1360586"/>
                  <a:pt x="680293" y="1360586"/>
                </a:cubicBezTo>
                <a:cubicBezTo>
                  <a:pt x="304578" y="1360586"/>
                  <a:pt x="0" y="1056008"/>
                  <a:pt x="0" y="680293"/>
                </a:cubicBezTo>
                <a:close/>
              </a:path>
            </a:pathLst>
          </a:cu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34813" tIns="234813" rIns="234813" bIns="234813" numCol="1" spcCol="1270" anchor="ctr" anchorCtr="0">
            <a:noAutofit/>
          </a:bodyPr>
          <a:lstStyle/>
          <a:p>
            <a:pPr lvl="0" indent="0" algn="ctr" defTabSz="1244600">
              <a:lnSpc>
                <a:spcPct val="90000"/>
              </a:lnSpc>
              <a:spcBef>
                <a:spcPct val="0"/>
              </a:spcBef>
              <a:spcAft>
                <a:spcPct val="35000"/>
              </a:spcAft>
              <a:buNone/>
            </a:pPr>
            <a:r>
              <a:rPr lang="zh-CN" altLang="en-US" sz="2800" b="1" spc="300" dirty="0">
                <a:latin typeface="微软雅黑" panose="020B0503020204020204" pitchFamily="34" charset="-122"/>
                <a:ea typeface="微软雅黑" panose="020B0503020204020204" pitchFamily="34" charset="-122"/>
              </a:rPr>
              <a:t>持续</a:t>
            </a:r>
            <a:r>
              <a:rPr lang="en-US" altLang="zh-CN" sz="2800" b="1" spc="300" dirty="0">
                <a:latin typeface="微软雅黑" panose="020B0503020204020204" pitchFamily="34" charset="-122"/>
                <a:ea typeface="微软雅黑" panose="020B0503020204020204" pitchFamily="34" charset="-122"/>
              </a:rPr>
              <a:t/>
            </a:r>
            <a:br>
              <a:rPr lang="en-US" altLang="zh-CN" sz="2800" b="1" spc="300" dirty="0">
                <a:latin typeface="微软雅黑" panose="020B0503020204020204" pitchFamily="34" charset="-122"/>
                <a:ea typeface="微软雅黑" panose="020B0503020204020204" pitchFamily="34" charset="-122"/>
              </a:rPr>
            </a:br>
            <a:r>
              <a:rPr lang="zh-CN" altLang="en-US" sz="2800" b="1" spc="300" dirty="0">
                <a:latin typeface="微软雅黑" panose="020B0503020204020204" pitchFamily="34" charset="-122"/>
                <a:ea typeface="微软雅黑" panose="020B0503020204020204" pitchFamily="34" charset="-122"/>
              </a:rPr>
              <a:t>改进</a:t>
            </a:r>
          </a:p>
        </p:txBody>
      </p:sp>
      <p:sp>
        <p:nvSpPr>
          <p:cNvPr id="12" name="自由: 形状 26"/>
          <p:cNvSpPr/>
          <p:nvPr/>
        </p:nvSpPr>
        <p:spPr>
          <a:xfrm>
            <a:off x="2573232" y="2639369"/>
            <a:ext cx="738861" cy="738861"/>
          </a:xfrm>
          <a:custGeom>
            <a:avLst/>
            <a:gdLst>
              <a:gd name="connsiteX0" fmla="*/ 104600 w 789139"/>
              <a:gd name="connsiteY0" fmla="*/ 162563 h 789139"/>
              <a:gd name="connsiteX1" fmla="*/ 684539 w 789139"/>
              <a:gd name="connsiteY1" fmla="*/ 162563 h 789139"/>
              <a:gd name="connsiteX2" fmla="*/ 684539 w 789139"/>
              <a:gd name="connsiteY2" fmla="*/ 348168 h 789139"/>
              <a:gd name="connsiteX3" fmla="*/ 104600 w 789139"/>
              <a:gd name="connsiteY3" fmla="*/ 348168 h 789139"/>
              <a:gd name="connsiteX4" fmla="*/ 104600 w 789139"/>
              <a:gd name="connsiteY4" fmla="*/ 162563 h 789139"/>
              <a:gd name="connsiteX5" fmla="*/ 104600 w 789139"/>
              <a:gd name="connsiteY5" fmla="*/ 440971 h 789139"/>
              <a:gd name="connsiteX6" fmla="*/ 684539 w 789139"/>
              <a:gd name="connsiteY6" fmla="*/ 440971 h 789139"/>
              <a:gd name="connsiteX7" fmla="*/ 684539 w 789139"/>
              <a:gd name="connsiteY7" fmla="*/ 626576 h 789139"/>
              <a:gd name="connsiteX8" fmla="*/ 104600 w 789139"/>
              <a:gd name="connsiteY8" fmla="*/ 626576 h 789139"/>
              <a:gd name="connsiteX9" fmla="*/ 104600 w 789139"/>
              <a:gd name="connsiteY9" fmla="*/ 440971 h 78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139" h="789139">
                <a:moveTo>
                  <a:pt x="104600" y="162563"/>
                </a:moveTo>
                <a:lnTo>
                  <a:pt x="684539" y="162563"/>
                </a:lnTo>
                <a:lnTo>
                  <a:pt x="684539" y="348168"/>
                </a:lnTo>
                <a:lnTo>
                  <a:pt x="104600" y="348168"/>
                </a:lnTo>
                <a:lnTo>
                  <a:pt x="104600" y="162563"/>
                </a:lnTo>
                <a:close/>
                <a:moveTo>
                  <a:pt x="104600" y="440971"/>
                </a:moveTo>
                <a:lnTo>
                  <a:pt x="684539" y="440971"/>
                </a:lnTo>
                <a:lnTo>
                  <a:pt x="684539" y="626576"/>
                </a:lnTo>
                <a:lnTo>
                  <a:pt x="104600" y="626576"/>
                </a:lnTo>
                <a:lnTo>
                  <a:pt x="104600" y="44097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600" tIns="162563" rIns="104600" bIns="162563" numCol="1" spcCol="1270" anchor="ctr" anchorCtr="0">
            <a:noAutofit/>
          </a:bodyPr>
          <a:lstStyle/>
          <a:p>
            <a:pPr marL="0" lvl="0" indent="0" algn="ctr" defTabSz="1022350">
              <a:lnSpc>
                <a:spcPct val="90000"/>
              </a:lnSpc>
              <a:spcBef>
                <a:spcPct val="0"/>
              </a:spcBef>
              <a:spcAft>
                <a:spcPct val="35000"/>
              </a:spcAft>
              <a:buNone/>
            </a:pPr>
            <a:endParaRPr lang="zh-CN" altLang="en-US" sz="2300" kern="1200" dirty="0"/>
          </a:p>
        </p:txBody>
      </p:sp>
      <p:sp>
        <p:nvSpPr>
          <p:cNvPr id="13" name="文本框 12"/>
          <p:cNvSpPr txBox="1"/>
          <p:nvPr/>
        </p:nvSpPr>
        <p:spPr>
          <a:xfrm>
            <a:off x="1493204" y="5065444"/>
            <a:ext cx="9632765" cy="584775"/>
          </a:xfrm>
          <a:prstGeom prst="rect">
            <a:avLst/>
          </a:prstGeom>
          <a:noFill/>
        </p:spPr>
        <p:txBody>
          <a:bodyPr wrap="none" rtlCol="0">
            <a:spAutoFit/>
          </a:bodyPr>
          <a:lstStyle/>
          <a:p>
            <a:r>
              <a:rPr lang="zh-CN" altLang="en-US" sz="3200" b="1" spc="300" dirty="0">
                <a:latin typeface="微软雅黑" panose="020B0503020204020204" pitchFamily="34" charset="-122"/>
                <a:ea typeface="微软雅黑" panose="020B0503020204020204" pitchFamily="34" charset="-122"/>
              </a:rPr>
              <a:t>还是基于</a:t>
            </a:r>
            <a:r>
              <a:rPr lang="en-US" altLang="zh-CN" sz="3200" b="1" spc="300" dirty="0">
                <a:latin typeface="微软雅黑" panose="020B0503020204020204" pitchFamily="34" charset="-122"/>
                <a:ea typeface="微软雅黑" panose="020B0503020204020204" pitchFamily="34" charset="-122"/>
              </a:rPr>
              <a:t>IT</a:t>
            </a:r>
            <a:r>
              <a:rPr lang="zh-CN" altLang="en-US" sz="3200" b="1" spc="300" dirty="0">
                <a:latin typeface="微软雅黑" panose="020B0503020204020204" pitchFamily="34" charset="-122"/>
                <a:ea typeface="微软雅黑" panose="020B0503020204020204" pitchFamily="34" charset="-122"/>
              </a:rPr>
              <a:t>整体规划的智慧医院</a:t>
            </a:r>
            <a:r>
              <a:rPr lang="zh-CN" altLang="en-US" sz="3200" b="1" spc="300" dirty="0">
                <a:solidFill>
                  <a:srgbClr val="C00000"/>
                </a:solidFill>
                <a:latin typeface="微软雅黑" panose="020B0503020204020204" pitchFamily="34" charset="-122"/>
                <a:ea typeface="微软雅黑" panose="020B0503020204020204" pitchFamily="34" charset="-122"/>
              </a:rPr>
              <a:t>管理的解决方案</a:t>
            </a:r>
          </a:p>
        </p:txBody>
      </p:sp>
      <p:sp>
        <p:nvSpPr>
          <p:cNvPr id="14" name="文本框 13"/>
          <p:cNvSpPr txBox="1"/>
          <p:nvPr/>
        </p:nvSpPr>
        <p:spPr>
          <a:xfrm>
            <a:off x="4686941" y="4249908"/>
            <a:ext cx="2877711" cy="584775"/>
          </a:xfrm>
          <a:prstGeom prst="rect">
            <a:avLst/>
          </a:prstGeom>
          <a:noFill/>
        </p:spPr>
        <p:txBody>
          <a:bodyPr wrap="none" rtlCol="0">
            <a:spAutoFit/>
          </a:bodyPr>
          <a:lstStyle/>
          <a:p>
            <a:r>
              <a:rPr lang="zh-CN" altLang="en-US" sz="3200" b="1" spc="300" dirty="0">
                <a:latin typeface="微软雅黑" panose="020B0503020204020204" pitchFamily="34" charset="-122"/>
                <a:ea typeface="微软雅黑" panose="020B0503020204020204" pitchFamily="34" charset="-122"/>
              </a:rPr>
              <a:t>不仅仅是软件</a:t>
            </a:r>
            <a:endParaRPr lang="zh-CN" altLang="en-US" sz="3200" dirty="0"/>
          </a:p>
        </p:txBody>
      </p:sp>
      <p:sp>
        <p:nvSpPr>
          <p:cNvPr id="17" name="矩形 16"/>
          <p:cNvSpPr/>
          <p:nvPr/>
        </p:nvSpPr>
        <p:spPr>
          <a:xfrm>
            <a:off x="1291883" y="5901003"/>
            <a:ext cx="3538148" cy="461665"/>
          </a:xfrm>
          <a:prstGeom prst="rect">
            <a:avLst/>
          </a:prstGeom>
        </p:spPr>
        <p:txBody>
          <a:bodyPr wrap="none">
            <a:spAutoFit/>
          </a:bodyPr>
          <a:lstStyle/>
          <a:p>
            <a:r>
              <a:rPr lang="zh-CN" altLang="en-US" dirty="0">
                <a:hlinkClick r:id="rId2" action="ppaction://hlinkfile"/>
              </a:rPr>
              <a:t>医智慧医疗案例</a:t>
            </a:r>
            <a:r>
              <a:rPr lang="en-US" altLang="zh-CN" dirty="0">
                <a:hlinkClick r:id="rId2" action="ppaction://hlinkfile"/>
              </a:rPr>
              <a:t>001.mp4</a:t>
            </a:r>
            <a:endParaRPr lang="en-US" altLang="zh-CN" dirty="0"/>
          </a:p>
        </p:txBody>
      </p:sp>
    </p:spTree>
    <p:extLst>
      <p:ext uri="{BB962C8B-B14F-4D97-AF65-F5344CB8AC3E}">
        <p14:creationId xmlns:p14="http://schemas.microsoft.com/office/powerpoint/2010/main" val="304177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t>联想智慧医疗</a:t>
            </a:r>
            <a:endParaRPr lang="en-US" altLang="zh-CN" dirty="0" smtClean="0"/>
          </a:p>
        </p:txBody>
      </p:sp>
      <p:sp>
        <p:nvSpPr>
          <p:cNvPr id="4099" name="Rectangle 3" descr="Rectangle: Click to edit Master text styles&#10;Second level&#10;Third level&#10;Fourth level&#10;Fifth level"/>
          <p:cNvSpPr>
            <a:spLocks noGrp="1" noChangeArrowheads="1"/>
          </p:cNvSpPr>
          <p:nvPr>
            <p:ph type="body" idx="4294967295"/>
          </p:nvPr>
        </p:nvSpPr>
        <p:spPr>
          <a:xfrm>
            <a:off x="418011" y="1198473"/>
            <a:ext cx="11038115" cy="4032250"/>
          </a:xfrm>
        </p:spPr>
        <p:txBody>
          <a:bodyPr/>
          <a:lstStyle/>
          <a:p>
            <a:pPr marL="0" indent="0">
              <a:buNone/>
            </a:pPr>
            <a:r>
              <a:rPr lang="en-US" altLang="zh-CN" sz="2800" dirty="0"/>
              <a:t>      </a:t>
            </a:r>
            <a:r>
              <a:rPr lang="zh-CN" altLang="en-US" sz="2800" dirty="0"/>
              <a:t>联想智慧医疗信息技术有限公司成立于</a:t>
            </a:r>
            <a:r>
              <a:rPr lang="en-US" altLang="zh-CN" sz="2800" dirty="0"/>
              <a:t>2016</a:t>
            </a:r>
            <a:r>
              <a:rPr lang="zh-CN" altLang="en-US" sz="2800" dirty="0"/>
              <a:t>年，是联想创投集团旗下专注于医疗信息化的独资子公司。联想智慧医疗在公司成立之前</a:t>
            </a:r>
            <a:r>
              <a:rPr lang="en-US" altLang="zh-CN" sz="2800" dirty="0"/>
              <a:t>,</a:t>
            </a:r>
            <a:r>
              <a:rPr lang="zh-CN" altLang="en-US" sz="2800" dirty="0"/>
              <a:t>已经在联想集团内部孕育孵化了三年时间</a:t>
            </a:r>
            <a:r>
              <a:rPr lang="en-US" altLang="zh-CN" sz="2800" dirty="0"/>
              <a:t>,</a:t>
            </a:r>
            <a:r>
              <a:rPr lang="zh-CN" altLang="en-US" sz="2800" dirty="0"/>
              <a:t>在医院信息化领域与战略合作伙伴温医一院共同打造了全新的“温一模式”。全新独立的联想智慧医疗将定位于向医疗机构提供基于全新医院管理理念开发的联想智慧医疗整体解决方案。</a:t>
            </a:r>
            <a:endParaRPr lang="en-US" altLang="zh-CN" sz="2800" dirty="0"/>
          </a:p>
          <a:p>
            <a:pPr marL="0" indent="0">
              <a:buNone/>
            </a:pPr>
            <a:r>
              <a:rPr lang="en-US" altLang="zh-CN" sz="2800" dirty="0"/>
              <a:t>	</a:t>
            </a:r>
          </a:p>
        </p:txBody>
      </p:sp>
    </p:spTree>
    <p:extLst>
      <p:ext uri="{BB962C8B-B14F-4D97-AF65-F5344CB8AC3E}">
        <p14:creationId xmlns:p14="http://schemas.microsoft.com/office/powerpoint/2010/main" val="89422525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170"/>
                                        </p:tgtEl>
                                        <p:attrNameLst>
                                          <p:attrName>ppt_y</p:attrName>
                                        </p:attrNameLst>
                                      </p:cBhvr>
                                      <p:tavLst>
                                        <p:tav tm="0">
                                          <p:val>
                                            <p:strVal val="#ppt_y"/>
                                          </p:val>
                                        </p:tav>
                                        <p:tav tm="100000">
                                          <p:val>
                                            <p:strVal val="#ppt_y"/>
                                          </p:val>
                                        </p:tav>
                                      </p:tavLst>
                                    </p:anim>
                                    <p:anim calcmode="lin" valueType="num">
                                      <p:cBhvr>
                                        <p:cTn id="9" dur="500" fill="hold"/>
                                        <p:tgtEl>
                                          <p:spTgt spid="717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17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17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nodeType="clickEffect">
                                  <p:stCondLst>
                                    <p:cond delay="0"/>
                                  </p:stCondLst>
                                  <p:childTnLst>
                                    <p:set>
                                      <p:cBhvr>
                                        <p:cTn id="15" dur="1" fill="hold">
                                          <p:stCondLst>
                                            <p:cond delay="0"/>
                                          </p:stCondLst>
                                        </p:cTn>
                                        <p:tgtEl>
                                          <p:spTgt spid="4099">
                                            <p:txEl>
                                              <p:pRg st="0" end="0"/>
                                            </p:txEl>
                                          </p:spTgt>
                                        </p:tgtEl>
                                        <p:attrNameLst>
                                          <p:attrName>style.visibility</p:attrName>
                                        </p:attrNameLst>
                                      </p:cBhvr>
                                      <p:to>
                                        <p:strVal val="visible"/>
                                      </p:to>
                                    </p:set>
                                    <p:anim calcmode="lin" valueType="num">
                                      <p:cBhvr>
                                        <p:cTn id="16" dur="500" fill="hold"/>
                                        <p:tgtEl>
                                          <p:spTgt spid="4099">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409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9" presetClass="entr" presetSubtype="0" decel="100000" fill="hold" nodeType="clickEffect">
                                  <p:stCondLst>
                                    <p:cond delay="0"/>
                                  </p:stCondLst>
                                  <p:childTnLst>
                                    <p:set>
                                      <p:cBhvr>
                                        <p:cTn id="21" dur="1" fill="hold">
                                          <p:stCondLst>
                                            <p:cond delay="0"/>
                                          </p:stCondLst>
                                        </p:cTn>
                                        <p:tgtEl>
                                          <p:spTgt spid="4099">
                                            <p:txEl>
                                              <p:pRg st="1" end="1"/>
                                            </p:txEl>
                                          </p:spTgt>
                                        </p:tgtEl>
                                        <p:attrNameLst>
                                          <p:attrName>style.visibility</p:attrName>
                                        </p:attrNameLst>
                                      </p:cBhvr>
                                      <p:to>
                                        <p:strVal val="visible"/>
                                      </p:to>
                                    </p:set>
                                    <p:anim calcmode="lin" valueType="num">
                                      <p:cBhvr>
                                        <p:cTn id="22" dur="500" fill="hold"/>
                                        <p:tgtEl>
                                          <p:spTgt spid="4099">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4099">
                                            <p:txEl>
                                              <p:pRg st="1" end="1"/>
                                            </p:txEl>
                                          </p:spTgt>
                                        </p:tgtEl>
                                        <p:attrNameLst>
                                          <p:attrName>ppt_h</p:attrName>
                                        </p:attrNameLst>
                                      </p:cBhvr>
                                      <p:tavLst>
                                        <p:tav tm="0">
                                          <p:val>
                                            <p:fltVal val="0"/>
                                          </p:val>
                                        </p:tav>
                                        <p:tav tm="100000">
                                          <p:val>
                                            <p:strVal val="#ppt_h"/>
                                          </p:val>
                                        </p:tav>
                                      </p:tavLst>
                                    </p:anim>
                                    <p:anim calcmode="lin" valueType="num">
                                      <p:cBhvr>
                                        <p:cTn id="24" dur="500" fill="hold"/>
                                        <p:tgtEl>
                                          <p:spTgt spid="4099">
                                            <p:txEl>
                                              <p:pRg st="1" end="1"/>
                                            </p:txEl>
                                          </p:spTgt>
                                        </p:tgtEl>
                                        <p:attrNameLst>
                                          <p:attrName>style.rotation</p:attrName>
                                        </p:attrNameLst>
                                      </p:cBhvr>
                                      <p:tavLst>
                                        <p:tav tm="0">
                                          <p:val>
                                            <p:fltVal val="360"/>
                                          </p:val>
                                        </p:tav>
                                        <p:tav tm="100000">
                                          <p:val>
                                            <p:fltVal val="0"/>
                                          </p:val>
                                        </p:tav>
                                      </p:tavLst>
                                    </p:anim>
                                    <p:animEffect transition="in" filter="fade">
                                      <p:cBhvr>
                                        <p:cTn id="25"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林林 </a:t>
            </a:r>
            <a:r>
              <a:rPr lang="en-US" altLang="zh-CN" smtClean="0"/>
              <a:t>CEO</a:t>
            </a:r>
          </a:p>
        </p:txBody>
      </p:sp>
      <p:sp>
        <p:nvSpPr>
          <p:cNvPr id="4099" name="Rectangle 3" descr="Rectangle: Click to edit Master text styles&#10;Second level&#10;Third level&#10;Fourth level&#10;Fifth level"/>
          <p:cNvSpPr>
            <a:spLocks noGrp="1" noChangeArrowheads="1"/>
          </p:cNvSpPr>
          <p:nvPr>
            <p:ph type="body" idx="4294967295"/>
          </p:nvPr>
        </p:nvSpPr>
        <p:spPr>
          <a:xfrm>
            <a:off x="548640" y="1133158"/>
            <a:ext cx="11073384" cy="3743325"/>
          </a:xfrm>
        </p:spPr>
        <p:txBody>
          <a:bodyPr/>
          <a:lstStyle/>
          <a:p>
            <a:r>
              <a:rPr lang="zh-CN" altLang="en-US" sz="2800" dirty="0"/>
              <a:t>超过</a:t>
            </a:r>
            <a:r>
              <a:rPr lang="en-US" altLang="zh-CN" sz="2800" dirty="0"/>
              <a:t>20</a:t>
            </a:r>
            <a:r>
              <a:rPr lang="zh-CN" altLang="en-US" sz="2800" dirty="0"/>
              <a:t>年</a:t>
            </a:r>
            <a:r>
              <a:rPr lang="en-US" altLang="zh-CN" sz="2800" dirty="0"/>
              <a:t>IT</a:t>
            </a:r>
            <a:r>
              <a:rPr lang="zh-CN" altLang="en-US" sz="2800" dirty="0"/>
              <a:t>行业咨询，软件，服务管理经验。联想中国区企业级服务业务总经理 自</a:t>
            </a:r>
            <a:r>
              <a:rPr lang="en-US" altLang="zh-CN" sz="2800" dirty="0"/>
              <a:t>2013</a:t>
            </a:r>
            <a:r>
              <a:rPr lang="zh-CN" altLang="en-US" sz="2800" dirty="0"/>
              <a:t>年主导推动联想与温附医战略合作。并担任智慧医疗联合研究院常务副院长。曾任职于</a:t>
            </a:r>
            <a:r>
              <a:rPr lang="en-US" altLang="zh-CN" sz="2800" dirty="0"/>
              <a:t>HP</a:t>
            </a:r>
            <a:r>
              <a:rPr lang="zh-CN" altLang="en-US" sz="2800" dirty="0"/>
              <a:t>，</a:t>
            </a:r>
            <a:r>
              <a:rPr lang="en-US" altLang="zh-CN" sz="2800" dirty="0"/>
              <a:t>BEA</a:t>
            </a:r>
            <a:r>
              <a:rPr lang="zh-CN" altLang="en-US" sz="2800" dirty="0"/>
              <a:t>，万国高级管理职务。</a:t>
            </a:r>
            <a:endParaRPr lang="en-US" altLang="zh-CN" sz="2800" dirty="0"/>
          </a:p>
          <a:p>
            <a:r>
              <a:rPr lang="zh-CN" altLang="en-US" sz="2800" dirty="0"/>
              <a:t>中欧商学院 </a:t>
            </a:r>
            <a:r>
              <a:rPr lang="en-US" altLang="zh-CN" sz="2800" dirty="0"/>
              <a:t>EMBA   </a:t>
            </a:r>
            <a:r>
              <a:rPr lang="zh-CN" altLang="en-US" sz="2800" dirty="0"/>
              <a:t>国防科技大学 计算机</a:t>
            </a:r>
            <a:r>
              <a:rPr lang="en-US" altLang="zh-CN" sz="2800" dirty="0"/>
              <a:t>/</a:t>
            </a:r>
            <a:r>
              <a:rPr lang="zh-CN" altLang="en-US" sz="2800" dirty="0"/>
              <a:t>学士   北京工业大学 计算机</a:t>
            </a:r>
            <a:r>
              <a:rPr lang="en-US" altLang="zh-CN" sz="2800" dirty="0"/>
              <a:t>/</a:t>
            </a:r>
            <a:r>
              <a:rPr lang="zh-CN" altLang="en-US" sz="2800" dirty="0"/>
              <a:t>硕士</a:t>
            </a:r>
          </a:p>
        </p:txBody>
      </p:sp>
    </p:spTree>
    <p:extLst>
      <p:ext uri="{BB962C8B-B14F-4D97-AF65-F5344CB8AC3E}">
        <p14:creationId xmlns:p14="http://schemas.microsoft.com/office/powerpoint/2010/main" val="31331857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smtClean="0"/>
              <a:t>我们的目标</a:t>
            </a:r>
          </a:p>
        </p:txBody>
      </p:sp>
      <p:sp>
        <p:nvSpPr>
          <p:cNvPr id="4099" name="Rectangle 3" descr="Rectangle: Click to edit Master text styles&#10;Second level&#10;Third level&#10;Fourth level&#10;Fifth level"/>
          <p:cNvSpPr>
            <a:spLocks noGrp="1" noChangeArrowheads="1"/>
          </p:cNvSpPr>
          <p:nvPr>
            <p:ph type="body" idx="4294967295"/>
          </p:nvPr>
        </p:nvSpPr>
        <p:spPr>
          <a:xfrm>
            <a:off x="548640" y="1700213"/>
            <a:ext cx="10894423" cy="4032250"/>
          </a:xfrm>
        </p:spPr>
        <p:txBody>
          <a:bodyPr/>
          <a:lstStyle/>
          <a:p>
            <a:pPr>
              <a:defRPr/>
            </a:pPr>
            <a:r>
              <a:rPr lang="zh-CN" altLang="zh-CN" sz="2800" dirty="0"/>
              <a:t>提供基于云计算的智慧医疗解决方案</a:t>
            </a:r>
            <a:r>
              <a:rPr lang="zh-CN" altLang="en-US" sz="2800" dirty="0"/>
              <a:t>，以</a:t>
            </a:r>
            <a:r>
              <a:rPr lang="zh-CN" altLang="zh-CN" sz="2800" dirty="0"/>
              <a:t>可伸缩、数据冗余、负载均衡为混合云、私有云等模式</a:t>
            </a:r>
            <a:r>
              <a:rPr lang="zh-CN" altLang="en-US" sz="2800" dirty="0"/>
              <a:t>为基础，</a:t>
            </a:r>
            <a:r>
              <a:rPr lang="zh-CN" altLang="zh-CN" sz="2800" dirty="0"/>
              <a:t>提供有力支撑</a:t>
            </a:r>
            <a:r>
              <a:rPr lang="zh-CN" altLang="en-US" sz="2800" dirty="0"/>
              <a:t>，</a:t>
            </a:r>
            <a:r>
              <a:rPr lang="zh-CN" altLang="zh-CN" sz="2800" dirty="0"/>
              <a:t>院方无需自行购置和维护机房与硬件设施，大幅节约人力物力让经营者将主要精力侧重于业务本身，不再为</a:t>
            </a:r>
            <a:r>
              <a:rPr lang="en-US" altLang="zh-CN" sz="2800" dirty="0"/>
              <a:t> IT </a:t>
            </a:r>
            <a:r>
              <a:rPr lang="zh-CN" altLang="zh-CN" sz="2800" dirty="0"/>
              <a:t>琐事困扰</a:t>
            </a:r>
            <a:r>
              <a:rPr lang="zh-CN" altLang="en-US" sz="2800" dirty="0"/>
              <a:t>，</a:t>
            </a:r>
            <a:r>
              <a:rPr lang="zh-CN" altLang="zh-CN" sz="2800" dirty="0"/>
              <a:t>打造全新就医体验与个人健康管理服务</a:t>
            </a:r>
            <a:r>
              <a:rPr lang="zh-CN" altLang="en-US" sz="2800" dirty="0"/>
              <a:t>。公司将致力于成为医疗信息化行业的领导者，引领行业变革，从而提升中国医疗信息化水平。</a:t>
            </a:r>
            <a:endParaRPr lang="en-US" altLang="zh-CN" sz="2800" dirty="0"/>
          </a:p>
          <a:p>
            <a:pPr marL="0" indent="0">
              <a:buNone/>
              <a:defRPr/>
            </a:pPr>
            <a:endParaRPr lang="zh-CN" altLang="zh-CN" dirty="0"/>
          </a:p>
        </p:txBody>
      </p:sp>
    </p:spTree>
    <p:extLst>
      <p:ext uri="{BB962C8B-B14F-4D97-AF65-F5344CB8AC3E}">
        <p14:creationId xmlns:p14="http://schemas.microsoft.com/office/powerpoint/2010/main" val="20630900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smtClean="0"/>
              <a:t>HIS</a:t>
            </a:r>
            <a:r>
              <a:rPr lang="zh-CN" altLang="en-US" dirty="0" smtClean="0"/>
              <a:t>系统是什么？</a:t>
            </a:r>
          </a:p>
        </p:txBody>
      </p:sp>
      <p:sp>
        <p:nvSpPr>
          <p:cNvPr id="4099" name="Rectangle 3" descr="Rectangle: Click to edit Master text styles&#10;Second level&#10;Third level&#10;Fourth level&#10;Fifth level"/>
          <p:cNvSpPr>
            <a:spLocks noGrp="1" noChangeArrowheads="1"/>
          </p:cNvSpPr>
          <p:nvPr>
            <p:ph type="body" idx="4294967295"/>
          </p:nvPr>
        </p:nvSpPr>
        <p:spPr>
          <a:xfrm>
            <a:off x="1082629" y="1626863"/>
            <a:ext cx="10539395" cy="4823883"/>
          </a:xfrm>
        </p:spPr>
        <p:txBody>
          <a:bodyPr wrap="square">
            <a:spAutoFit/>
          </a:bodyPr>
          <a:lstStyle/>
          <a:p>
            <a:pPr eaLnBrk="1" hangingPunct="1">
              <a:lnSpc>
                <a:spcPct val="150000"/>
              </a:lnSpc>
              <a:buFont typeface="Wingdings" panose="05000000000000000000" pitchFamily="2" charset="2"/>
              <a:buChar char="l"/>
            </a:pPr>
            <a:r>
              <a:rPr lang="zh-CN" altLang="en-US" sz="2800" dirty="0" smtClean="0">
                <a:latin typeface="微软雅黑" panose="020B0503020204020204" pitchFamily="34" charset="-122"/>
                <a:ea typeface="微软雅黑" panose="020B0503020204020204" pitchFamily="34" charset="-122"/>
              </a:rPr>
              <a:t>用户信息维护</a:t>
            </a:r>
            <a:endParaRPr lang="en-US" altLang="zh-CN" sz="28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800" kern="0" dirty="0">
                <a:latin typeface="微软雅黑" panose="020B0503020204020204" pitchFamily="34" charset="-122"/>
                <a:ea typeface="微软雅黑" panose="020B0503020204020204" pitchFamily="34" charset="-122"/>
              </a:rPr>
              <a:t>药品、物资和固定资产采购及库存</a:t>
            </a:r>
            <a:r>
              <a:rPr lang="zh-CN" altLang="en-US" sz="2800" kern="0" dirty="0" smtClean="0">
                <a:latin typeface="微软雅黑" panose="020B0503020204020204" pitchFamily="34" charset="-122"/>
                <a:ea typeface="微软雅黑" panose="020B0503020204020204" pitchFamily="34" charset="-122"/>
              </a:rPr>
              <a:t>管理</a:t>
            </a:r>
            <a:endParaRPr lang="en-US" altLang="zh-CN" sz="2800" kern="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800" kern="0" dirty="0">
                <a:latin typeface="微软雅黑" panose="020B0503020204020204" pitchFamily="34" charset="-122"/>
                <a:ea typeface="微软雅黑" panose="020B0503020204020204" pitchFamily="34" charset="-122"/>
              </a:rPr>
              <a:t>患者就医（治疗）</a:t>
            </a:r>
            <a:r>
              <a:rPr lang="zh-CN" altLang="en-US" sz="2800" kern="0" dirty="0" smtClean="0">
                <a:latin typeface="微软雅黑" panose="020B0503020204020204" pitchFamily="34" charset="-122"/>
                <a:ea typeface="微软雅黑" panose="020B0503020204020204" pitchFamily="34" charset="-122"/>
              </a:rPr>
              <a:t>流程</a:t>
            </a:r>
            <a:endParaRPr lang="zh-CN" altLang="en-US" sz="2800" kern="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l"/>
            </a:pPr>
            <a:endParaRPr lang="zh-CN" altLang="en-US" sz="3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65044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0242"/>
                                        </p:tgtEl>
                                        <p:attrNameLst>
                                          <p:attrName>style.visibility</p:attrName>
                                        </p:attrNameLst>
                                      </p:cBhvr>
                                      <p:to>
                                        <p:strVal val="visible"/>
                                      </p:to>
                                    </p:set>
                                    <p:anim calcmode="lin" valueType="num">
                                      <p:cBhvr>
                                        <p:cTn id="7" dur="500" fill="hold"/>
                                        <p:tgtEl>
                                          <p:spTgt spid="102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242"/>
                                        </p:tgtEl>
                                        <p:attrNameLst>
                                          <p:attrName>ppt_y</p:attrName>
                                        </p:attrNameLst>
                                      </p:cBhvr>
                                      <p:tavLst>
                                        <p:tav tm="0">
                                          <p:val>
                                            <p:strVal val="#ppt_y"/>
                                          </p:val>
                                        </p:tav>
                                        <p:tav tm="100000">
                                          <p:val>
                                            <p:strVal val="#ppt_y"/>
                                          </p:val>
                                        </p:tav>
                                      </p:tavLst>
                                    </p:anim>
                                    <p:anim calcmode="lin" valueType="num">
                                      <p:cBhvr>
                                        <p:cTn id="9" dur="500" fill="hold"/>
                                        <p:tgtEl>
                                          <p:spTgt spid="102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2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24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099">
                                            <p:txEl>
                                              <p:pRg st="0" end="0"/>
                                            </p:txEl>
                                          </p:spTgt>
                                        </p:tgtEl>
                                        <p:attrNameLst>
                                          <p:attrName>style.visibility</p:attrName>
                                        </p:attrNameLst>
                                      </p:cBhvr>
                                      <p:to>
                                        <p:strVal val="visible"/>
                                      </p:to>
                                    </p:set>
                                    <p:anim calcmode="lin" valueType="num">
                                      <p:cBhvr additive="base">
                                        <p:cTn id="16"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099">
                                            <p:txEl>
                                              <p:pRg st="1" end="1"/>
                                            </p:txEl>
                                          </p:spTgt>
                                        </p:tgtEl>
                                        <p:attrNameLst>
                                          <p:attrName>style.visibility</p:attrName>
                                        </p:attrNameLst>
                                      </p:cBhvr>
                                      <p:to>
                                        <p:strVal val="visible"/>
                                      </p:to>
                                    </p:set>
                                    <p:anim calcmode="lin" valueType="num">
                                      <p:cBhvr additive="base">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099">
                                            <p:txEl>
                                              <p:pRg st="2" end="2"/>
                                            </p:txEl>
                                          </p:spTgt>
                                        </p:tgtEl>
                                        <p:attrNameLst>
                                          <p:attrName>style.visibility</p:attrName>
                                        </p:attrNameLst>
                                      </p:cBhvr>
                                      <p:to>
                                        <p:strVal val="visible"/>
                                      </p:to>
                                    </p:set>
                                    <p:anim calcmode="lin" valueType="num">
                                      <p:cBhvr additive="base">
                                        <p:cTn id="28"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409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用户信息维护</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814277334"/>
              </p:ext>
            </p:extLst>
          </p:nvPr>
        </p:nvGraphicFramePr>
        <p:xfrm>
          <a:off x="2178050" y="1712914"/>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268" name="右箭头 4"/>
          <p:cNvSpPr>
            <a:spLocks noChangeArrowheads="1"/>
          </p:cNvSpPr>
          <p:nvPr/>
        </p:nvSpPr>
        <p:spPr bwMode="auto">
          <a:xfrm>
            <a:off x="2847975" y="3092453"/>
            <a:ext cx="977900" cy="485775"/>
          </a:xfrm>
          <a:prstGeom prst="rightArrow">
            <a:avLst>
              <a:gd name="adj1" fmla="val 50000"/>
              <a:gd name="adj2" fmla="val 4986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7"/>
              </a:buBlip>
              <a:defRPr kumimoji="1"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solidFill>
                <a:srgbClr val="000000"/>
              </a:solidFill>
              <a:latin typeface="华文新魏" panose="02010800040101010101" pitchFamily="2" charset="-122"/>
              <a:ea typeface="华文新魏" panose="02010800040101010101" pitchFamily="2" charset="-122"/>
            </a:endParaRPr>
          </a:p>
        </p:txBody>
      </p:sp>
      <p:cxnSp>
        <p:nvCxnSpPr>
          <p:cNvPr id="11269" name="肘形连接符 6"/>
          <p:cNvCxnSpPr>
            <a:cxnSpLocks noChangeShapeType="1"/>
          </p:cNvCxnSpPr>
          <p:nvPr/>
        </p:nvCxnSpPr>
        <p:spPr bwMode="auto">
          <a:xfrm>
            <a:off x="2703512" y="2373314"/>
            <a:ext cx="914400" cy="914400"/>
          </a:xfrm>
          <a:prstGeom prst="bentConnector3">
            <a:avLst>
              <a:gd name="adj1" fmla="val 64287"/>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spTree>
    <p:extLst>
      <p:ext uri="{BB962C8B-B14F-4D97-AF65-F5344CB8AC3E}">
        <p14:creationId xmlns:p14="http://schemas.microsoft.com/office/powerpoint/2010/main" val="36511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200"/>
              <a:t>药品、物资和固定资产采购及库存管理</a:t>
            </a:r>
          </a:p>
        </p:txBody>
      </p:sp>
      <p:sp>
        <p:nvSpPr>
          <p:cNvPr id="12292" name="Rectangle 3" descr="Rectangle: Click to edit Master text styles&#10;Second level&#10;Third level&#10;Fourth level&#10;Fifth level"/>
          <p:cNvSpPr>
            <a:spLocks noGrp="1" noChangeArrowheads="1"/>
          </p:cNvSpPr>
          <p:nvPr>
            <p:ph type="body" idx="4294967295"/>
          </p:nvPr>
        </p:nvSpPr>
        <p:spPr>
          <a:xfrm>
            <a:off x="4416425" y="1773238"/>
            <a:ext cx="7772400" cy="4114800"/>
          </a:xfrm>
        </p:spPr>
        <p:txBody>
          <a:bodyPr/>
          <a:lstStyle/>
          <a:p>
            <a:pPr marL="0" indent="0">
              <a:buNone/>
            </a:pPr>
            <a:r>
              <a:rPr lang="en-US" altLang="zh-CN" smtClean="0"/>
              <a:t>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0454" y="1616484"/>
            <a:ext cx="7488238"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467115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novo Master">
  <a:themeElements>
    <a:clrScheme name="Lenovo Colors">
      <a:dk1>
        <a:srgbClr val="000000"/>
      </a:dk1>
      <a:lt1>
        <a:sysClr val="window" lastClr="CCE8CF"/>
      </a:lt1>
      <a:dk2>
        <a:srgbClr val="6F7170"/>
      </a:dk2>
      <a:lt2>
        <a:srgbClr val="C4BEB6"/>
      </a:lt2>
      <a:accent1>
        <a:srgbClr val="E2231A"/>
      </a:accent1>
      <a:accent2>
        <a:srgbClr val="FF6A00"/>
      </a:accent2>
      <a:accent3>
        <a:srgbClr val="E96BAF"/>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dirty="0" err="1" smtClean="0">
            <a:solidFill>
              <a:schemeClr val="tx1">
                <a:lumMod val="65000"/>
                <a:lumOff val="35000"/>
              </a:schemeClr>
            </a:solidFill>
            <a:latin typeface="Microsoft YaHei" charset="-122"/>
            <a:ea typeface="Microsoft YaHei" charset="-122"/>
            <a:cs typeface="Microsoft YaHei" charset="-122"/>
          </a:defRPr>
        </a:defPPr>
      </a:lstStyle>
    </a:txDef>
  </a:objectDefaults>
  <a:extraClrSchemeLst/>
  <a:extLst>
    <a:ext uri="{05A4C25C-085E-4340-85A3-A5531E510DB2}">
      <thm15:themeFamily xmlns:thm15="http://schemas.microsoft.com/office/thememl/2012/main" name="演示文稿1" id="{3546870D-C7C6-47B3-A505-1138133D5107}" vid="{62B03798-C5BD-4D24-B9A7-F05C010461E9}"/>
    </a:ext>
  </a:ext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联想智慧医疗模板</Template>
  <TotalTime>43</TotalTime>
  <Words>723</Words>
  <Application>Microsoft Office PowerPoint</Application>
  <PresentationFormat>自定义</PresentationFormat>
  <Paragraphs>105</Paragraphs>
  <Slides>20</Slides>
  <Notes>0</Notes>
  <HiddenSlides>2</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黑体</vt:lpstr>
      <vt:lpstr>华文新魏</vt:lpstr>
      <vt:lpstr>微软雅黑</vt:lpstr>
      <vt:lpstr>Arial</vt:lpstr>
      <vt:lpstr>Calibri</vt:lpstr>
      <vt:lpstr>Wingdings</vt:lpstr>
      <vt:lpstr>Lenovo Master</vt:lpstr>
      <vt:lpstr>泉州费森安馨血液透析中 HIS系统培训</vt:lpstr>
      <vt:lpstr>联想智慧医疗简介</vt:lpstr>
      <vt:lpstr>联想智慧医疗简介</vt:lpstr>
      <vt:lpstr>联想智慧医疗</vt:lpstr>
      <vt:lpstr>林林 CEO</vt:lpstr>
      <vt:lpstr>我们的目标</vt:lpstr>
      <vt:lpstr>HIS系统是什么？</vt:lpstr>
      <vt:lpstr>用户信息维护</vt:lpstr>
      <vt:lpstr>药品、物资和固定资产采购及库存管理</vt:lpstr>
      <vt:lpstr>患者就医（治疗）流程</vt:lpstr>
      <vt:lpstr>培训时间安排</vt:lpstr>
      <vt:lpstr>医院基本信息管理</vt:lpstr>
      <vt:lpstr>患者就诊流程</vt:lpstr>
      <vt:lpstr>患者就诊流程</vt:lpstr>
      <vt:lpstr>门诊收费与患者治疗</vt:lpstr>
      <vt:lpstr>患者就医（治疗）流程</vt:lpstr>
      <vt:lpstr>药品、物资、固定资产等基础信息维护和库存管理等</vt:lpstr>
      <vt:lpstr>药品、物资和固定资产采购及库存管理</vt:lpstr>
      <vt:lpstr>报表查看与答疑</vt:lpstr>
      <vt:lpstr>PowerPoint 演示文稿</vt:lpstr>
    </vt:vector>
  </TitlesOfParts>
  <Manager/>
  <Company>Lenovo HIT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泉州费森安馨血液透析中 HIS系统培训</dc:title>
  <dc:subject/>
  <dc:creator>黄勇</dc:creator>
  <cp:keywords/>
  <dc:description/>
  <cp:lastModifiedBy>Win10</cp:lastModifiedBy>
  <cp:revision>20</cp:revision>
  <dcterms:created xsi:type="dcterms:W3CDTF">2017-08-27T07:17:25Z</dcterms:created>
  <dcterms:modified xsi:type="dcterms:W3CDTF">2017-08-27T12:24:41Z</dcterms:modified>
  <cp:category/>
</cp:coreProperties>
</file>