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341" r:id="rId11"/>
    <p:sldId id="342" r:id="rId12"/>
    <p:sldId id="270" r:id="rId13"/>
    <p:sldId id="271" r:id="rId14"/>
    <p:sldId id="263" r:id="rId15"/>
    <p:sldId id="264" r:id="rId16"/>
    <p:sldId id="344" r:id="rId17"/>
    <p:sldId id="345" r:id="rId18"/>
    <p:sldId id="349" r:id="rId19"/>
    <p:sldId id="348" r:id="rId20"/>
    <p:sldId id="339" r:id="rId21"/>
    <p:sldId id="273" r:id="rId22"/>
    <p:sldId id="275" r:id="rId23"/>
    <p:sldId id="276" r:id="rId24"/>
    <p:sldId id="277" r:id="rId25"/>
    <p:sldId id="286" r:id="rId26"/>
    <p:sldId id="292" r:id="rId27"/>
    <p:sldId id="304" r:id="rId28"/>
    <p:sldId id="305" r:id="rId29"/>
    <p:sldId id="327" r:id="rId30"/>
    <p:sldId id="328" r:id="rId31"/>
    <p:sldId id="329" r:id="rId32"/>
    <p:sldId id="330" r:id="rId33"/>
    <p:sldId id="340" r:id="rId34"/>
    <p:sldId id="333" r:id="rId35"/>
    <p:sldId id="351" r:id="rId36"/>
    <p:sldId id="335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737"/>
    <a:srgbClr val="CF5757"/>
    <a:srgbClr val="C9C053"/>
    <a:srgbClr val="52C759"/>
    <a:srgbClr val="29A655"/>
    <a:srgbClr val="E6E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F1BCC-61DD-4AA4-A1EC-35F752F2078E}" v="81" dt="2022-06-23T09:04:44.458"/>
    <p1510:client id="{0158C34D-65EA-41B2-A143-1A9F3931014C}" v="280" dt="2022-06-14T08:40:01.390"/>
    <p1510:client id="{044F6982-0F38-881D-5AB7-22F2A7076BAF}" v="585" dt="2022-06-14T10:18:22.821"/>
    <p1510:client id="{0575725F-39FB-E66C-98DA-6AB87C2FB2AE}" v="1" dt="2022-06-23T08:47:45.115"/>
    <p1510:client id="{0A87078A-3222-F721-2214-9FA9CEE54D4E}" v="1011" dt="2022-06-16T08:59:50.724"/>
    <p1510:client id="{0BA46686-FFE7-0ACA-BBDF-149EF6E4003C}" v="7" dt="2022-06-27T08:00:32.623"/>
    <p1510:client id="{19FA4163-685A-CFDB-8031-3FDB939E255F}" v="646" dt="2022-06-23T08:23:00.256"/>
    <p1510:client id="{1E2EBA99-4DA4-0769-25D0-0C03F3E1530F}" v="20" dt="2022-06-23T08:39:13.201"/>
    <p1510:client id="{2C42C54D-D2D9-906B-F1C1-27B1D1939E14}" v="204" dt="2022-06-23T11:27:23.758"/>
    <p1510:client id="{32247B39-3C2A-46A6-9EBF-86D7E2D5CAD8}" v="48" dt="2022-06-16T08:03:29.423"/>
    <p1510:client id="{35264B08-07C7-B1C3-F439-F310FD67DB55}" v="8" dt="2022-06-23T08:22:29.776"/>
    <p1510:client id="{45D33615-1AE1-CD3F-2969-6C6648B19936}" v="56" dt="2022-06-20T09:18:24.101"/>
    <p1510:client id="{48AD1AEA-BBF2-4C99-8B91-6725B480A268}" v="446" dt="2022-06-14T10:48:19.469"/>
    <p1510:client id="{4AA3FE94-AD89-10CF-9BC9-DE5CDCF4AB8A}" v="469" dt="2022-06-21T11:45:32.967"/>
    <p1510:client id="{5C6FA2D3-76B5-9B59-77B4-88A85CE0045E}" v="137" dt="2022-06-23T08:46:46.843"/>
    <p1510:client id="{76C00B97-67F3-A58D-6241-E73C7C040F1E}" v="9" dt="2022-06-21T09:23:38.477"/>
    <p1510:client id="{78A3E373-E47F-FF01-28F0-E0458680B05D}" v="2" dt="2022-06-27T08:02:14.470"/>
    <p1510:client id="{7C31DE53-5F4C-7F90-362A-97938E62AB0C}" v="338" dt="2022-06-23T09:10:15.927"/>
    <p1510:client id="{8116DF05-21FD-AAFD-8076-65CB0DFF9253}" v="450" dt="2022-06-21T09:23:22.546"/>
    <p1510:client id="{9570470B-E95E-292C-55DE-B995FD16FA4F}" v="3" dt="2022-06-27T08:23:16.632"/>
    <p1510:client id="{9A107BEA-82D5-A486-E831-9C487DAA4B18}" v="221" dt="2022-06-14T08:59:13.028"/>
    <p1510:client id="{C47524FA-9364-42DD-8BA4-5F8A917C6EAB}" v="165" dt="2022-06-14T08:40:26.561"/>
    <p1510:client id="{C799DD9E-A2CD-58BE-6E66-CE666DBB9BD8}" v="199" dt="2022-06-27T08:44:18.514"/>
    <p1510:client id="{D6A65DF1-2FA7-3301-AB55-E126A025539D}" v="31" dt="2022-06-23T23:25:35.279"/>
    <p1510:client id="{E816B3FF-EB7B-D8D7-4E7F-5469E916442C}" v="1" dt="2022-06-23T08:19:07.710"/>
    <p1510:client id="{EF7F989F-97F6-4EED-B22C-2C62789080A8}" v="90" dt="2022-06-14T10:52:25.682"/>
    <p1510:client id="{F3D5204C-3540-310C-D70A-621FFC5A715A}" v="14" dt="2022-06-27T08:03:4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0424-CB68-4F66-A487-E1E017530ED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F6153-EC39-435B-9357-16A45ED2D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2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4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png"/><Relationship Id="rId18" Type="http://schemas.microsoft.com/office/2007/relationships/hdphoto" Target="../media/hdphoto5.wdp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27.png"/><Relationship Id="rId12" Type="http://schemas.microsoft.com/office/2007/relationships/hdphoto" Target="../media/hdphoto2.wdp"/><Relationship Id="rId17" Type="http://schemas.openxmlformats.org/officeDocument/2006/relationships/image" Target="../media/image50.png"/><Relationship Id="rId2" Type="http://schemas.openxmlformats.org/officeDocument/2006/relationships/image" Target="../media/image22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7.png"/><Relationship Id="rId5" Type="http://schemas.openxmlformats.org/officeDocument/2006/relationships/image" Target="../media/image25.png"/><Relationship Id="rId15" Type="http://schemas.openxmlformats.org/officeDocument/2006/relationships/image" Target="../media/image49.png"/><Relationship Id="rId10" Type="http://schemas.openxmlformats.org/officeDocument/2006/relationships/image" Target="../media/image7.png"/><Relationship Id="rId19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52.png"/><Relationship Id="rId21" Type="http://schemas.openxmlformats.org/officeDocument/2006/relationships/image" Target="../media/image64.png"/><Relationship Id="rId7" Type="http://schemas.openxmlformats.org/officeDocument/2006/relationships/image" Target="../media/image54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7.png"/><Relationship Id="rId24" Type="http://schemas.openxmlformats.org/officeDocument/2006/relationships/image" Target="../media/image67.png"/><Relationship Id="rId5" Type="http://schemas.openxmlformats.org/officeDocument/2006/relationships/image" Target="../media/image25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28.png"/><Relationship Id="rId19" Type="http://schemas.openxmlformats.org/officeDocument/2006/relationships/image" Target="../media/image6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3.png"/><Relationship Id="rId7" Type="http://schemas.openxmlformats.org/officeDocument/2006/relationships/image" Target="../media/image28.png"/><Relationship Id="rId12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77.png"/><Relationship Id="rId5" Type="http://schemas.openxmlformats.org/officeDocument/2006/relationships/image" Target="../media/image27.png"/><Relationship Id="rId10" Type="http://schemas.openxmlformats.org/officeDocument/2006/relationships/image" Target="../media/image76.png"/><Relationship Id="rId4" Type="http://schemas.openxmlformats.org/officeDocument/2006/relationships/image" Target="../media/image74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3.png"/><Relationship Id="rId7" Type="http://schemas.openxmlformats.org/officeDocument/2006/relationships/image" Target="../media/image28.png"/><Relationship Id="rId12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81.png"/><Relationship Id="rId5" Type="http://schemas.openxmlformats.org/officeDocument/2006/relationships/image" Target="../media/image27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jpe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4.png"/><Relationship Id="rId5" Type="http://schemas.openxmlformats.org/officeDocument/2006/relationships/image" Target="../media/image29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8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2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3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8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4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5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0.png"/><Relationship Id="rId7" Type="http://schemas.openxmlformats.org/officeDocument/2006/relationships/image" Target="../media/image2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0.png"/><Relationship Id="rId7" Type="http://schemas.openxmlformats.org/officeDocument/2006/relationships/image" Target="../media/image2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27.png"/><Relationship Id="rId18" Type="http://schemas.openxmlformats.org/officeDocument/2006/relationships/image" Target="../media/image118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17.png"/><Relationship Id="rId2" Type="http://schemas.openxmlformats.org/officeDocument/2006/relationships/image" Target="../media/image106.png"/><Relationship Id="rId16" Type="http://schemas.openxmlformats.org/officeDocument/2006/relationships/image" Target="../media/image7.png"/><Relationship Id="rId20" Type="http://schemas.openxmlformats.org/officeDocument/2006/relationships/image" Target="../media/image1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28.png"/><Relationship Id="rId10" Type="http://schemas.openxmlformats.org/officeDocument/2006/relationships/image" Target="../media/image114.png"/><Relationship Id="rId19" Type="http://schemas.openxmlformats.org/officeDocument/2006/relationships/image" Target="../media/image11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5.png"/><Relationship Id="rId3" Type="http://schemas.openxmlformats.org/officeDocument/2006/relationships/image" Target="../media/image27.png"/><Relationship Id="rId7" Type="http://schemas.openxmlformats.org/officeDocument/2006/relationships/image" Target="../media/image113.png"/><Relationship Id="rId12" Type="http://schemas.openxmlformats.org/officeDocument/2006/relationships/image" Target="../media/image12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23.png"/><Relationship Id="rId5" Type="http://schemas.openxmlformats.org/officeDocument/2006/relationships/image" Target="../media/image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12.png"/><Relationship Id="rId21" Type="http://schemas.openxmlformats.org/officeDocument/2006/relationships/image" Target="../media/image139.png"/><Relationship Id="rId7" Type="http://schemas.openxmlformats.org/officeDocument/2006/relationships/image" Target="../media/image28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image" Target="../media/image128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27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15.png"/><Relationship Id="rId19" Type="http://schemas.openxmlformats.org/officeDocument/2006/relationships/image" Target="../media/image137.png"/><Relationship Id="rId4" Type="http://schemas.openxmlformats.org/officeDocument/2006/relationships/image" Target="../media/image113.png"/><Relationship Id="rId9" Type="http://schemas.openxmlformats.org/officeDocument/2006/relationships/image" Target="../media/image122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EC65020-B007-93D6-FBFF-E93C94B8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50" y="2743200"/>
            <a:ext cx="112913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1EAF60-50BF-74BA-D94C-67D79A10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44" y="2566530"/>
            <a:ext cx="12233107" cy="65977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42930" y="2816604"/>
            <a:ext cx="7086421" cy="5933085"/>
            <a:chOff x="7942930" y="2816604"/>
            <a:chExt cx="7086421" cy="59330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380000">
              <a:off x="7942930" y="2816604"/>
              <a:ext cx="7086421" cy="59330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4FCA64-4F27-71E5-46CB-DEACAE398A35}"/>
              </a:ext>
            </a:extLst>
          </p:cNvPr>
          <p:cNvSpPr txBox="1"/>
          <p:nvPr/>
        </p:nvSpPr>
        <p:spPr>
          <a:xfrm>
            <a:off x="8682720" y="5265230"/>
            <a:ext cx="5841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52C759"/>
                </a:solidFill>
                <a:cs typeface="Calibri"/>
              </a:rPr>
              <a:t>사회</a:t>
            </a:r>
            <a:r>
              <a:rPr lang="ko-KR" altLang="en-US" sz="3600" b="1">
                <a:cs typeface="Calibri"/>
              </a:rPr>
              <a:t>가 </a:t>
            </a:r>
            <a:r>
              <a:rPr lang="ko-KR" altLang="en-US" sz="3600" b="1" err="1">
                <a:solidFill>
                  <a:srgbClr val="00B0F0"/>
                </a:solidFill>
                <a:cs typeface="Calibri"/>
              </a:rPr>
              <a:t>스마트팜</a:t>
            </a:r>
            <a:r>
              <a:rPr lang="ko-KR" altLang="en-US" sz="3600" b="1" err="1">
                <a:cs typeface="Calibri"/>
              </a:rPr>
              <a:t>에</a:t>
            </a:r>
            <a:r>
              <a:rPr lang="ko-KR" altLang="en-US" sz="3600" b="1">
                <a:cs typeface="Calibri"/>
              </a:rPr>
              <a:t>  꾸준한 </a:t>
            </a: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cs typeface="Calibri"/>
              </a:rPr>
              <a:t>관심</a:t>
            </a:r>
            <a:r>
              <a:rPr lang="ko-KR" altLang="en-US" sz="3600" b="1">
                <a:cs typeface="Calibri"/>
              </a:rPr>
              <a:t>을 가지고있다.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49899" y="3057767"/>
            <a:ext cx="6867364" cy="4872559"/>
            <a:chOff x="8551162" y="3072986"/>
            <a:chExt cx="6867364" cy="48725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3709" y="6202068"/>
            <a:ext cx="2110357" cy="3227014"/>
            <a:chOff x="6053709" y="6202068"/>
            <a:chExt cx="2110357" cy="32270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E95F32-188A-79BC-FE72-4DF88304FA43}"/>
              </a:ext>
            </a:extLst>
          </p:cNvPr>
          <p:cNvSpPr txBox="1"/>
          <p:nvPr/>
        </p:nvSpPr>
        <p:spPr>
          <a:xfrm>
            <a:off x="8706296" y="4324300"/>
            <a:ext cx="631357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90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5900" err="1">
                <a:solidFill>
                  <a:schemeClr val="bg1">
                    <a:lumMod val="50000"/>
                  </a:schemeClr>
                </a:solidFill>
              </a:rPr>
              <a:t>스마트팜의</a:t>
            </a:r>
            <a:endParaRPr lang="en-US" altLang="ko-KR" sz="59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algn="ctr"/>
            <a:r>
              <a:rPr lang="ko-KR" altLang="en-US" sz="5900">
                <a:solidFill>
                  <a:schemeClr val="bg1">
                    <a:lumMod val="50000"/>
                  </a:schemeClr>
                </a:solidFill>
              </a:rPr>
              <a:t> 한계</a:t>
            </a:r>
            <a:r>
              <a:rPr lang="en-US" altLang="ko-KR" sz="590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59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A246813-D307-D55B-D0C2-6A0ACB66B4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8948" y="3050477"/>
            <a:ext cx="4648200" cy="5010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BEE3CA-B608-D06E-B557-607775F813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87200" y="3063051"/>
            <a:ext cx="4324350" cy="4829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10C4B3-498E-BE83-0965-6CAD6F91FA2A}"/>
              </a:ext>
            </a:extLst>
          </p:cNvPr>
          <p:cNvSpPr txBox="1"/>
          <p:nvPr/>
        </p:nvSpPr>
        <p:spPr>
          <a:xfrm>
            <a:off x="8774491" y="8326561"/>
            <a:ext cx="7437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FF0000"/>
                </a:solidFill>
              </a:rPr>
              <a:t>센서의 에너지 사용량이 많다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64E8681-EA93-13C4-50B2-344C64C37A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991774">
            <a:off x="6022496" y="3933647"/>
            <a:ext cx="7273026" cy="675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A50596-8CE0-00E9-94AF-2AE72E24CE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77702">
            <a:off x="7741355" y="5068173"/>
            <a:ext cx="7974682" cy="724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C47B0D-53CD-3914-1386-3DDD4803D4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5709788"/>
            <a:ext cx="7191375" cy="86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CC51CD-C265-20A1-A38E-71DCFA52F74C}"/>
              </a:ext>
            </a:extLst>
          </p:cNvPr>
          <p:cNvSpPr txBox="1"/>
          <p:nvPr/>
        </p:nvSpPr>
        <p:spPr>
          <a:xfrm>
            <a:off x="9966394" y="7353300"/>
            <a:ext cx="634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</a:rPr>
              <a:t>센서의 오작동</a:t>
            </a:r>
          </a:p>
        </p:txBody>
      </p:sp>
    </p:spTree>
    <p:extLst>
      <p:ext uri="{BB962C8B-B14F-4D97-AF65-F5344CB8AC3E}">
        <p14:creationId xmlns:p14="http://schemas.microsoft.com/office/powerpoint/2010/main" val="336166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64E8681-EA93-13C4-50B2-344C64C37A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91774">
            <a:off x="10662446" y="3543757"/>
            <a:ext cx="7273026" cy="675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A50596-8CE0-00E9-94AF-2AE72E24CE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702">
            <a:off x="10311618" y="4701717"/>
            <a:ext cx="7974682" cy="724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C47B0D-53CD-3914-1386-3DDD4803D4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625" y="5753100"/>
            <a:ext cx="7191375" cy="866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61BA50-F9AC-A944-F89C-A7D9182581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8074" y="2954110"/>
            <a:ext cx="2780790" cy="29973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A9F797-63F6-10D1-FB1B-758CF16A36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1376" y="5951437"/>
            <a:ext cx="2886481" cy="3223449"/>
          </a:xfrm>
          <a:prstGeom prst="rect">
            <a:avLst/>
          </a:prstGeom>
        </p:spPr>
      </p:pic>
      <p:grpSp>
        <p:nvGrpSpPr>
          <p:cNvPr id="21" name="그룹 1007">
            <a:extLst>
              <a:ext uri="{FF2B5EF4-FFF2-40B4-BE49-F238E27FC236}">
                <a16:creationId xmlns:a16="http://schemas.microsoft.com/office/drawing/2014/main" id="{392B3D65-45B9-E05E-7EE1-ED47E3FD974A}"/>
              </a:ext>
            </a:extLst>
          </p:cNvPr>
          <p:cNvGrpSpPr/>
          <p:nvPr/>
        </p:nvGrpSpPr>
        <p:grpSpPr>
          <a:xfrm>
            <a:off x="7942930" y="2816604"/>
            <a:ext cx="7086421" cy="5933085"/>
            <a:chOff x="7942930" y="2816604"/>
            <a:chExt cx="7086421" cy="5933085"/>
          </a:xfrm>
        </p:grpSpPr>
        <p:pic>
          <p:nvPicPr>
            <p:cNvPr id="22" name="Object 25">
              <a:extLst>
                <a:ext uri="{FF2B5EF4-FFF2-40B4-BE49-F238E27FC236}">
                  <a16:creationId xmlns:a16="http://schemas.microsoft.com/office/drawing/2014/main" id="{2FB5CC4E-8F5C-C184-F5BF-4606F38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380000">
              <a:off x="7942930" y="2816604"/>
              <a:ext cx="7086421" cy="59330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97C0F4-902D-BCEC-C73C-DEBA418DA8F5}"/>
              </a:ext>
            </a:extLst>
          </p:cNvPr>
          <p:cNvSpPr txBox="1"/>
          <p:nvPr/>
        </p:nvSpPr>
        <p:spPr>
          <a:xfrm>
            <a:off x="9448800" y="5372100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</a:rPr>
              <a:t>문제점이 많다</a:t>
            </a:r>
          </a:p>
        </p:txBody>
      </p:sp>
    </p:spTree>
    <p:extLst>
      <p:ext uri="{BB962C8B-B14F-4D97-AF65-F5344CB8AC3E}">
        <p14:creationId xmlns:p14="http://schemas.microsoft.com/office/powerpoint/2010/main" val="217002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49899" y="3057767"/>
            <a:ext cx="6867364" cy="4872559"/>
            <a:chOff x="8551162" y="3072986"/>
            <a:chExt cx="6867364" cy="48725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3709" y="6202068"/>
            <a:ext cx="2110357" cy="3227014"/>
            <a:chOff x="6053709" y="6202068"/>
            <a:chExt cx="2110357" cy="32270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E95F32-188A-79BC-FE72-4DF88304FA43}"/>
              </a:ext>
            </a:extLst>
          </p:cNvPr>
          <p:cNvSpPr txBox="1"/>
          <p:nvPr/>
        </p:nvSpPr>
        <p:spPr>
          <a:xfrm>
            <a:off x="8826612" y="4850682"/>
            <a:ext cx="6313570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900" err="1">
                <a:solidFill>
                  <a:schemeClr val="bg1">
                    <a:lumMod val="50000"/>
                  </a:schemeClr>
                </a:solidFill>
              </a:rPr>
              <a:t>솔라팜의</a:t>
            </a:r>
            <a:r>
              <a:rPr lang="ko-KR" altLang="en-US" sz="5900">
                <a:solidFill>
                  <a:schemeClr val="bg1">
                    <a:lumMod val="50000"/>
                  </a:schemeClr>
                </a:solidFill>
              </a:rPr>
              <a:t> 장점은?</a:t>
            </a:r>
            <a:endParaRPr lang="en-US" altLang="ko-KR" sz="59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7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10C4B3-498E-BE83-0965-6CAD6F91FA2A}"/>
              </a:ext>
            </a:extLst>
          </p:cNvPr>
          <p:cNvSpPr txBox="1"/>
          <p:nvPr/>
        </p:nvSpPr>
        <p:spPr>
          <a:xfrm>
            <a:off x="5390610" y="4160627"/>
            <a:ext cx="1267079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ctr">
              <a:buFont typeface="Arial"/>
              <a:buChar char="•"/>
            </a:pP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685800" indent="-685800" algn="ctr">
              <a:buFont typeface="Arial"/>
              <a:buChar char="•"/>
            </a:pP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37E0-91F6-2640-CCBD-7E41CEC2F108}"/>
              </a:ext>
            </a:extLst>
          </p:cNvPr>
          <p:cNvSpPr txBox="1"/>
          <p:nvPr/>
        </p:nvSpPr>
        <p:spPr>
          <a:xfrm>
            <a:off x="532859" y="2837154"/>
            <a:ext cx="1361828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 err="1">
                <a:solidFill>
                  <a:srgbClr val="00B0F0"/>
                </a:solidFill>
                <a:cs typeface="Calibri"/>
              </a:rPr>
              <a:t>솔라팜</a:t>
            </a:r>
            <a:r>
              <a:rPr lang="ko-KR" altLang="en-US" sz="44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의</a:t>
            </a: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E0D4-3A1D-76BC-CB49-1D27D9BF2F41}"/>
              </a:ext>
            </a:extLst>
          </p:cNvPr>
          <p:cNvSpPr txBox="1"/>
          <p:nvPr/>
        </p:nvSpPr>
        <p:spPr>
          <a:xfrm>
            <a:off x="5351045" y="4012531"/>
            <a:ext cx="1268429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ko-KR" altLang="en-US" sz="4000">
                <a:solidFill>
                  <a:srgbClr val="000000"/>
                </a:solidFill>
                <a:cs typeface="Calibri"/>
              </a:rPr>
              <a:t> </a:t>
            </a:r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  <a:cs typeface="Calibri"/>
              </a:rPr>
              <a:t>태양관 패널</a:t>
            </a:r>
            <a:r>
              <a:rPr lang="ko-KR" altLang="en-US" sz="4000">
                <a:cs typeface="Calibri"/>
              </a:rPr>
              <a:t>을 사용하여 </a:t>
            </a:r>
            <a:r>
              <a:rPr lang="ko-KR" altLang="en-US" sz="4000" b="1">
                <a:cs typeface="Calibri"/>
              </a:rPr>
              <a:t> 전력소모를 감소</a:t>
            </a:r>
            <a:r>
              <a:rPr lang="ko-KR" altLang="en-US" sz="4000">
                <a:cs typeface="Calibri"/>
              </a:rPr>
              <a:t>시킨다.</a:t>
            </a:r>
          </a:p>
          <a:p>
            <a:endParaRPr lang="ko-KR" altLang="en-US" sz="40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4000">
                <a:cs typeface="Calibri"/>
              </a:rPr>
              <a:t> </a:t>
            </a:r>
            <a:r>
              <a:rPr lang="ko-KR" altLang="en-US" sz="4000" b="1">
                <a:solidFill>
                  <a:srgbClr val="92D050"/>
                </a:solidFill>
                <a:cs typeface="Calibri"/>
              </a:rPr>
              <a:t>식물</a:t>
            </a:r>
            <a:r>
              <a:rPr lang="ko-KR" altLang="en-US" sz="4000">
                <a:cs typeface="Calibri"/>
              </a:rPr>
              <a:t>이 성장하기 좋은 </a:t>
            </a:r>
            <a:r>
              <a:rPr lang="ko-KR" altLang="en-US" sz="4000" b="1">
                <a:cs typeface="Calibri"/>
              </a:rPr>
              <a:t>최적의 환경</a:t>
            </a:r>
            <a:r>
              <a:rPr lang="ko-KR" altLang="en-US" sz="4000">
                <a:cs typeface="Calibri"/>
              </a:rPr>
              <a:t>을 조성한다.</a:t>
            </a:r>
          </a:p>
          <a:p>
            <a:endParaRPr lang="ko-KR" altLang="en-US" sz="40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4000">
                <a:cs typeface="Calibri"/>
              </a:rPr>
              <a:t> 조금의 </a:t>
            </a:r>
            <a:r>
              <a:rPr lang="ko-KR" altLang="en-US" sz="4000" b="1">
                <a:solidFill>
                  <a:srgbClr val="C9C053"/>
                </a:solidFill>
                <a:cs typeface="Calibri"/>
              </a:rPr>
              <a:t>노동력</a:t>
            </a:r>
            <a:r>
              <a:rPr lang="ko-KR" altLang="en-US" sz="4000">
                <a:cs typeface="Calibri"/>
              </a:rPr>
              <a:t>으로 </a:t>
            </a:r>
            <a:r>
              <a:rPr lang="ko-KR" altLang="en-US" sz="4000" b="1">
                <a:cs typeface="Calibri"/>
              </a:rPr>
              <a:t>식물을 수확</a:t>
            </a:r>
            <a:r>
              <a:rPr lang="ko-KR" altLang="en-US" sz="4000">
                <a:cs typeface="Calibri"/>
              </a:rPr>
              <a:t>할 수 있다.</a:t>
            </a:r>
          </a:p>
          <a:p>
            <a:pPr marL="285750" indent="-285750">
              <a:buFont typeface="Wingdings"/>
              <a:buChar char="q"/>
            </a:pPr>
            <a:endParaRPr lang="ko-KR" altLang="en-US" sz="40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4000">
                <a:cs typeface="Calibri"/>
              </a:rPr>
              <a:t> </a:t>
            </a:r>
            <a:r>
              <a:rPr lang="ko-KR" altLang="en-US" sz="4000" b="1">
                <a:cs typeface="Calibri"/>
              </a:rPr>
              <a:t>모바일기기</a:t>
            </a:r>
            <a:r>
              <a:rPr lang="ko-KR" altLang="en-US" sz="4000">
                <a:cs typeface="Calibri"/>
              </a:rPr>
              <a:t>를 통해 </a:t>
            </a:r>
            <a:r>
              <a:rPr lang="ko-KR" altLang="en-US" sz="4000" b="1">
                <a:solidFill>
                  <a:srgbClr val="92D050"/>
                </a:solidFill>
                <a:cs typeface="Calibri"/>
              </a:rPr>
              <a:t>식물</a:t>
            </a:r>
            <a:r>
              <a:rPr lang="ko-KR" altLang="en-US" sz="4000">
                <a:cs typeface="Calibri"/>
              </a:rPr>
              <a:t>의 현재 상태를 확인할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7570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23810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2"/>
            <a:ext cx="2085714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82"/>
            <a:ext cx="2123810" cy="6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3897904"/>
            <a:ext cx="2695238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44228" y="5844271"/>
            <a:ext cx="11761215" cy="3420621"/>
            <a:chOff x="5815653" y="5460978"/>
            <a:chExt cx="11761215" cy="34206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06703" y="6059241"/>
              <a:ext cx="1800000" cy="95238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815653" y="5460978"/>
              <a:ext cx="11736232" cy="3420621"/>
              <a:chOff x="5815653" y="5460978"/>
              <a:chExt cx="11736232" cy="342062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815653" y="5460978"/>
                <a:ext cx="11736232" cy="342062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0266" y="7872233"/>
              <a:ext cx="1533333" cy="56190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3649756" y="7149557"/>
              <a:ext cx="2225711" cy="43148"/>
              <a:chOff x="13649756" y="7149557"/>
              <a:chExt cx="2225711" cy="4314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3649756" y="7149557"/>
                <a:ext cx="2225711" cy="4314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451300" y="6001133"/>
              <a:ext cx="1917812" cy="1662520"/>
              <a:chOff x="6451300" y="6001133"/>
              <a:chExt cx="1917812" cy="166252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51300" y="6001133"/>
                <a:ext cx="1917812" cy="166252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337227" y="5909710"/>
              <a:ext cx="1954420" cy="1829189"/>
              <a:chOff x="9337227" y="5909710"/>
              <a:chExt cx="1954420" cy="182918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337227" y="5909710"/>
                <a:ext cx="1954420" cy="182918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317757" y="5950185"/>
              <a:ext cx="1928042" cy="1848236"/>
              <a:chOff x="12317757" y="5950185"/>
              <a:chExt cx="1928042" cy="184823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317757" y="5950185"/>
                <a:ext cx="1928042" cy="184823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150856" y="5943990"/>
              <a:ext cx="1848236" cy="1848236"/>
              <a:chOff x="15150856" y="5943990"/>
              <a:chExt cx="1848236" cy="184823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150856" y="5943990"/>
                <a:ext cx="1848236" cy="184823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706474" y="7134324"/>
              <a:ext cx="2225711" cy="43148"/>
              <a:chOff x="10706474" y="7134324"/>
              <a:chExt cx="2225711" cy="4314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0706474" y="7134324"/>
                <a:ext cx="2225711" cy="4314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782592" y="7187653"/>
              <a:ext cx="2225711" cy="43148"/>
              <a:chOff x="7782592" y="7187653"/>
              <a:chExt cx="2225711" cy="4314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7782592" y="7187653"/>
                <a:ext cx="2225711" cy="4314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01571" y="7881757"/>
              <a:ext cx="1352381" cy="56190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663228" y="7891280"/>
              <a:ext cx="1504762" cy="56190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302199" y="7881757"/>
              <a:ext cx="1209524" cy="5619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7250FF-CA57-C0A4-8C85-36E6507EB59B}"/>
              </a:ext>
            </a:extLst>
          </p:cNvPr>
          <p:cNvSpPr txBox="1"/>
          <p:nvPr/>
        </p:nvSpPr>
        <p:spPr>
          <a:xfrm>
            <a:off x="8382000" y="4623259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</a:t>
            </a:r>
            <a:r>
              <a:rPr lang="ko-KR" altLang="en-US" sz="4000">
                <a:solidFill>
                  <a:srgbClr val="00E64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</a:t>
            </a:r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쉽게 키울 수 있는 </a:t>
            </a:r>
            <a:r>
              <a:rPr lang="ko-KR" altLang="en-US" sz="4000" err="1">
                <a:solidFill>
                  <a:srgbClr val="0099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솔라팜</a:t>
            </a:r>
            <a:endParaRPr lang="ko-KR" altLang="en-US" sz="4000">
              <a:solidFill>
                <a:srgbClr val="0099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2D21D-59D3-6A75-7FF4-FFE74A1CC9C9}"/>
              </a:ext>
            </a:extLst>
          </p:cNvPr>
          <p:cNvSpPr txBox="1"/>
          <p:nvPr/>
        </p:nvSpPr>
        <p:spPr>
          <a:xfrm>
            <a:off x="5815653" y="2875657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식물을 키우기 위한 정보가 없어도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식물을 관리할 시간이 없어도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결실을 맺을 수 있는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06061-5667-5C57-EE82-3D97213D5687}"/>
              </a:ext>
            </a:extLst>
          </p:cNvPr>
          <p:cNvSpPr/>
          <p:nvPr/>
        </p:nvSpPr>
        <p:spPr>
          <a:xfrm>
            <a:off x="6055936" y="8216219"/>
            <a:ext cx="11125200" cy="809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E4E6C-B58E-B7D2-BADA-97578550AFAD}"/>
              </a:ext>
            </a:extLst>
          </p:cNvPr>
          <p:cNvSpPr txBox="1"/>
          <p:nvPr/>
        </p:nvSpPr>
        <p:spPr>
          <a:xfrm>
            <a:off x="6665397" y="8325491"/>
            <a:ext cx="18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10B5C-8DE8-EB95-A0AD-66B60AD37E28}"/>
              </a:ext>
            </a:extLst>
          </p:cNvPr>
          <p:cNvSpPr txBox="1"/>
          <p:nvPr/>
        </p:nvSpPr>
        <p:spPr>
          <a:xfrm>
            <a:off x="9602641" y="8338334"/>
            <a:ext cx="175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시간절약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C6D90-AA1C-8586-38AD-FE66BB31299D}"/>
              </a:ext>
            </a:extLst>
          </p:cNvPr>
          <p:cNvSpPr txBox="1"/>
          <p:nvPr/>
        </p:nvSpPr>
        <p:spPr>
          <a:xfrm>
            <a:off x="12268200" y="8335948"/>
            <a:ext cx="228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에너지 절약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3F023B-DEC6-5FE8-1C36-B428F6B2C165}"/>
              </a:ext>
            </a:extLst>
          </p:cNvPr>
          <p:cNvSpPr txBox="1"/>
          <p:nvPr/>
        </p:nvSpPr>
        <p:spPr>
          <a:xfrm>
            <a:off x="15300102" y="8320739"/>
            <a:ext cx="18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식물재배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D0695B-CD1F-8269-9D28-58B66ECFBC8B}"/>
              </a:ext>
            </a:extLst>
          </p:cNvPr>
          <p:cNvSpPr/>
          <p:nvPr/>
        </p:nvSpPr>
        <p:spPr>
          <a:xfrm>
            <a:off x="9153293" y="6051518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40F78B-2198-2BF6-F29A-89C09CD9EC75}"/>
              </a:ext>
            </a:extLst>
          </p:cNvPr>
          <p:cNvSpPr/>
          <p:nvPr/>
        </p:nvSpPr>
        <p:spPr>
          <a:xfrm>
            <a:off x="14863542" y="6203899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DD41E7-D60A-4A74-4BD1-C8E2002CE510}"/>
              </a:ext>
            </a:extLst>
          </p:cNvPr>
          <p:cNvSpPr/>
          <p:nvPr/>
        </p:nvSpPr>
        <p:spPr>
          <a:xfrm>
            <a:off x="12114222" y="6155386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7A1B95-258D-9B5B-30C7-BB2BDD8D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97" y="6481678"/>
            <a:ext cx="1677159" cy="170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F1D067-3D67-B726-21A6-D0A5BAC4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212" y="6327283"/>
            <a:ext cx="1848236" cy="18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15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A6E430A5-BAD9-2AB4-CD5D-40C93060CEF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404557" y="6193254"/>
            <a:ext cx="1991228" cy="2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914286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76190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59" y="4594021"/>
            <a:ext cx="2895238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380952" cy="1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98441" y="2823147"/>
            <a:ext cx="2304762" cy="2349105"/>
            <a:chOff x="523244" y="2988581"/>
            <a:chExt cx="2304762" cy="234910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244" y="2988581"/>
              <a:ext cx="2304762" cy="790476"/>
            </a:xfrm>
            <a:prstGeom prst="rect">
              <a:avLst/>
            </a:prstGeom>
          </p:spPr>
        </p:pic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782" y="3890889"/>
              <a:ext cx="1561905" cy="609524"/>
            </a:xfrm>
            <a:prstGeom prst="rect">
              <a:avLst/>
            </a:prstGeom>
          </p:spPr>
        </p:pic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861" y="4728162"/>
              <a:ext cx="2123810" cy="609524"/>
            </a:xfrm>
            <a:prstGeom prst="rect">
              <a:avLst/>
            </a:prstGeom>
          </p:spPr>
        </p:pic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48E6EE0E-AC02-E1B1-5C49-22029CB080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1598" y="3495072"/>
            <a:ext cx="11827041" cy="4424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354" y="1925923"/>
            <a:ext cx="6676190" cy="1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3407" y="3578773"/>
            <a:ext cx="6826788" cy="1678570"/>
            <a:chOff x="8093407" y="3578773"/>
            <a:chExt cx="6826788" cy="16785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4921" y="3500287"/>
              <a:ext cx="904762" cy="93333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3297" y="3659306"/>
              <a:ext cx="2333333" cy="67619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8354" y="4270232"/>
              <a:ext cx="1952381" cy="11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8254" y="3448375"/>
            <a:ext cx="6059645" cy="313458"/>
            <a:chOff x="688254" y="3448375"/>
            <a:chExt cx="6059645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254" y="3448375"/>
              <a:ext cx="6059645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93407" y="6142026"/>
            <a:ext cx="6826785" cy="2178341"/>
            <a:chOff x="8093407" y="6142026"/>
            <a:chExt cx="6826785" cy="21783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4921" y="6063540"/>
              <a:ext cx="980952" cy="93333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3297" y="6222563"/>
              <a:ext cx="2323810" cy="6761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8351" y="6833484"/>
              <a:ext cx="1952381" cy="160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5270" y="3588297"/>
            <a:ext cx="6826763" cy="1192598"/>
            <a:chOff x="13145270" y="3588297"/>
            <a:chExt cx="6826763" cy="11925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66784" y="3509811"/>
              <a:ext cx="990476" cy="93333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75144" y="3668830"/>
              <a:ext cx="2342857" cy="67619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60192" y="4279753"/>
              <a:ext cx="1923810" cy="4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45270" y="6151550"/>
            <a:ext cx="6826790" cy="2178341"/>
            <a:chOff x="13145270" y="6151550"/>
            <a:chExt cx="6826790" cy="21783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66784" y="6073063"/>
              <a:ext cx="980952" cy="93333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75144" y="6232087"/>
              <a:ext cx="2333333" cy="67619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60219" y="6843008"/>
              <a:ext cx="1971429" cy="16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05714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885715"/>
            <a:ext cx="2123810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4" y="3908581"/>
            <a:ext cx="2047619" cy="7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0D62ACDE-9F08-6C43-A487-FDE37DD394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8280" y="2378643"/>
            <a:ext cx="12466320" cy="75871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0359" y="5520001"/>
            <a:ext cx="2723810" cy="60952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B5C3B1C-B844-A6E4-FB81-2BF741D6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9611" y="2755231"/>
            <a:ext cx="4242935" cy="6882063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45BC3550-2257-31E8-8A63-B8ECF5EE80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5565" y="3945857"/>
            <a:ext cx="3615990" cy="2380247"/>
          </a:xfrm>
          <a:prstGeom prst="rect">
            <a:avLst/>
          </a:prstGeom>
        </p:spPr>
      </p:pic>
      <p:pic>
        <p:nvPicPr>
          <p:cNvPr id="10" name="Object 40">
            <a:extLst>
              <a:ext uri="{FF2B5EF4-FFF2-40B4-BE49-F238E27FC236}">
                <a16:creationId xmlns:a16="http://schemas.microsoft.com/office/drawing/2014/main" id="{964F181D-073B-FBDE-8A8F-352596DC95B6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20820000">
            <a:off x="9356506" y="3708249"/>
            <a:ext cx="2610880" cy="731540"/>
          </a:xfrm>
          <a:prstGeom prst="rect">
            <a:avLst/>
          </a:prstGeom>
        </p:spPr>
      </p:pic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4FFD366B-5AC7-9052-7F90-192C013FCF13}"/>
              </a:ext>
            </a:extLst>
          </p:cNvPr>
          <p:cNvGrpSpPr/>
          <p:nvPr/>
        </p:nvGrpSpPr>
        <p:grpSpPr>
          <a:xfrm>
            <a:off x="11855233" y="2856198"/>
            <a:ext cx="3625256" cy="1283009"/>
            <a:chOff x="12622246" y="4946685"/>
            <a:chExt cx="3625256" cy="1283009"/>
          </a:xfrm>
        </p:grpSpPr>
        <p:pic>
          <p:nvPicPr>
            <p:cNvPr id="13" name="Object 29">
              <a:extLst>
                <a:ext uri="{FF2B5EF4-FFF2-40B4-BE49-F238E27FC236}">
                  <a16:creationId xmlns:a16="http://schemas.microsoft.com/office/drawing/2014/main" id="{6384142E-821A-C0F8-5E45-9F11CF97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B985F8EC-E072-2DF9-E0DC-85AEF4B2AC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5564" y="6021304"/>
            <a:ext cx="3615990" cy="2380247"/>
          </a:xfrm>
          <a:prstGeom prst="rect">
            <a:avLst/>
          </a:prstGeom>
        </p:spPr>
      </p:pic>
      <p:pic>
        <p:nvPicPr>
          <p:cNvPr id="21" name="Object 25">
            <a:extLst>
              <a:ext uri="{FF2B5EF4-FFF2-40B4-BE49-F238E27FC236}">
                <a16:creationId xmlns:a16="http://schemas.microsoft.com/office/drawing/2014/main" id="{061037EF-76A0-7642-7B13-A5BA348CE2CB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840000">
            <a:off x="9430269" y="7339293"/>
            <a:ext cx="2476049" cy="598295"/>
          </a:xfrm>
          <a:prstGeom prst="rect">
            <a:avLst/>
          </a:prstGeom>
        </p:spPr>
      </p:pic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D7D532C1-81AA-BCE2-4D64-F1C037EBF712}"/>
              </a:ext>
            </a:extLst>
          </p:cNvPr>
          <p:cNvGrpSpPr/>
          <p:nvPr/>
        </p:nvGrpSpPr>
        <p:grpSpPr>
          <a:xfrm>
            <a:off x="11821597" y="7660532"/>
            <a:ext cx="5164578" cy="1299655"/>
            <a:chOff x="11821597" y="7660532"/>
            <a:chExt cx="5164578" cy="1299655"/>
          </a:xfrm>
        </p:grpSpPr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2787511A-AED9-D1BB-18D0-D58BF573B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21597" y="7660532"/>
              <a:ext cx="5164578" cy="129965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4A56F3-D58C-6F2E-D1FC-F5666D48F17B}"/>
              </a:ext>
            </a:extLst>
          </p:cNvPr>
          <p:cNvSpPr txBox="1"/>
          <p:nvPr/>
        </p:nvSpPr>
        <p:spPr>
          <a:xfrm>
            <a:off x="12088729" y="2944729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식물정보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페이지로</a:t>
            </a:r>
            <a:r>
              <a:rPr lang="en-US" sz="3200">
                <a:cs typeface="Calibri"/>
              </a:rPr>
              <a:t> </a:t>
            </a:r>
            <a:r>
              <a:rPr lang="ko-KR" altLang="en-US" sz="3200">
                <a:cs typeface="Calibri"/>
              </a:rPr>
              <a:t>이동</a:t>
            </a:r>
            <a:endParaRPr lang="en-US" sz="32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D8C00-73E1-C50F-E502-DB233889488C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E27103-6224-7738-E026-4FA514E3CA4F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64D7B-909C-8171-1EAC-B1FD206220BF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650800-6964-AD9C-044F-13A5584A2058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A4C0A-3E2E-2396-D9F2-C55EB5BA3C13}"/>
              </a:ext>
            </a:extLst>
          </p:cNvPr>
          <p:cNvSpPr txBox="1"/>
          <p:nvPr/>
        </p:nvSpPr>
        <p:spPr>
          <a:xfrm>
            <a:off x="12585031" y="7787439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식물상태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페이지로</a:t>
            </a:r>
            <a:r>
              <a:rPr lang="en-US" sz="3200">
                <a:cs typeface="Calibri"/>
              </a:rPr>
              <a:t> </a:t>
            </a:r>
            <a:r>
              <a:rPr lang="ko-KR" altLang="en-US" sz="3200">
                <a:cs typeface="Calibri"/>
              </a:rPr>
              <a:t>이동</a:t>
            </a:r>
            <a:endParaRPr lang="en-US" sz="32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4BD19-5A87-4AA1-9D3A-EC3E5133EA21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</a:t>
            </a:r>
            <a:r>
              <a:rPr lang="ko-KR" altLang="en-US" sz="5400" b="1" err="1">
                <a:cs typeface="Calibri"/>
              </a:rPr>
              <a:t>메인페이지</a:t>
            </a:r>
            <a:r>
              <a:rPr lang="ko-KR" altLang="en-US" sz="5400" b="1">
                <a:cs typeface="Calibri"/>
              </a:rPr>
              <a:t>)</a:t>
            </a:r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CAC7BB3D-BF50-4AF9-3F40-559E6C97FB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51886" y="5061718"/>
            <a:ext cx="31810" cy="442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B882802-C459-ACEB-37D4-9D8B77452A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505" y="2815389"/>
            <a:ext cx="4275609" cy="6716629"/>
          </a:xfrm>
          <a:prstGeom prst="rect">
            <a:avLst/>
          </a:prstGeom>
        </p:spPr>
      </p:pic>
      <p:pic>
        <p:nvPicPr>
          <p:cNvPr id="7" name="Object 19">
            <a:extLst>
              <a:ext uri="{FF2B5EF4-FFF2-40B4-BE49-F238E27FC236}">
                <a16:creationId xmlns:a16="http://schemas.microsoft.com/office/drawing/2014/main" id="{87571143-BA71-925C-C745-08A8D4D3642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CC26D-14E3-148D-756B-53A2F519C72C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11380E-C09E-5745-5325-149154C12D56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1A7A4-CB89-907F-DA3C-B57AE660E542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87BF35-EF44-CCFA-7140-3FB099F36282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435DF-CA41-C432-25FD-14B1DABEEEC8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0297C-4285-D034-E6BD-3404AE3807F4}"/>
              </a:ext>
            </a:extLst>
          </p:cNvPr>
          <p:cNvSpPr/>
          <p:nvPr/>
        </p:nvSpPr>
        <p:spPr>
          <a:xfrm>
            <a:off x="6784306" y="3355305"/>
            <a:ext cx="2977814" cy="5519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37A75-5548-3AD4-E1BF-A94CEDEA0ABA}"/>
              </a:ext>
            </a:extLst>
          </p:cNvPr>
          <p:cNvSpPr/>
          <p:nvPr/>
        </p:nvSpPr>
        <p:spPr>
          <a:xfrm>
            <a:off x="7731792" y="8934949"/>
            <a:ext cx="1097880" cy="601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0">
            <a:extLst>
              <a:ext uri="{FF2B5EF4-FFF2-40B4-BE49-F238E27FC236}">
                <a16:creationId xmlns:a16="http://schemas.microsoft.com/office/drawing/2014/main" id="{1CA8237C-72C1-7603-4E83-F98EB03B905F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9627216" y="3542815"/>
            <a:ext cx="2610880" cy="731540"/>
          </a:xfrm>
          <a:prstGeom prst="rect">
            <a:avLst/>
          </a:prstGeom>
        </p:spPr>
      </p:pic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88E13C7C-86EF-1DEE-E4BE-230977518CBA}"/>
              </a:ext>
            </a:extLst>
          </p:cNvPr>
          <p:cNvGrpSpPr/>
          <p:nvPr/>
        </p:nvGrpSpPr>
        <p:grpSpPr>
          <a:xfrm>
            <a:off x="12140983" y="2720843"/>
            <a:ext cx="3625256" cy="1283009"/>
            <a:chOff x="12622246" y="4946685"/>
            <a:chExt cx="3625256" cy="1283009"/>
          </a:xfrm>
        </p:grpSpPr>
        <p:pic>
          <p:nvPicPr>
            <p:cNvPr id="20" name="Object 29">
              <a:extLst>
                <a:ext uri="{FF2B5EF4-FFF2-40B4-BE49-F238E27FC236}">
                  <a16:creationId xmlns:a16="http://schemas.microsoft.com/office/drawing/2014/main" id="{7D6808AE-B152-C72B-47A3-D5B1A9B3D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7778B8-F130-72A6-F3A6-694244C5247E}"/>
              </a:ext>
            </a:extLst>
          </p:cNvPr>
          <p:cNvSpPr txBox="1"/>
          <p:nvPr/>
        </p:nvSpPr>
        <p:spPr>
          <a:xfrm>
            <a:off x="12299282" y="2824414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식물정보선택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페이지로</a:t>
            </a:r>
            <a:r>
              <a:rPr lang="en-US" sz="3200">
                <a:cs typeface="Calibri"/>
              </a:rPr>
              <a:t> </a:t>
            </a:r>
            <a:r>
              <a:rPr lang="ko-KR" altLang="en-US" sz="3200">
                <a:cs typeface="Calibri"/>
              </a:rPr>
              <a:t>이동</a:t>
            </a:r>
            <a:endParaRPr lang="en-US" sz="3200">
              <a:cs typeface="Calibri"/>
            </a:endParaRPr>
          </a:p>
        </p:txBody>
      </p:sp>
      <p:pic>
        <p:nvPicPr>
          <p:cNvPr id="35" name="Object 40">
            <a:extLst>
              <a:ext uri="{FF2B5EF4-FFF2-40B4-BE49-F238E27FC236}">
                <a16:creationId xmlns:a16="http://schemas.microsoft.com/office/drawing/2014/main" id="{D0A74A84-ACC1-30A2-AFE4-689A125D2276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8739888" y="8355446"/>
            <a:ext cx="2610880" cy="731540"/>
          </a:xfrm>
          <a:prstGeom prst="rect">
            <a:avLst/>
          </a:prstGeom>
        </p:spPr>
      </p:pic>
      <p:grpSp>
        <p:nvGrpSpPr>
          <p:cNvPr id="38" name="그룹 1006">
            <a:extLst>
              <a:ext uri="{FF2B5EF4-FFF2-40B4-BE49-F238E27FC236}">
                <a16:creationId xmlns:a16="http://schemas.microsoft.com/office/drawing/2014/main" id="{AC88ED90-1369-763F-7C89-802B479DA751}"/>
              </a:ext>
            </a:extLst>
          </p:cNvPr>
          <p:cNvGrpSpPr/>
          <p:nvPr/>
        </p:nvGrpSpPr>
        <p:grpSpPr>
          <a:xfrm>
            <a:off x="11238615" y="7503395"/>
            <a:ext cx="3625256" cy="1283009"/>
            <a:chOff x="12622246" y="4946685"/>
            <a:chExt cx="3625256" cy="1283009"/>
          </a:xfrm>
        </p:grpSpPr>
        <p:pic>
          <p:nvPicPr>
            <p:cNvPr id="37" name="Object 29">
              <a:extLst>
                <a:ext uri="{FF2B5EF4-FFF2-40B4-BE49-F238E27FC236}">
                  <a16:creationId xmlns:a16="http://schemas.microsoft.com/office/drawing/2014/main" id="{594F9C94-72BC-BCA8-DDBB-E6B606D5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5840FE3-0FE2-143F-95A6-0C5BB83FC142}"/>
              </a:ext>
            </a:extLst>
          </p:cNvPr>
          <p:cNvSpPr txBox="1"/>
          <p:nvPr/>
        </p:nvSpPr>
        <p:spPr>
          <a:xfrm>
            <a:off x="11472111" y="7591926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err="1">
                <a:cs typeface="Calibri"/>
              </a:rPr>
              <a:t>메인페이지로</a:t>
            </a:r>
            <a:r>
              <a:rPr lang="en-US" sz="3200">
                <a:cs typeface="Calibri"/>
              </a:rPr>
              <a:t> 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돌아가기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73878E-A2D0-492E-6A9D-AB9C9A9DC97B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기술설명(식물정보페이지)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7688359-294D-4DED-D248-586DCB1DD9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976" y="2830428"/>
            <a:ext cx="4034917" cy="6506076"/>
          </a:xfrm>
          <a:prstGeom prst="rect">
            <a:avLst/>
          </a:prstGeom>
        </p:spPr>
      </p:pic>
      <p:pic>
        <p:nvPicPr>
          <p:cNvPr id="8" name="Object 19">
            <a:extLst>
              <a:ext uri="{FF2B5EF4-FFF2-40B4-BE49-F238E27FC236}">
                <a16:creationId xmlns:a16="http://schemas.microsoft.com/office/drawing/2014/main" id="{84E9903B-8936-7C9A-D90D-1C42E9C4D7BB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43590A-71C0-2116-0844-7BC7AE014BB1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7AE5D-3BC0-B736-19DB-636FABBB22BC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latin typeface="Malgun Gothic"/>
              <a:ea typeface="Malgun Gothic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6807A-932C-0606-A96C-533FF9AFA8D3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7CADC-E3D8-7A85-F603-27F1077CDB0E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1D88F-54FD-5039-DA2B-6E073DECD29C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13F17C09-B745-D49B-CA41-144568B8DB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7538" y="3419475"/>
            <a:ext cx="2382756" cy="15831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841F67A-58D2-CB99-188E-D4C379187214}"/>
              </a:ext>
            </a:extLst>
          </p:cNvPr>
          <p:cNvSpPr/>
          <p:nvPr/>
        </p:nvSpPr>
        <p:spPr>
          <a:xfrm>
            <a:off x="6814386" y="5250278"/>
            <a:ext cx="2677026" cy="345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ject 40">
            <a:extLst>
              <a:ext uri="{FF2B5EF4-FFF2-40B4-BE49-F238E27FC236}">
                <a16:creationId xmlns:a16="http://schemas.microsoft.com/office/drawing/2014/main" id="{AC9D34B3-A985-CA78-F37A-B284A39238CF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8965479" y="3407460"/>
            <a:ext cx="2610880" cy="731540"/>
          </a:xfrm>
          <a:prstGeom prst="rect">
            <a:avLst/>
          </a:prstGeom>
        </p:spPr>
      </p:pic>
      <p:grpSp>
        <p:nvGrpSpPr>
          <p:cNvPr id="25" name="그룹 1006">
            <a:extLst>
              <a:ext uri="{FF2B5EF4-FFF2-40B4-BE49-F238E27FC236}">
                <a16:creationId xmlns:a16="http://schemas.microsoft.com/office/drawing/2014/main" id="{6D570ED5-8C9F-6C53-15CD-D9D0E11E2A0C}"/>
              </a:ext>
            </a:extLst>
          </p:cNvPr>
          <p:cNvGrpSpPr/>
          <p:nvPr/>
        </p:nvGrpSpPr>
        <p:grpSpPr>
          <a:xfrm>
            <a:off x="11479246" y="2585488"/>
            <a:ext cx="3625256" cy="1283009"/>
            <a:chOff x="12622246" y="4946685"/>
            <a:chExt cx="3625256" cy="1283009"/>
          </a:xfrm>
        </p:grpSpPr>
        <p:pic>
          <p:nvPicPr>
            <p:cNvPr id="24" name="Object 29">
              <a:extLst>
                <a:ext uri="{FF2B5EF4-FFF2-40B4-BE49-F238E27FC236}">
                  <a16:creationId xmlns:a16="http://schemas.microsoft.com/office/drawing/2014/main" id="{1EE2F49B-E051-5EA0-5F4B-EEC7F94E9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91DC674-E0A9-E42B-AF3A-D0C4D0F005AD}"/>
              </a:ext>
            </a:extLst>
          </p:cNvPr>
          <p:cNvSpPr txBox="1"/>
          <p:nvPr/>
        </p:nvSpPr>
        <p:spPr>
          <a:xfrm>
            <a:off x="12299282" y="2929691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검색기능</a:t>
            </a:r>
          </a:p>
        </p:txBody>
      </p:sp>
      <p:pic>
        <p:nvPicPr>
          <p:cNvPr id="29" name="Object 40">
            <a:extLst>
              <a:ext uri="{FF2B5EF4-FFF2-40B4-BE49-F238E27FC236}">
                <a16:creationId xmlns:a16="http://schemas.microsoft.com/office/drawing/2014/main" id="{5A3672C9-40D9-77E1-434F-7C40D81A9C8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9388590" y="6477518"/>
            <a:ext cx="2610880" cy="731540"/>
          </a:xfrm>
          <a:prstGeom prst="rect">
            <a:avLst/>
          </a:prstGeom>
        </p:spPr>
      </p:pic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EA4C81AE-65DD-8CA9-F6D4-0E2B830E1F54}"/>
              </a:ext>
            </a:extLst>
          </p:cNvPr>
          <p:cNvGrpSpPr/>
          <p:nvPr/>
        </p:nvGrpSpPr>
        <p:grpSpPr>
          <a:xfrm>
            <a:off x="11902357" y="5655546"/>
            <a:ext cx="3625256" cy="1283009"/>
            <a:chOff x="12622246" y="4946685"/>
            <a:chExt cx="3625256" cy="1283009"/>
          </a:xfrm>
        </p:grpSpPr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C4F36A3E-A28E-1B08-336A-8346A8150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46D3CD-12EF-81BB-0ED0-AAE189CC7A26}"/>
              </a:ext>
            </a:extLst>
          </p:cNvPr>
          <p:cNvSpPr txBox="1"/>
          <p:nvPr/>
        </p:nvSpPr>
        <p:spPr>
          <a:xfrm>
            <a:off x="12060656" y="5759117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스크롤과 터치로 식물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3E009-BD0E-741A-3145-E61016E9628E}"/>
              </a:ext>
            </a:extLst>
          </p:cNvPr>
          <p:cNvSpPr txBox="1"/>
          <p:nvPr/>
        </p:nvSpPr>
        <p:spPr>
          <a:xfrm>
            <a:off x="5456321" y="1155031"/>
            <a:ext cx="11075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기술설명(식물정보선택페이지)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62496BB-5310-D710-BC04-C41C6C705B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4436" y="2649954"/>
            <a:ext cx="4535812" cy="6942222"/>
          </a:xfrm>
          <a:prstGeom prst="rect">
            <a:avLst/>
          </a:prstGeom>
        </p:spPr>
      </p:pic>
      <p:pic>
        <p:nvPicPr>
          <p:cNvPr id="8" name="Object 19">
            <a:extLst>
              <a:ext uri="{FF2B5EF4-FFF2-40B4-BE49-F238E27FC236}">
                <a16:creationId xmlns:a16="http://schemas.microsoft.com/office/drawing/2014/main" id="{BF3F50EB-86EC-7192-BDCF-F8E49CA664E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822F2D-B21A-87CC-FA4E-3E982F52CC7F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C4A69-D4D8-0C31-FCD6-0E16C0218F6E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FA60D-456C-822D-AF6B-B611A7E142BA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85CC9B-3ED9-FD25-94D4-5DD0048B9374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25A63-1627-4596-C780-EEF83FD95F6B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51B38-EA0C-EA98-605E-2FE58899D235}"/>
              </a:ext>
            </a:extLst>
          </p:cNvPr>
          <p:cNvSpPr/>
          <p:nvPr/>
        </p:nvSpPr>
        <p:spPr>
          <a:xfrm>
            <a:off x="7115175" y="4317831"/>
            <a:ext cx="2677026" cy="345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Object 40">
            <a:extLst>
              <a:ext uri="{FF2B5EF4-FFF2-40B4-BE49-F238E27FC236}">
                <a16:creationId xmlns:a16="http://schemas.microsoft.com/office/drawing/2014/main" id="{9678A01F-CB29-5A99-0172-502F141F789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9734498" y="4537426"/>
            <a:ext cx="2610880" cy="731540"/>
          </a:xfrm>
          <a:prstGeom prst="rect">
            <a:avLst/>
          </a:prstGeom>
        </p:spPr>
      </p:pic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3490C811-AB3C-66FC-333E-4418CDB1389E}"/>
              </a:ext>
            </a:extLst>
          </p:cNvPr>
          <p:cNvGrpSpPr/>
          <p:nvPr/>
        </p:nvGrpSpPr>
        <p:grpSpPr>
          <a:xfrm>
            <a:off x="12248265" y="3715454"/>
            <a:ext cx="3625256" cy="1283009"/>
            <a:chOff x="12622246" y="4946685"/>
            <a:chExt cx="3625256" cy="1283009"/>
          </a:xfrm>
        </p:grpSpPr>
        <p:pic>
          <p:nvPicPr>
            <p:cNvPr id="23" name="Object 29">
              <a:extLst>
                <a:ext uri="{FF2B5EF4-FFF2-40B4-BE49-F238E27FC236}">
                  <a16:creationId xmlns:a16="http://schemas.microsoft.com/office/drawing/2014/main" id="{265B2325-BE4E-F7F9-8E8F-88A7841E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3A31FE-B0C0-3A46-EC27-45424BF80398}"/>
              </a:ext>
            </a:extLst>
          </p:cNvPr>
          <p:cNvSpPr txBox="1"/>
          <p:nvPr/>
        </p:nvSpPr>
        <p:spPr>
          <a:xfrm>
            <a:off x="13173577" y="4059656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 정보</a:t>
            </a:r>
          </a:p>
        </p:txBody>
      </p:sp>
      <p:pic>
        <p:nvPicPr>
          <p:cNvPr id="28" name="Picture 15">
            <a:extLst>
              <a:ext uri="{FF2B5EF4-FFF2-40B4-BE49-F238E27FC236}">
                <a16:creationId xmlns:a16="http://schemas.microsoft.com/office/drawing/2014/main" id="{C14A7AD3-D500-BE01-9FE5-E1597D34D8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8406" y="7931317"/>
            <a:ext cx="2382756" cy="1583157"/>
          </a:xfrm>
          <a:prstGeom prst="rect">
            <a:avLst/>
          </a:prstGeom>
        </p:spPr>
      </p:pic>
      <p:pic>
        <p:nvPicPr>
          <p:cNvPr id="29" name="Object 40">
            <a:extLst>
              <a:ext uri="{FF2B5EF4-FFF2-40B4-BE49-F238E27FC236}">
                <a16:creationId xmlns:a16="http://schemas.microsoft.com/office/drawing/2014/main" id="{368049A6-6E82-D9BA-F74D-68CF3A20D25F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9328431" y="7906267"/>
            <a:ext cx="2610880" cy="731540"/>
          </a:xfrm>
          <a:prstGeom prst="rect">
            <a:avLst/>
          </a:prstGeom>
        </p:spPr>
      </p:pic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AF523814-B90A-E258-1992-F07D4B270FFB}"/>
              </a:ext>
            </a:extLst>
          </p:cNvPr>
          <p:cNvGrpSpPr/>
          <p:nvPr/>
        </p:nvGrpSpPr>
        <p:grpSpPr>
          <a:xfrm>
            <a:off x="11842198" y="7054217"/>
            <a:ext cx="4798334" cy="1283009"/>
            <a:chOff x="12622246" y="4946685"/>
            <a:chExt cx="3625256" cy="1283009"/>
          </a:xfrm>
        </p:grpSpPr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3CC0BA9E-2004-9B2A-C1C8-647E387D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8C673C-5809-A592-E245-19343B7463EE}"/>
              </a:ext>
            </a:extLst>
          </p:cNvPr>
          <p:cNvSpPr txBox="1"/>
          <p:nvPr/>
        </p:nvSpPr>
        <p:spPr>
          <a:xfrm>
            <a:off x="11985458" y="7082590"/>
            <a:ext cx="450281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결정: 신호 전달</a:t>
            </a:r>
          </a:p>
          <a:p>
            <a:r>
              <a:rPr lang="ko-KR" altLang="en-US" sz="3200">
                <a:cs typeface="Calibri"/>
              </a:rPr>
              <a:t>돌아가기: 전 페이지로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CCD3F-D99B-AB91-93C3-0F07FB4B249E}"/>
              </a:ext>
            </a:extLst>
          </p:cNvPr>
          <p:cNvSpPr txBox="1"/>
          <p:nvPr/>
        </p:nvSpPr>
        <p:spPr>
          <a:xfrm>
            <a:off x="5456321" y="1155031"/>
            <a:ext cx="9932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기술설명(식물정보상세페이지)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6AE5DBB-D75B-79AA-F59D-3C92872F4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6783" y="2830429"/>
            <a:ext cx="3978513" cy="6641430"/>
          </a:xfrm>
          <a:prstGeom prst="rect">
            <a:avLst/>
          </a:prstGeom>
        </p:spPr>
      </p:pic>
      <p:pic>
        <p:nvPicPr>
          <p:cNvPr id="5" name="Object 19">
            <a:extLst>
              <a:ext uri="{FF2B5EF4-FFF2-40B4-BE49-F238E27FC236}">
                <a16:creationId xmlns:a16="http://schemas.microsoft.com/office/drawing/2014/main" id="{239D4E38-9386-82CA-F85F-02C5CACE7148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A233CB-3EBC-9EF8-BA10-23A5EB8D35CD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410DE-51CF-4F74-D14D-7800ECEDFCAB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80D63-E599-2B06-7DB2-392593145AA5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08AD0B-E637-B922-928E-E44E55B6879E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B955-0FF0-6E2E-F0E9-A1FE418FE2EB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D1930B-2617-D2A1-C103-C1500C681C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3161" y="3932822"/>
            <a:ext cx="3134729" cy="20944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63343A-D2FE-98A4-2B36-16B6BBAA4093}"/>
              </a:ext>
            </a:extLst>
          </p:cNvPr>
          <p:cNvSpPr/>
          <p:nvPr/>
        </p:nvSpPr>
        <p:spPr>
          <a:xfrm>
            <a:off x="6709109" y="6348160"/>
            <a:ext cx="2601829" cy="276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Object 40">
            <a:extLst>
              <a:ext uri="{FF2B5EF4-FFF2-40B4-BE49-F238E27FC236}">
                <a16:creationId xmlns:a16="http://schemas.microsoft.com/office/drawing/2014/main" id="{AE080623-7CED-9FB1-D058-58CD16699E5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9117880" y="4161439"/>
            <a:ext cx="2610880" cy="731540"/>
          </a:xfrm>
          <a:prstGeom prst="rect">
            <a:avLst/>
          </a:prstGeom>
        </p:spPr>
      </p:pic>
      <p:grpSp>
        <p:nvGrpSpPr>
          <p:cNvPr id="30" name="그룹 1006">
            <a:extLst>
              <a:ext uri="{FF2B5EF4-FFF2-40B4-BE49-F238E27FC236}">
                <a16:creationId xmlns:a16="http://schemas.microsoft.com/office/drawing/2014/main" id="{7FC6CB84-90E8-F152-983E-FEFBCD835316}"/>
              </a:ext>
            </a:extLst>
          </p:cNvPr>
          <p:cNvGrpSpPr/>
          <p:nvPr/>
        </p:nvGrpSpPr>
        <p:grpSpPr>
          <a:xfrm>
            <a:off x="11631647" y="3339467"/>
            <a:ext cx="3625256" cy="1283009"/>
            <a:chOff x="12622246" y="4946685"/>
            <a:chExt cx="3625256" cy="1283009"/>
          </a:xfrm>
        </p:grpSpPr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B5BA7FA0-DA85-6A38-D481-AEC443A8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541072F-75D8-91FB-BA09-4EC0111EE591}"/>
              </a:ext>
            </a:extLst>
          </p:cNvPr>
          <p:cNvSpPr txBox="1"/>
          <p:nvPr/>
        </p:nvSpPr>
        <p:spPr>
          <a:xfrm>
            <a:off x="11774906" y="3683669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식물의 현재 상태</a:t>
            </a:r>
          </a:p>
        </p:txBody>
      </p:sp>
      <p:pic>
        <p:nvPicPr>
          <p:cNvPr id="34" name="Object 40">
            <a:extLst>
              <a:ext uri="{FF2B5EF4-FFF2-40B4-BE49-F238E27FC236}">
                <a16:creationId xmlns:a16="http://schemas.microsoft.com/office/drawing/2014/main" id="{E239F2D8-3E06-56A8-5788-6EFB2B6C8B2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9285319" y="7186379"/>
            <a:ext cx="2610880" cy="731540"/>
          </a:xfrm>
          <a:prstGeom prst="rect">
            <a:avLst/>
          </a:prstGeom>
        </p:spPr>
      </p:pic>
      <p:grpSp>
        <p:nvGrpSpPr>
          <p:cNvPr id="37" name="그룹 1006">
            <a:extLst>
              <a:ext uri="{FF2B5EF4-FFF2-40B4-BE49-F238E27FC236}">
                <a16:creationId xmlns:a16="http://schemas.microsoft.com/office/drawing/2014/main" id="{C4FCC2BA-40C9-CAB2-73F6-EEE387F0385C}"/>
              </a:ext>
            </a:extLst>
          </p:cNvPr>
          <p:cNvGrpSpPr/>
          <p:nvPr/>
        </p:nvGrpSpPr>
        <p:grpSpPr>
          <a:xfrm>
            <a:off x="11799086" y="6364407"/>
            <a:ext cx="3625256" cy="1283009"/>
            <a:chOff x="12622246" y="4946685"/>
            <a:chExt cx="3625256" cy="1283009"/>
          </a:xfrm>
        </p:grpSpPr>
        <p:pic>
          <p:nvPicPr>
            <p:cNvPr id="36" name="Object 29">
              <a:extLst>
                <a:ext uri="{FF2B5EF4-FFF2-40B4-BE49-F238E27FC236}">
                  <a16:creationId xmlns:a16="http://schemas.microsoft.com/office/drawing/2014/main" id="{0193D272-241C-2BCA-3096-1EE0E8B5B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F945DC6-9D77-D661-4E77-915128A22531}"/>
              </a:ext>
            </a:extLst>
          </p:cNvPr>
          <p:cNvSpPr txBox="1"/>
          <p:nvPr/>
        </p:nvSpPr>
        <p:spPr>
          <a:xfrm>
            <a:off x="12724398" y="6708609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D5971-4CE3-8883-DFFC-9E50475AC202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기술설명(식물상태페이지)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876190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704762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59" y="4594021"/>
            <a:ext cx="2857143" cy="14476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2998857"/>
            <a:ext cx="2685714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095238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9524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97267" y="2375721"/>
            <a:ext cx="12450332" cy="43148"/>
            <a:chOff x="5397267" y="2375721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7267" y="237572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2998857"/>
            <a:ext cx="2685714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095238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9524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97267" y="2375721"/>
            <a:ext cx="12450332" cy="43148"/>
            <a:chOff x="5397267" y="2375721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7267" y="237572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752381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95238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59" y="4594021"/>
            <a:ext cx="2885714" cy="3190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5314286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95238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98" y="4594022"/>
            <a:ext cx="2904762" cy="18761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37980" y="8670153"/>
            <a:ext cx="2918148" cy="231429"/>
            <a:chOff x="11137980" y="8670153"/>
            <a:chExt cx="2918148" cy="23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7980" y="8670153"/>
              <a:ext cx="2918148" cy="23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96646" y="6504001"/>
            <a:ext cx="2959482" cy="231429"/>
            <a:chOff x="11096646" y="6504001"/>
            <a:chExt cx="2959482" cy="23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2478" y="5421840"/>
            <a:ext cx="3150678" cy="231429"/>
            <a:chOff x="7987302" y="5421841"/>
            <a:chExt cx="3150678" cy="23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88252" y="3235671"/>
            <a:ext cx="4287122" cy="231429"/>
            <a:chOff x="6809524" y="3224655"/>
            <a:chExt cx="4287122" cy="23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29980" y="4338838"/>
            <a:ext cx="6055735" cy="231429"/>
            <a:chOff x="11029980" y="4338838"/>
            <a:chExt cx="6055735" cy="23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7994" y="961146"/>
            <a:ext cx="3133333" cy="13428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4672" y="3059914"/>
            <a:ext cx="2704762" cy="7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8264" y="3944373"/>
            <a:ext cx="2180952" cy="6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17163"/>
            <a:ext cx="1819048" cy="6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29980" y="3004784"/>
            <a:ext cx="108000" cy="6171429"/>
            <a:chOff x="11029980" y="3004784"/>
            <a:chExt cx="108000" cy="6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28585" y="2925886"/>
            <a:ext cx="897536" cy="897536"/>
            <a:chOff x="10628585" y="2925886"/>
            <a:chExt cx="897536" cy="8975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47633" y="4015996"/>
            <a:ext cx="897536" cy="897536"/>
            <a:chOff x="10647633" y="4015996"/>
            <a:chExt cx="897536" cy="8975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3116" y="5088787"/>
            <a:ext cx="897536" cy="897536"/>
            <a:chOff x="10643116" y="5088787"/>
            <a:chExt cx="897536" cy="8975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43116" y="6170948"/>
            <a:ext cx="897536" cy="897536"/>
            <a:chOff x="10643116" y="6170948"/>
            <a:chExt cx="897536" cy="89753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52640" y="7269564"/>
            <a:ext cx="897536" cy="897536"/>
            <a:chOff x="10652640" y="7269564"/>
            <a:chExt cx="897536" cy="89753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47633" y="8357576"/>
            <a:ext cx="897536" cy="897536"/>
            <a:chOff x="10647633" y="8357576"/>
            <a:chExt cx="897536" cy="8975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7633" y="8357576"/>
              <a:ext cx="897536" cy="8975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7A000E-06B7-A7EB-C882-E9C9BB8D209B}"/>
              </a:ext>
            </a:extLst>
          </p:cNvPr>
          <p:cNvSpPr txBox="1"/>
          <p:nvPr/>
        </p:nvSpPr>
        <p:spPr>
          <a:xfrm>
            <a:off x="6398466" y="3419285"/>
            <a:ext cx="510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재료 구입 및 자료 수집 아이디어 상세화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AB07D-E619-96FF-ECBE-75B176895000}"/>
              </a:ext>
            </a:extLst>
          </p:cNvPr>
          <p:cNvSpPr txBox="1"/>
          <p:nvPr/>
        </p:nvSpPr>
        <p:spPr>
          <a:xfrm>
            <a:off x="11807417" y="4554353"/>
            <a:ext cx="49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작품 설계도 및 구상도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2B6F-1152-F059-4B64-592E1556CC81}"/>
              </a:ext>
            </a:extLst>
          </p:cNvPr>
          <p:cNvSpPr txBox="1"/>
          <p:nvPr/>
        </p:nvSpPr>
        <p:spPr>
          <a:xfrm>
            <a:off x="7548699" y="5613940"/>
            <a:ext cx="46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외형제작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회로 설계 화면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490F0-8F98-0105-544D-29EB975E10CC}"/>
              </a:ext>
            </a:extLst>
          </p:cNvPr>
          <p:cNvSpPr txBox="1"/>
          <p:nvPr/>
        </p:nvSpPr>
        <p:spPr>
          <a:xfrm>
            <a:off x="11469019" y="6656428"/>
            <a:ext cx="561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아두이노와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어플리케이션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링크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84AA30-F356-5E19-9F36-B8B5BB08A1D5}"/>
              </a:ext>
            </a:extLst>
          </p:cNvPr>
          <p:cNvSpPr txBox="1"/>
          <p:nvPr/>
        </p:nvSpPr>
        <p:spPr>
          <a:xfrm>
            <a:off x="6231156" y="775714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태양광패널 연결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데이터베이스&amp;어플리케이션&amp;아두이노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4" name="그룹 1005">
            <a:extLst>
              <a:ext uri="{FF2B5EF4-FFF2-40B4-BE49-F238E27FC236}">
                <a16:creationId xmlns:a16="http://schemas.microsoft.com/office/drawing/2014/main" id="{43096A63-BB61-7617-2CC3-EA59A32DE391}"/>
              </a:ext>
            </a:extLst>
          </p:cNvPr>
          <p:cNvGrpSpPr/>
          <p:nvPr/>
        </p:nvGrpSpPr>
        <p:grpSpPr>
          <a:xfrm>
            <a:off x="6424983" y="7571613"/>
            <a:ext cx="4287122" cy="231429"/>
            <a:chOff x="6809524" y="3224655"/>
            <a:chExt cx="4287122" cy="231429"/>
          </a:xfrm>
        </p:grpSpPr>
        <p:pic>
          <p:nvPicPr>
            <p:cNvPr id="75" name="Object 14">
              <a:extLst>
                <a:ext uri="{FF2B5EF4-FFF2-40B4-BE49-F238E27FC236}">
                  <a16:creationId xmlns:a16="http://schemas.microsoft.com/office/drawing/2014/main" id="{713EBBBF-40CD-2006-D924-55E5CA629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02787F-815B-979E-1940-30D0A89DB7DF}"/>
              </a:ext>
            </a:extLst>
          </p:cNvPr>
          <p:cNvSpPr txBox="1"/>
          <p:nvPr/>
        </p:nvSpPr>
        <p:spPr>
          <a:xfrm>
            <a:off x="11578598" y="8857860"/>
            <a:ext cx="481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결과물 유지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보수 및 개선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83090A-2485-D717-54E2-89F93E5FA977}"/>
              </a:ext>
            </a:extLst>
          </p:cNvPr>
          <p:cNvSpPr txBox="1"/>
          <p:nvPr/>
        </p:nvSpPr>
        <p:spPr>
          <a:xfrm>
            <a:off x="8317036" y="7193569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06.07 ~ 06.23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23F097-E0F8-8593-EA32-A5C7F2F03CC2}"/>
              </a:ext>
            </a:extLst>
          </p:cNvPr>
          <p:cNvSpPr txBox="1"/>
          <p:nvPr/>
        </p:nvSpPr>
        <p:spPr>
          <a:xfrm>
            <a:off x="11595176" y="8302341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06.24 ~ 06.30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3A1967-1BBC-09F9-B8A0-71698D552F55}"/>
              </a:ext>
            </a:extLst>
          </p:cNvPr>
          <p:cNvSpPr txBox="1"/>
          <p:nvPr/>
        </p:nvSpPr>
        <p:spPr>
          <a:xfrm>
            <a:off x="8367732" y="2834922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03.24 ~ 03.31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4CD171-F64A-572D-118C-8B2A79DC70EF}"/>
              </a:ext>
            </a:extLst>
          </p:cNvPr>
          <p:cNvSpPr txBox="1"/>
          <p:nvPr/>
        </p:nvSpPr>
        <p:spPr>
          <a:xfrm>
            <a:off x="11742281" y="3929383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04.01 ~ 04.15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AB2FB7-2151-FC06-991C-FC3F6C86C502}"/>
              </a:ext>
            </a:extLst>
          </p:cNvPr>
          <p:cNvSpPr txBox="1"/>
          <p:nvPr/>
        </p:nvSpPr>
        <p:spPr>
          <a:xfrm>
            <a:off x="8467401" y="5006401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04.17 ~ 05.02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CF443-D7D4-788F-C312-6F07E0440CF4}"/>
              </a:ext>
            </a:extLst>
          </p:cNvPr>
          <p:cNvSpPr txBox="1"/>
          <p:nvPr/>
        </p:nvSpPr>
        <p:spPr>
          <a:xfrm>
            <a:off x="11522315" y="6062318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05.02 ~ 06.05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01D58C-226F-E9D1-8D02-76DEC6A81661}"/>
              </a:ext>
            </a:extLst>
          </p:cNvPr>
          <p:cNvGrpSpPr/>
          <p:nvPr/>
        </p:nvGrpSpPr>
        <p:grpSpPr>
          <a:xfrm>
            <a:off x="8213570" y="3470424"/>
            <a:ext cx="6268871" cy="5167010"/>
            <a:chOff x="8322427" y="3220053"/>
            <a:chExt cx="6268871" cy="5167010"/>
          </a:xfrm>
        </p:grpSpPr>
        <p:grpSp>
          <p:nvGrpSpPr>
            <p:cNvPr id="17" name="그룹 1018">
              <a:extLst>
                <a:ext uri="{FF2B5EF4-FFF2-40B4-BE49-F238E27FC236}">
                  <a16:creationId xmlns:a16="http://schemas.microsoft.com/office/drawing/2014/main" id="{CBCF550A-1F33-C886-59AF-84355C755C42}"/>
                </a:ext>
              </a:extLst>
            </p:cNvPr>
            <p:cNvGrpSpPr/>
            <p:nvPr/>
          </p:nvGrpSpPr>
          <p:grpSpPr>
            <a:xfrm>
              <a:off x="8322427" y="3220053"/>
              <a:ext cx="6171429" cy="5167010"/>
              <a:chOff x="8382585" y="3340369"/>
              <a:chExt cx="6171429" cy="5167010"/>
            </a:xfrm>
          </p:grpSpPr>
          <p:pic>
            <p:nvPicPr>
              <p:cNvPr id="26" name="Object 71">
                <a:extLst>
                  <a:ext uri="{FF2B5EF4-FFF2-40B4-BE49-F238E27FC236}">
                    <a16:creationId xmlns:a16="http://schemas.microsoft.com/office/drawing/2014/main" id="{A449A191-EE25-B41A-5F37-3E34F49E9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660000">
                <a:off x="8382585" y="3340369"/>
                <a:ext cx="6171429" cy="516701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8BD877-614D-27B7-1F20-68FA2836A226}"/>
                </a:ext>
              </a:extLst>
            </p:cNvPr>
            <p:cNvSpPr txBox="1"/>
            <p:nvPr/>
          </p:nvSpPr>
          <p:spPr>
            <a:xfrm>
              <a:off x="9877927" y="5366086"/>
              <a:ext cx="4713371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6000" b="1">
                  <a:cs typeface="Calibri"/>
                </a:rPr>
                <a:t>총</a:t>
              </a:r>
              <a:r>
                <a:rPr lang="ko-KR" altLang="en-US" sz="6000" b="1">
                  <a:solidFill>
                    <a:srgbClr val="FA5737"/>
                  </a:solidFill>
                  <a:cs typeface="Calibri"/>
                </a:rPr>
                <a:t>99</a:t>
              </a:r>
              <a:r>
                <a:rPr lang="ko-KR" altLang="en-US" sz="6000" b="1">
                  <a:cs typeface="Calibri"/>
                </a:rPr>
                <a:t>일!</a:t>
              </a:r>
            </a:p>
          </p:txBody>
        </p:sp>
      </p:grpSp>
      <p:pic>
        <p:nvPicPr>
          <p:cNvPr id="35" name="그림 36">
            <a:extLst>
              <a:ext uri="{FF2B5EF4-FFF2-40B4-BE49-F238E27FC236}">
                <a16:creationId xmlns:a16="http://schemas.microsoft.com/office/drawing/2014/main" id="{07AFEC8B-2FD8-B555-CF38-CE81439B01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2121" y="1900078"/>
            <a:ext cx="30371" cy="3358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AF5F7A3-BC7D-2F31-07D1-A4A9BEF2CE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86818" y="1900077"/>
            <a:ext cx="30371" cy="33583"/>
          </a:xfrm>
          <a:prstGeom prst="rect">
            <a:avLst/>
          </a:prstGeom>
        </p:spPr>
      </p:pic>
      <p:pic>
        <p:nvPicPr>
          <p:cNvPr id="38" name="그림 36">
            <a:extLst>
              <a:ext uri="{FF2B5EF4-FFF2-40B4-BE49-F238E27FC236}">
                <a16:creationId xmlns:a16="http://schemas.microsoft.com/office/drawing/2014/main" id="{C9ABFDC8-D078-AEDA-A8FF-8E961BE8AD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4470" y="1900077"/>
            <a:ext cx="30371" cy="33583"/>
          </a:xfrm>
          <a:prstGeom prst="rect">
            <a:avLst/>
          </a:prstGeom>
        </p:spPr>
      </p:pic>
      <p:pic>
        <p:nvPicPr>
          <p:cNvPr id="40" name="그림 36">
            <a:extLst>
              <a:ext uri="{FF2B5EF4-FFF2-40B4-BE49-F238E27FC236}">
                <a16:creationId xmlns:a16="http://schemas.microsoft.com/office/drawing/2014/main" id="{40743F67-D9B7-C8C1-3499-2AED8D44D90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1517" y="1900078"/>
            <a:ext cx="30371" cy="33583"/>
          </a:xfrm>
          <a:prstGeom prst="rect">
            <a:avLst/>
          </a:prstGeom>
        </p:spPr>
      </p:pic>
      <p:pic>
        <p:nvPicPr>
          <p:cNvPr id="41" name="그림 36">
            <a:extLst>
              <a:ext uri="{FF2B5EF4-FFF2-40B4-BE49-F238E27FC236}">
                <a16:creationId xmlns:a16="http://schemas.microsoft.com/office/drawing/2014/main" id="{E160F62D-F77B-3443-8118-7A85E788816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3866" y="1900078"/>
            <a:ext cx="30371" cy="33583"/>
          </a:xfrm>
          <a:prstGeom prst="rect">
            <a:avLst/>
          </a:prstGeom>
        </p:spPr>
      </p:pic>
      <p:pic>
        <p:nvPicPr>
          <p:cNvPr id="43" name="그림 36">
            <a:extLst>
              <a:ext uri="{FF2B5EF4-FFF2-40B4-BE49-F238E27FC236}">
                <a16:creationId xmlns:a16="http://schemas.microsoft.com/office/drawing/2014/main" id="{7F02E3D3-2BCF-44B6-66E9-B51D41289D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9167" y="1900077"/>
            <a:ext cx="30371" cy="33583"/>
          </a:xfrm>
          <a:prstGeom prst="rect">
            <a:avLst/>
          </a:prstGeom>
        </p:spPr>
      </p:pic>
      <p:pic>
        <p:nvPicPr>
          <p:cNvPr id="44" name="그림 36">
            <a:extLst>
              <a:ext uri="{FF2B5EF4-FFF2-40B4-BE49-F238E27FC236}">
                <a16:creationId xmlns:a16="http://schemas.microsoft.com/office/drawing/2014/main" id="{88616B91-90DD-6EF7-A1E9-8BB1503BEAC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48562" y="1900076"/>
            <a:ext cx="30371" cy="33583"/>
          </a:xfrm>
          <a:prstGeom prst="rect">
            <a:avLst/>
          </a:prstGeom>
        </p:spPr>
      </p:pic>
      <p:pic>
        <p:nvPicPr>
          <p:cNvPr id="46" name="그림 36">
            <a:extLst>
              <a:ext uri="{FF2B5EF4-FFF2-40B4-BE49-F238E27FC236}">
                <a16:creationId xmlns:a16="http://schemas.microsoft.com/office/drawing/2014/main" id="{AE72A719-4F97-54CE-B64A-9802C95B05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6214" y="1900077"/>
            <a:ext cx="30371" cy="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23810" cy="13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9217" y="4817163"/>
            <a:ext cx="1819048" cy="6095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8462" y="3112554"/>
            <a:ext cx="2114286" cy="60952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1190" y="3853028"/>
            <a:ext cx="2695238" cy="790476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3C37D2A7-3399-4E29-D767-848B5F07CC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6760" y="3205328"/>
            <a:ext cx="1905000" cy="1295400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B7CE9C4F-3875-E1DB-7A68-A191092F7A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50466" y="6824912"/>
            <a:ext cx="1645319" cy="161524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8F51609-A463-D444-89F8-89AB3958A7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30150" y="2869532"/>
            <a:ext cx="1900989" cy="1976186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AFB7D4CC-310A-4078-D617-D1D091B15C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3506" y="6689558"/>
            <a:ext cx="1916028" cy="18709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7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53333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462" y="3112554"/>
            <a:ext cx="2114286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217" y="3944373"/>
            <a:ext cx="2180952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672" y="4759066"/>
            <a:ext cx="2342857" cy="7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26630" y="5850398"/>
            <a:ext cx="2144118" cy="3258846"/>
            <a:chOff x="8026630" y="5850398"/>
            <a:chExt cx="2144118" cy="32588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6630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36457" y="5850398"/>
            <a:ext cx="2144118" cy="3275653"/>
            <a:chOff x="5536457" y="5850398"/>
            <a:chExt cx="2144118" cy="32756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6457" y="5850398"/>
              <a:ext cx="2144118" cy="32756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16803" y="5850398"/>
            <a:ext cx="2144118" cy="3258846"/>
            <a:chOff x="10516803" y="5850398"/>
            <a:chExt cx="2144118" cy="32588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16803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06976" y="5850398"/>
            <a:ext cx="2144118" cy="3258846"/>
            <a:chOff x="13006976" y="5850398"/>
            <a:chExt cx="2144118" cy="32588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06976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3873" y="4481172"/>
            <a:ext cx="686925" cy="112576"/>
            <a:chOff x="11243873" y="4481172"/>
            <a:chExt cx="686925" cy="1125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1243873" y="4481172"/>
              <a:ext cx="686925" cy="1125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21599" y="4825311"/>
            <a:ext cx="9900465" cy="155353"/>
            <a:chOff x="6621599" y="4825311"/>
            <a:chExt cx="9900465" cy="15535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599" y="4825311"/>
              <a:ext cx="9900465" cy="1553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8432" y="5131924"/>
            <a:ext cx="608430" cy="117906"/>
            <a:chOff x="6328432" y="5131924"/>
            <a:chExt cx="608430" cy="11790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6328432" y="5131924"/>
              <a:ext cx="608430" cy="11790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04419" y="5139389"/>
            <a:ext cx="613574" cy="111777"/>
            <a:chOff x="8804419" y="5139389"/>
            <a:chExt cx="613574" cy="11177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8804419" y="5139389"/>
              <a:ext cx="613574" cy="11177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88420" y="5126228"/>
            <a:ext cx="602690" cy="112079"/>
            <a:chOff x="11288420" y="5126228"/>
            <a:chExt cx="602690" cy="11207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1288420" y="5126228"/>
              <a:ext cx="602690" cy="1120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766980" y="5124228"/>
            <a:ext cx="602690" cy="116079"/>
            <a:chOff x="13766980" y="5124228"/>
            <a:chExt cx="602690" cy="11607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3766980" y="5124228"/>
              <a:ext cx="602690" cy="1160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64830" y="5332945"/>
            <a:ext cx="1087372" cy="1087372"/>
            <a:chOff x="6064830" y="5332945"/>
            <a:chExt cx="1087372" cy="108737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4830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555003" y="5332945"/>
            <a:ext cx="1087372" cy="1087372"/>
            <a:chOff x="8555003" y="5332945"/>
            <a:chExt cx="1087372" cy="108737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55003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45176" y="5332945"/>
            <a:ext cx="1087372" cy="1087372"/>
            <a:chOff x="11045176" y="5332945"/>
            <a:chExt cx="1087372" cy="108737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45176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535349" y="5332945"/>
            <a:ext cx="1087372" cy="1087372"/>
            <a:chOff x="13535349" y="5332945"/>
            <a:chExt cx="1087372" cy="108737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35349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72928" y="3416453"/>
            <a:ext cx="3828815" cy="979762"/>
            <a:chOff x="9672928" y="3416453"/>
            <a:chExt cx="3828815" cy="97976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72928" y="3416453"/>
              <a:ext cx="3828815" cy="979762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58381" y="3372308"/>
            <a:ext cx="3228571" cy="112381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962718" y="5620111"/>
            <a:ext cx="1076190" cy="57142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6204410" y="5124228"/>
            <a:ext cx="602690" cy="116079"/>
            <a:chOff x="16204410" y="5124228"/>
            <a:chExt cx="602690" cy="11607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6204410" y="5124228"/>
              <a:ext cx="602690" cy="11607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450005" y="5850398"/>
            <a:ext cx="2144118" cy="3258846"/>
            <a:chOff x="15450005" y="5850398"/>
            <a:chExt cx="2144118" cy="325884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0005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978378" y="5332945"/>
            <a:ext cx="1087372" cy="1087372"/>
            <a:chOff x="15978378" y="5332945"/>
            <a:chExt cx="1087372" cy="108737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78378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571329" y="6393057"/>
            <a:ext cx="2122635" cy="2122635"/>
            <a:chOff x="5571329" y="6393057"/>
            <a:chExt cx="2122635" cy="212263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71329" y="6393057"/>
              <a:ext cx="2122635" cy="212263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043040" y="6379939"/>
            <a:ext cx="2119792" cy="2119792"/>
            <a:chOff x="8043040" y="6379939"/>
            <a:chExt cx="2119792" cy="211979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43040" y="6379939"/>
              <a:ext cx="2119792" cy="211979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769424" y="6132115"/>
            <a:ext cx="2619221" cy="2619221"/>
            <a:chOff x="12769424" y="6132115"/>
            <a:chExt cx="2619221" cy="261922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769424" y="6132115"/>
              <a:ext cx="2619221" cy="261922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227891" y="6155719"/>
            <a:ext cx="2629157" cy="2629157"/>
            <a:chOff x="10227891" y="6155719"/>
            <a:chExt cx="2629157" cy="262915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27891" y="6155719"/>
              <a:ext cx="2629157" cy="262915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381511" y="6385045"/>
            <a:ext cx="2130647" cy="2130647"/>
            <a:chOff x="15381511" y="6385045"/>
            <a:chExt cx="2130647" cy="2130647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381511" y="6385045"/>
              <a:ext cx="2130647" cy="213064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1736D8-2850-32DC-9071-DFB5E95FA1F0}"/>
              </a:ext>
            </a:extLst>
          </p:cNvPr>
          <p:cNvSpPr txBox="1"/>
          <p:nvPr/>
        </p:nvSpPr>
        <p:spPr>
          <a:xfrm>
            <a:off x="5899985" y="8426618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송종백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CAB61-652B-1126-3346-D045B1D6C1B8}"/>
              </a:ext>
            </a:extLst>
          </p:cNvPr>
          <p:cNvSpPr txBox="1"/>
          <p:nvPr/>
        </p:nvSpPr>
        <p:spPr>
          <a:xfrm>
            <a:off x="8381497" y="8456696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신민준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9639C-EF2E-574E-4871-32620E0C28D5}"/>
              </a:ext>
            </a:extLst>
          </p:cNvPr>
          <p:cNvSpPr txBox="1"/>
          <p:nvPr/>
        </p:nvSpPr>
        <p:spPr>
          <a:xfrm>
            <a:off x="10878050" y="8501815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홍준혁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E606-C5BC-54D5-F723-C74A05489A2B}"/>
              </a:ext>
            </a:extLst>
          </p:cNvPr>
          <p:cNvSpPr txBox="1"/>
          <p:nvPr/>
        </p:nvSpPr>
        <p:spPr>
          <a:xfrm>
            <a:off x="13419722" y="8456697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이진환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95B22-DE7F-B01A-4B73-82631776F204}"/>
              </a:ext>
            </a:extLst>
          </p:cNvPr>
          <p:cNvSpPr txBox="1"/>
          <p:nvPr/>
        </p:nvSpPr>
        <p:spPr>
          <a:xfrm>
            <a:off x="15750840" y="8426617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한수호</a:t>
            </a:r>
          </a:p>
        </p:txBody>
      </p:sp>
    </p:spTree>
    <p:extLst>
      <p:ext uri="{BB962C8B-B14F-4D97-AF65-F5344CB8AC3E}">
        <p14:creationId xmlns:p14="http://schemas.microsoft.com/office/powerpoint/2010/main" val="200192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7943" y="3043895"/>
            <a:ext cx="13676190" cy="4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E17AB-B930-9992-88F5-7E389B0CD2DB}"/>
              </a:ext>
            </a:extLst>
          </p:cNvPr>
          <p:cNvSpPr txBox="1"/>
          <p:nvPr/>
        </p:nvSpPr>
        <p:spPr>
          <a:xfrm>
            <a:off x="7892716" y="8509334"/>
            <a:ext cx="25025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/>
              <a:t>- </a:t>
            </a:r>
            <a:r>
              <a:rPr lang="ko-KR" altLang="en-US" sz="4000" b="1" err="1"/>
              <a:t>송스톤</a:t>
            </a:r>
            <a:r>
              <a:rPr lang="ko-KR" altLang="en-US" sz="4000" b="1"/>
              <a:t> -</a:t>
            </a:r>
            <a:endParaRPr lang="ko-KR" altLang="en-US" sz="4000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CE68C-26FC-2C93-66B6-AF378BECF03E}"/>
              </a:ext>
            </a:extLst>
          </p:cNvPr>
          <p:cNvSpPr txBox="1"/>
          <p:nvPr/>
        </p:nvSpPr>
        <p:spPr>
          <a:xfrm>
            <a:off x="12592050" y="49911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  <a:cs typeface="Calibri"/>
              </a:rPr>
              <a:t>요로</a:t>
            </a:r>
            <a:endParaRPr lang="ko-KR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algn="l"/>
            <a:r>
              <a:rPr lang="ko-KR" altLang="en-US">
                <a:solidFill>
                  <a:schemeClr val="bg1">
                    <a:lumMod val="95000"/>
                  </a:schemeClr>
                </a:solidFill>
                <a:cs typeface="Calibri"/>
              </a:rPr>
              <a:t>결석</a:t>
            </a:r>
            <a:endParaRPr lang="ko-KR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D0ADC1-7C7F-16C7-D129-AC11BEEB146A}"/>
              </a:ext>
            </a:extLst>
          </p:cNvPr>
          <p:cNvSpPr txBox="1"/>
          <p:nvPr/>
        </p:nvSpPr>
        <p:spPr>
          <a:xfrm>
            <a:off x="6960270" y="6749717"/>
            <a:ext cx="5209672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9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대한민국</a:t>
            </a:r>
            <a:r>
              <a:rPr lang="en-US" altLang="ko-KR" sz="29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en-US" altLang="ko-KR" sz="29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농업</a:t>
            </a:r>
            <a:r>
              <a:rPr lang="en-US" altLang="ko-KR" sz="29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en-US" altLang="ko-KR" sz="29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가구</a:t>
            </a:r>
            <a:endParaRPr lang="en-US" altLang="ko-KR" sz="29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en-US" altLang="ko-KR" sz="5000" b="1" u="sng">
                <a:ea typeface="+mn-lt"/>
                <a:cs typeface="+mn-lt"/>
              </a:rPr>
              <a:t>103</a:t>
            </a:r>
            <a:r>
              <a:rPr lang="ko-KR" sz="5000" b="1" u="sng">
                <a:ea typeface="+mn-lt"/>
                <a:cs typeface="+mn-lt"/>
              </a:rPr>
              <a:t>만 </a:t>
            </a:r>
            <a:r>
              <a:rPr lang="en-US" altLang="ko-KR" sz="5000" b="1" u="sng">
                <a:ea typeface="+mn-lt"/>
                <a:cs typeface="+mn-lt"/>
              </a:rPr>
              <a:t>1,210</a:t>
            </a:r>
            <a:r>
              <a:rPr lang="ko-KR" sz="5000" b="1" u="sng">
                <a:ea typeface="+mn-lt"/>
                <a:cs typeface="+mn-lt"/>
              </a:rPr>
              <a:t>가구</a:t>
            </a:r>
            <a:endParaRPr lang="ko-KR" sz="5000" u="sng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701F8-64A4-8D0F-9034-7D001300CD50}"/>
              </a:ext>
            </a:extLst>
          </p:cNvPr>
          <p:cNvSpPr txBox="1"/>
          <p:nvPr/>
        </p:nvSpPr>
        <p:spPr>
          <a:xfrm>
            <a:off x="13652835" y="6734676"/>
            <a:ext cx="3916278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9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연간</a:t>
            </a:r>
            <a:r>
              <a:rPr lang="ko-KR" altLang="en-US" sz="29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농약 사용량</a:t>
            </a:r>
            <a:endParaRPr lang="ko-KR"/>
          </a:p>
          <a:p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en-US" altLang="ko-KR" sz="5400" b="1" u="sng">
                <a:ea typeface="+mn-lt"/>
                <a:cs typeface="+mn-lt"/>
              </a:rPr>
              <a:t>16.7</a:t>
            </a:r>
            <a:r>
              <a:rPr lang="ko-KR" altLang="en-US" sz="5400" b="1" u="sng">
                <a:ea typeface="+mn-lt"/>
                <a:cs typeface="+mn-lt"/>
              </a:rPr>
              <a:t>톤</a:t>
            </a:r>
            <a:endParaRPr lang="ko-KR" sz="5400" b="1" u="sng">
              <a:cs typeface="Calibri"/>
            </a:endParaRPr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60C21352-CD43-9583-A887-5BA28F5EE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8096" y="6734674"/>
            <a:ext cx="1810754" cy="1780675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EB063700-D878-DEFF-0D0C-C1C6E54F83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4926" y="3380873"/>
            <a:ext cx="2036346" cy="2006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4D4EBD-19E2-B5A7-A140-954AD4CA7722}"/>
              </a:ext>
            </a:extLst>
          </p:cNvPr>
          <p:cNvSpPr txBox="1"/>
          <p:nvPr/>
        </p:nvSpPr>
        <p:spPr>
          <a:xfrm>
            <a:off x="10945730" y="3651584"/>
            <a:ext cx="4758488" cy="2046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9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총 농경지 면적</a:t>
            </a:r>
          </a:p>
          <a:p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en-US" altLang="ko-KR" sz="5400" b="1" u="sng">
                <a:ea typeface="+mn-lt"/>
                <a:cs typeface="+mn-lt"/>
              </a:rPr>
              <a:t>154만 ha</a:t>
            </a:r>
          </a:p>
          <a:p>
            <a:r>
              <a:rPr lang="en-US" altLang="ko-KR" sz="2000" u="sng">
                <a:ea typeface="Calibri"/>
                <a:cs typeface="Calibri"/>
              </a:rPr>
              <a:t>(</a:t>
            </a:r>
            <a:r>
              <a:rPr lang="en-US" sz="2000">
                <a:ea typeface="+mn-lt"/>
                <a:cs typeface="+mn-lt"/>
              </a:rPr>
              <a:t>4,658,500,000평)</a:t>
            </a:r>
            <a:endParaRPr lang="en-US" altLang="ko-KR" sz="2000" u="sng">
              <a:ea typeface="Calibri"/>
              <a:cs typeface="Calibri"/>
            </a:endParaRPr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89F0422C-EA2B-72BF-49CD-1D94D4EC7A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1123" y="6734676"/>
            <a:ext cx="1705477" cy="1735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9899" y="3057767"/>
            <a:ext cx="6867364" cy="4872559"/>
            <a:chOff x="8551162" y="3072986"/>
            <a:chExt cx="6867364" cy="48725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3709" y="6202068"/>
            <a:ext cx="2110357" cy="3227014"/>
            <a:chOff x="6053709" y="6202068"/>
            <a:chExt cx="2110357" cy="32270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14C2851-C4D3-18F8-7C26-CA5EA08AF7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8399" y="4130701"/>
            <a:ext cx="4125789" cy="261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271" y="442388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07383" y="2453493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471212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390126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390986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02C23C6-85C6-4839-1125-64ED3DC4E3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2453" y="2738055"/>
            <a:ext cx="11992279" cy="7240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271" y="442388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07383" y="2453493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471212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390126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390986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02C23C6-85C6-4839-1125-64ED3DC4E3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0565" y="2721921"/>
            <a:ext cx="11992279" cy="7240952"/>
          </a:xfrm>
          <a:prstGeom prst="rect">
            <a:avLst/>
          </a:prstGeom>
        </p:spPr>
      </p:pic>
      <p:grpSp>
        <p:nvGrpSpPr>
          <p:cNvPr id="18" name="그룹 1007">
            <a:extLst>
              <a:ext uri="{FF2B5EF4-FFF2-40B4-BE49-F238E27FC236}">
                <a16:creationId xmlns:a16="http://schemas.microsoft.com/office/drawing/2014/main" id="{048225F0-0DE4-F561-8661-754B233D246C}"/>
              </a:ext>
            </a:extLst>
          </p:cNvPr>
          <p:cNvGrpSpPr/>
          <p:nvPr/>
        </p:nvGrpSpPr>
        <p:grpSpPr>
          <a:xfrm rot="526393">
            <a:off x="7832104" y="3113297"/>
            <a:ext cx="5773070" cy="5222496"/>
            <a:chOff x="7942930" y="2816604"/>
            <a:chExt cx="7086421" cy="5933085"/>
          </a:xfrm>
        </p:grpSpPr>
        <p:pic>
          <p:nvPicPr>
            <p:cNvPr id="19" name="Object 25">
              <a:extLst>
                <a:ext uri="{FF2B5EF4-FFF2-40B4-BE49-F238E27FC236}">
                  <a16:creationId xmlns:a16="http://schemas.microsoft.com/office/drawing/2014/main" id="{4B33CB52-004D-1028-93A0-8A07FFC8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380000">
              <a:off x="7942930" y="2816604"/>
              <a:ext cx="7086421" cy="59330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068274-A9F4-D482-138B-DBDA0C4C555A}"/>
              </a:ext>
            </a:extLst>
          </p:cNvPr>
          <p:cNvSpPr txBox="1"/>
          <p:nvPr/>
        </p:nvSpPr>
        <p:spPr>
          <a:xfrm rot="21446950">
            <a:off x="8966039" y="5309046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FF0000"/>
                </a:solidFill>
              </a:rPr>
              <a:t>확대 필요</a:t>
            </a:r>
          </a:p>
        </p:txBody>
      </p:sp>
    </p:spTree>
    <p:extLst>
      <p:ext uri="{BB962C8B-B14F-4D97-AF65-F5344CB8AC3E}">
        <p14:creationId xmlns:p14="http://schemas.microsoft.com/office/powerpoint/2010/main" val="2331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0851" y="3238500"/>
            <a:ext cx="6867364" cy="4872559"/>
            <a:chOff x="8551162" y="3072986"/>
            <a:chExt cx="6867364" cy="48725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18354" y="6322384"/>
            <a:ext cx="2110357" cy="3227014"/>
            <a:chOff x="6053709" y="6202068"/>
            <a:chExt cx="2110357" cy="32270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6DE76E-14AB-18AD-4DAF-2EE253BFB1DF}"/>
              </a:ext>
            </a:extLst>
          </p:cNvPr>
          <p:cNvSpPr txBox="1"/>
          <p:nvPr/>
        </p:nvSpPr>
        <p:spPr>
          <a:xfrm>
            <a:off x="10043361" y="4162927"/>
            <a:ext cx="6638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err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Malgun Gothic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FFCAB-1F1B-7A07-EB26-5E43D9CC0B0D}"/>
              </a:ext>
            </a:extLst>
          </p:cNvPr>
          <p:cNvSpPr txBox="1"/>
          <p:nvPr/>
        </p:nvSpPr>
        <p:spPr>
          <a:xfrm>
            <a:off x="10133598" y="47795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D213C-068E-FC46-4C6F-9F1E683AE7C6}"/>
              </a:ext>
            </a:extLst>
          </p:cNvPr>
          <p:cNvSpPr txBox="1"/>
          <p:nvPr/>
        </p:nvSpPr>
        <p:spPr>
          <a:xfrm>
            <a:off x="8208545" y="4523875"/>
            <a:ext cx="79919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사회의 </a:t>
            </a:r>
            <a:r>
              <a:rPr lang="ko-KR" altLang="en-US" sz="600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스마트팜</a:t>
            </a:r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</a:t>
            </a:r>
            <a:endParaRPr lang="ko-KR" sz="60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ctr"/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관심도는?</a:t>
            </a:r>
            <a:endParaRPr lang="ko-KR" sz="6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A8D6BA7-8289-6012-76EA-BF4EF3C6F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399" y="3125201"/>
            <a:ext cx="6112043" cy="6051884"/>
          </a:xfrm>
          <a:prstGeom prst="rect">
            <a:avLst/>
          </a:prstGeom>
        </p:spPr>
      </p:pic>
      <p:pic>
        <p:nvPicPr>
          <p:cNvPr id="10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2F03FBF-74F6-9895-9066-0EAE749F8B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2109" y="3305677"/>
            <a:ext cx="6112042" cy="6112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F55D3716982584985411A2E56FD053D" ma:contentTypeVersion="0" ma:contentTypeDescription="새 문서를 만듭니다." ma:contentTypeScope="" ma:versionID="9b1b56a306a6d33de2dca4374b5e9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7aec0cd89042c3323a04af659a54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B6F46F-FC92-43CD-9A30-1542EB6F43C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884A37-7B0F-432A-B8E4-E6A1CE1B82D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B54CA2-7132-4B07-B325-C12934D805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288</Words>
  <Application>Microsoft Office PowerPoint</Application>
  <PresentationFormat>사용자 지정</PresentationFormat>
  <Paragraphs>104</Paragraphs>
  <Slides>33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HY헤드라인M</vt:lpstr>
      <vt:lpstr>Malgun Gothic</vt:lpstr>
      <vt:lpstr>Malgun Gothic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한 수호</cp:lastModifiedBy>
  <cp:revision>4</cp:revision>
  <dcterms:created xsi:type="dcterms:W3CDTF">2021-02-14T19:43:51Z</dcterms:created>
  <dcterms:modified xsi:type="dcterms:W3CDTF">2022-06-30T07:56:48Z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0x010100CF55D3716982584985411A2E56FD053D</vt:lpwstr>
  </property>
</Properties>
</file>