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386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OfficePal™ by Team RetroSpark</a:t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307" y="969900"/>
            <a:ext cx="6045551" cy="35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75" y="1608300"/>
            <a:ext cx="2034825" cy="3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650" y="2794452"/>
            <a:ext cx="2933195" cy="219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