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9" r:id="rId6"/>
    <p:sldId id="266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F4E59DE-307B-4EDC-8B96-823BBEA84059}">
          <p14:sldIdLst>
            <p14:sldId id="256"/>
            <p14:sldId id="289"/>
            <p14:sldId id="266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D6D487-001E-421D-8F87-9807F17A4E22}" v="58" dt="2021-12-04T09:11:49.7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휘곤" userId="09902b62e559b82a" providerId="LiveId" clId="{BED6D487-001E-421D-8F87-9807F17A4E22}"/>
    <pc:docChg chg="undo custSel addSld delSld modSld sldOrd addSection delSection modSection">
      <pc:chgData name="김 휘곤" userId="09902b62e559b82a" providerId="LiveId" clId="{BED6D487-001E-421D-8F87-9807F17A4E22}" dt="2021-12-04T09:12:09.108" v="307" actId="478"/>
      <pc:docMkLst>
        <pc:docMk/>
      </pc:docMkLst>
      <pc:sldChg chg="del">
        <pc:chgData name="김 휘곤" userId="09902b62e559b82a" providerId="LiveId" clId="{BED6D487-001E-421D-8F87-9807F17A4E22}" dt="2021-12-04T05:46:16.819" v="85" actId="47"/>
        <pc:sldMkLst>
          <pc:docMk/>
          <pc:sldMk cId="707789176" sldId="258"/>
        </pc:sldMkLst>
      </pc:sldChg>
      <pc:sldChg chg="del">
        <pc:chgData name="김 휘곤" userId="09902b62e559b82a" providerId="LiveId" clId="{BED6D487-001E-421D-8F87-9807F17A4E22}" dt="2021-12-04T09:11:29.751" v="298" actId="47"/>
        <pc:sldMkLst>
          <pc:docMk/>
          <pc:sldMk cId="566997565" sldId="260"/>
        </pc:sldMkLst>
      </pc:sldChg>
      <pc:sldChg chg="del">
        <pc:chgData name="김 휘곤" userId="09902b62e559b82a" providerId="LiveId" clId="{BED6D487-001E-421D-8F87-9807F17A4E22}" dt="2021-12-04T05:44:45.271" v="1" actId="47"/>
        <pc:sldMkLst>
          <pc:docMk/>
          <pc:sldMk cId="1738561688" sldId="261"/>
        </pc:sldMkLst>
      </pc:sldChg>
      <pc:sldChg chg="del">
        <pc:chgData name="김 휘곤" userId="09902b62e559b82a" providerId="LiveId" clId="{BED6D487-001E-421D-8F87-9807F17A4E22}" dt="2021-12-04T05:44:43.504" v="0" actId="47"/>
        <pc:sldMkLst>
          <pc:docMk/>
          <pc:sldMk cId="1593920805" sldId="262"/>
        </pc:sldMkLst>
      </pc:sldChg>
      <pc:sldChg chg="del">
        <pc:chgData name="김 휘곤" userId="09902b62e559b82a" providerId="LiveId" clId="{BED6D487-001E-421D-8F87-9807F17A4E22}" dt="2021-12-04T05:46:15.464" v="84" actId="47"/>
        <pc:sldMkLst>
          <pc:docMk/>
          <pc:sldMk cId="1346372204" sldId="264"/>
        </pc:sldMkLst>
      </pc:sldChg>
      <pc:sldChg chg="addSp delSp modSp mod">
        <pc:chgData name="김 휘곤" userId="09902b62e559b82a" providerId="LiveId" clId="{BED6D487-001E-421D-8F87-9807F17A4E22}" dt="2021-12-04T09:12:09.108" v="307" actId="478"/>
        <pc:sldMkLst>
          <pc:docMk/>
          <pc:sldMk cId="2121178069" sldId="266"/>
        </pc:sldMkLst>
        <pc:spChg chg="mod">
          <ac:chgData name="김 휘곤" userId="09902b62e559b82a" providerId="LiveId" clId="{BED6D487-001E-421D-8F87-9807F17A4E22}" dt="2021-12-04T05:46:19.822" v="87"/>
          <ac:spMkLst>
            <pc:docMk/>
            <pc:sldMk cId="2121178069" sldId="266"/>
            <ac:spMk id="2" creationId="{5CE54ABB-4929-4810-950B-2DAEA0A5BAB4}"/>
          </ac:spMkLst>
        </pc:spChg>
        <pc:spChg chg="del mod">
          <ac:chgData name="김 휘곤" userId="09902b62e559b82a" providerId="LiveId" clId="{BED6D487-001E-421D-8F87-9807F17A4E22}" dt="2021-12-04T05:46:39.918" v="98" actId="478"/>
          <ac:spMkLst>
            <pc:docMk/>
            <pc:sldMk cId="2121178069" sldId="266"/>
            <ac:spMk id="3" creationId="{D5E1C399-8F48-44F5-9461-3C89866D4CE1}"/>
          </ac:spMkLst>
        </pc:spChg>
        <pc:spChg chg="del">
          <ac:chgData name="김 휘곤" userId="09902b62e559b82a" providerId="LiveId" clId="{BED6D487-001E-421D-8F87-9807F17A4E22}" dt="2021-12-04T05:46:26.594" v="88" actId="478"/>
          <ac:spMkLst>
            <pc:docMk/>
            <pc:sldMk cId="2121178069" sldId="266"/>
            <ac:spMk id="4" creationId="{A112B089-A8F9-45B1-BE6E-EAC10163F082}"/>
          </ac:spMkLst>
        </pc:spChg>
        <pc:spChg chg="del">
          <ac:chgData name="김 휘곤" userId="09902b62e559b82a" providerId="LiveId" clId="{BED6D487-001E-421D-8F87-9807F17A4E22}" dt="2021-12-04T05:46:33.969" v="93" actId="478"/>
          <ac:spMkLst>
            <pc:docMk/>
            <pc:sldMk cId="2121178069" sldId="266"/>
            <ac:spMk id="5" creationId="{CF515C5D-2CDB-4E66-B2B8-1451BC44247F}"/>
          </ac:spMkLst>
        </pc:spChg>
        <pc:spChg chg="del mod">
          <ac:chgData name="김 휘곤" userId="09902b62e559b82a" providerId="LiveId" clId="{BED6D487-001E-421D-8F87-9807F17A4E22}" dt="2021-12-04T05:46:31.735" v="92" actId="478"/>
          <ac:spMkLst>
            <pc:docMk/>
            <pc:sldMk cId="2121178069" sldId="266"/>
            <ac:spMk id="6" creationId="{0FE22F9B-4BF8-41DC-8F1C-836B546E59AD}"/>
          </ac:spMkLst>
        </pc:spChg>
        <pc:spChg chg="del mod">
          <ac:chgData name="김 휘곤" userId="09902b62e559b82a" providerId="LiveId" clId="{BED6D487-001E-421D-8F87-9807F17A4E22}" dt="2021-12-04T05:46:36.180" v="96" actId="478"/>
          <ac:spMkLst>
            <pc:docMk/>
            <pc:sldMk cId="2121178069" sldId="266"/>
            <ac:spMk id="7" creationId="{6B35F89A-6CDF-41F7-BD87-18B45BD7330B}"/>
          </ac:spMkLst>
        </pc:spChg>
        <pc:spChg chg="del">
          <ac:chgData name="김 휘곤" userId="09902b62e559b82a" providerId="LiveId" clId="{BED6D487-001E-421D-8F87-9807F17A4E22}" dt="2021-12-04T05:46:41.855" v="100" actId="478"/>
          <ac:spMkLst>
            <pc:docMk/>
            <pc:sldMk cId="2121178069" sldId="266"/>
            <ac:spMk id="8" creationId="{E92B9716-8D44-4864-8986-720957B34362}"/>
          </ac:spMkLst>
        </pc:spChg>
        <pc:spChg chg="del">
          <ac:chgData name="김 휘곤" userId="09902b62e559b82a" providerId="LiveId" clId="{BED6D487-001E-421D-8F87-9807F17A4E22}" dt="2021-12-04T09:12:09.108" v="307" actId="478"/>
          <ac:spMkLst>
            <pc:docMk/>
            <pc:sldMk cId="2121178069" sldId="266"/>
            <ac:spMk id="9" creationId="{7B78F7A0-88C5-4940-B21C-099F472F39F9}"/>
          </ac:spMkLst>
        </pc:spChg>
        <pc:spChg chg="del">
          <ac:chgData name="김 휘곤" userId="09902b62e559b82a" providerId="LiveId" clId="{BED6D487-001E-421D-8F87-9807F17A4E22}" dt="2021-12-04T09:12:09.108" v="307" actId="478"/>
          <ac:spMkLst>
            <pc:docMk/>
            <pc:sldMk cId="2121178069" sldId="266"/>
            <ac:spMk id="10" creationId="{D2186069-FC8E-433D-9BB4-942220CE8CFB}"/>
          </ac:spMkLst>
        </pc:spChg>
        <pc:spChg chg="del">
          <ac:chgData name="김 휘곤" userId="09902b62e559b82a" providerId="LiveId" clId="{BED6D487-001E-421D-8F87-9807F17A4E22}" dt="2021-12-04T09:12:09.108" v="307" actId="478"/>
          <ac:spMkLst>
            <pc:docMk/>
            <pc:sldMk cId="2121178069" sldId="266"/>
            <ac:spMk id="11" creationId="{BAD5B6F4-0A90-447A-A1AE-D75C934B6B29}"/>
          </ac:spMkLst>
        </pc:spChg>
        <pc:spChg chg="add del mod">
          <ac:chgData name="김 휘곤" userId="09902b62e559b82a" providerId="LiveId" clId="{BED6D487-001E-421D-8F87-9807F17A4E22}" dt="2021-12-04T05:46:34.991" v="94" actId="478"/>
          <ac:spMkLst>
            <pc:docMk/>
            <pc:sldMk cId="2121178069" sldId="266"/>
            <ac:spMk id="13" creationId="{7FCD78C1-8246-455E-8310-3D3759667960}"/>
          </ac:spMkLst>
        </pc:spChg>
        <pc:spChg chg="add mod">
          <ac:chgData name="김 휘곤" userId="09902b62e559b82a" providerId="LiveId" clId="{BED6D487-001E-421D-8F87-9807F17A4E22}" dt="2021-12-04T05:47:27.524" v="185" actId="1076"/>
          <ac:spMkLst>
            <pc:docMk/>
            <pc:sldMk cId="2121178069" sldId="266"/>
            <ac:spMk id="15" creationId="{7C1EB611-6992-4011-9C68-D069C7A3B873}"/>
          </ac:spMkLst>
        </pc:spChg>
        <pc:spChg chg="add del mod">
          <ac:chgData name="김 휘곤" userId="09902b62e559b82a" providerId="LiveId" clId="{BED6D487-001E-421D-8F87-9807F17A4E22}" dt="2021-12-04T05:46:44.528" v="102" actId="478"/>
          <ac:spMkLst>
            <pc:docMk/>
            <pc:sldMk cId="2121178069" sldId="266"/>
            <ac:spMk id="17" creationId="{D27321A2-CEFE-40A3-9ACA-21E6CEAA5A8E}"/>
          </ac:spMkLst>
        </pc:spChg>
        <pc:spChg chg="add del mod">
          <ac:chgData name="김 휘곤" userId="09902b62e559b82a" providerId="LiveId" clId="{BED6D487-001E-421D-8F87-9807F17A4E22}" dt="2021-12-04T05:46:39.042" v="97" actId="478"/>
          <ac:spMkLst>
            <pc:docMk/>
            <pc:sldMk cId="2121178069" sldId="266"/>
            <ac:spMk id="19" creationId="{8F8FA353-CEFC-4283-B90F-D62EA57541EF}"/>
          </ac:spMkLst>
        </pc:spChg>
        <pc:spChg chg="add del mod">
          <ac:chgData name="김 휘곤" userId="09902b62e559b82a" providerId="LiveId" clId="{BED6D487-001E-421D-8F87-9807F17A4E22}" dt="2021-12-04T05:46:40.653" v="99" actId="478"/>
          <ac:spMkLst>
            <pc:docMk/>
            <pc:sldMk cId="2121178069" sldId="266"/>
            <ac:spMk id="21" creationId="{E2724B33-D908-4753-AAA8-78DCD4829D67}"/>
          </ac:spMkLst>
        </pc:spChg>
        <pc:spChg chg="add del mod">
          <ac:chgData name="김 휘곤" userId="09902b62e559b82a" providerId="LiveId" clId="{BED6D487-001E-421D-8F87-9807F17A4E22}" dt="2021-12-04T05:46:42.728" v="101" actId="478"/>
          <ac:spMkLst>
            <pc:docMk/>
            <pc:sldMk cId="2121178069" sldId="266"/>
            <ac:spMk id="23" creationId="{E08C445B-1FFD-4E35-93C7-75795B8CEEB9}"/>
          </ac:spMkLst>
        </pc:spChg>
      </pc:sldChg>
      <pc:sldChg chg="del">
        <pc:chgData name="김 휘곤" userId="09902b62e559b82a" providerId="LiveId" clId="{BED6D487-001E-421D-8F87-9807F17A4E22}" dt="2021-12-04T09:08:36.146" v="239" actId="47"/>
        <pc:sldMkLst>
          <pc:docMk/>
          <pc:sldMk cId="1472106130" sldId="270"/>
        </pc:sldMkLst>
      </pc:sldChg>
      <pc:sldChg chg="del">
        <pc:chgData name="김 휘곤" userId="09902b62e559b82a" providerId="LiveId" clId="{BED6D487-001E-421D-8F87-9807F17A4E22}" dt="2021-12-04T09:11:28.687" v="297" actId="47"/>
        <pc:sldMkLst>
          <pc:docMk/>
          <pc:sldMk cId="460935096" sldId="271"/>
        </pc:sldMkLst>
      </pc:sldChg>
      <pc:sldChg chg="del">
        <pc:chgData name="김 휘곤" userId="09902b62e559b82a" providerId="LiveId" clId="{BED6D487-001E-421D-8F87-9807F17A4E22}" dt="2021-12-04T09:11:29.751" v="298" actId="47"/>
        <pc:sldMkLst>
          <pc:docMk/>
          <pc:sldMk cId="920173932" sldId="275"/>
        </pc:sldMkLst>
      </pc:sldChg>
      <pc:sldChg chg="del">
        <pc:chgData name="김 휘곤" userId="09902b62e559b82a" providerId="LiveId" clId="{BED6D487-001E-421D-8F87-9807F17A4E22}" dt="2021-12-04T09:11:29.751" v="298" actId="47"/>
        <pc:sldMkLst>
          <pc:docMk/>
          <pc:sldMk cId="2436493926" sldId="276"/>
        </pc:sldMkLst>
      </pc:sldChg>
      <pc:sldChg chg="del">
        <pc:chgData name="김 휘곤" userId="09902b62e559b82a" providerId="LiveId" clId="{BED6D487-001E-421D-8F87-9807F17A4E22}" dt="2021-12-04T05:46:17.695" v="86" actId="47"/>
        <pc:sldMkLst>
          <pc:docMk/>
          <pc:sldMk cId="2069393026" sldId="278"/>
        </pc:sldMkLst>
      </pc:sldChg>
      <pc:sldChg chg="addSp delSp modSp del mod">
        <pc:chgData name="김 휘곤" userId="09902b62e559b82a" providerId="LiveId" clId="{BED6D487-001E-421D-8F87-9807F17A4E22}" dt="2021-12-04T09:07:23.429" v="224" actId="47"/>
        <pc:sldMkLst>
          <pc:docMk/>
          <pc:sldMk cId="1417396711" sldId="280"/>
        </pc:sldMkLst>
        <pc:spChg chg="mod">
          <ac:chgData name="김 휘곤" userId="09902b62e559b82a" providerId="LiveId" clId="{BED6D487-001E-421D-8F87-9807F17A4E22}" dt="2021-12-04T09:01:18.041" v="194" actId="21"/>
          <ac:spMkLst>
            <pc:docMk/>
            <pc:sldMk cId="1417396711" sldId="280"/>
            <ac:spMk id="2" creationId="{935C0770-A36E-4500-AA2E-F3DE8416AD1E}"/>
          </ac:spMkLst>
        </pc:spChg>
        <pc:spChg chg="del">
          <ac:chgData name="김 휘곤" userId="09902b62e559b82a" providerId="LiveId" clId="{BED6D487-001E-421D-8F87-9807F17A4E22}" dt="2021-12-04T09:00:42.378" v="189" actId="478"/>
          <ac:spMkLst>
            <pc:docMk/>
            <pc:sldMk cId="1417396711" sldId="280"/>
            <ac:spMk id="3" creationId="{2CC7E0A4-FE8E-4F7B-8370-1FA3484B6144}"/>
          </ac:spMkLst>
        </pc:spChg>
        <pc:spChg chg="del">
          <ac:chgData name="김 휘곤" userId="09902b62e559b82a" providerId="LiveId" clId="{BED6D487-001E-421D-8F87-9807F17A4E22}" dt="2021-12-04T09:00:42.378" v="189" actId="478"/>
          <ac:spMkLst>
            <pc:docMk/>
            <pc:sldMk cId="1417396711" sldId="280"/>
            <ac:spMk id="4" creationId="{5CE495FC-7E0A-4342-A40D-3B65DCA780C6}"/>
          </ac:spMkLst>
        </pc:spChg>
        <pc:spChg chg="del">
          <ac:chgData name="김 휘곤" userId="09902b62e559b82a" providerId="LiveId" clId="{BED6D487-001E-421D-8F87-9807F17A4E22}" dt="2021-12-04T09:00:42.378" v="189" actId="478"/>
          <ac:spMkLst>
            <pc:docMk/>
            <pc:sldMk cId="1417396711" sldId="280"/>
            <ac:spMk id="5" creationId="{AB97FAAF-FD5C-4EDE-A2D8-148266453488}"/>
          </ac:spMkLst>
        </pc:spChg>
        <pc:spChg chg="del">
          <ac:chgData name="김 휘곤" userId="09902b62e559b82a" providerId="LiveId" clId="{BED6D487-001E-421D-8F87-9807F17A4E22}" dt="2021-12-04T09:00:42.378" v="189" actId="478"/>
          <ac:spMkLst>
            <pc:docMk/>
            <pc:sldMk cId="1417396711" sldId="280"/>
            <ac:spMk id="6" creationId="{7F0BD43D-EBFD-48E7-A1D3-EB9228D4C58B}"/>
          </ac:spMkLst>
        </pc:spChg>
        <pc:spChg chg="del">
          <ac:chgData name="김 휘곤" userId="09902b62e559b82a" providerId="LiveId" clId="{BED6D487-001E-421D-8F87-9807F17A4E22}" dt="2021-12-04T09:00:42.378" v="189" actId="478"/>
          <ac:spMkLst>
            <pc:docMk/>
            <pc:sldMk cId="1417396711" sldId="280"/>
            <ac:spMk id="7" creationId="{E9C0C8B1-2DBC-40B1-BBA7-7B3D396478A1}"/>
          </ac:spMkLst>
        </pc:spChg>
        <pc:spChg chg="del">
          <ac:chgData name="김 휘곤" userId="09902b62e559b82a" providerId="LiveId" clId="{BED6D487-001E-421D-8F87-9807F17A4E22}" dt="2021-12-04T09:00:42.378" v="189" actId="478"/>
          <ac:spMkLst>
            <pc:docMk/>
            <pc:sldMk cId="1417396711" sldId="280"/>
            <ac:spMk id="8" creationId="{B2F06784-6A30-4941-B70A-A58B611950D4}"/>
          </ac:spMkLst>
        </pc:spChg>
        <pc:spChg chg="add del mod">
          <ac:chgData name="김 휘곤" userId="09902b62e559b82a" providerId="LiveId" clId="{BED6D487-001E-421D-8F87-9807F17A4E22}" dt="2021-12-04T09:00:49.974" v="191" actId="478"/>
          <ac:spMkLst>
            <pc:docMk/>
            <pc:sldMk cId="1417396711" sldId="280"/>
            <ac:spMk id="10" creationId="{1EEDFC68-7392-4793-B731-BEC91646D80D}"/>
          </ac:spMkLst>
        </pc:spChg>
        <pc:spChg chg="add del mod">
          <ac:chgData name="김 휘곤" userId="09902b62e559b82a" providerId="LiveId" clId="{BED6D487-001E-421D-8F87-9807F17A4E22}" dt="2021-12-04T09:00:45.413" v="190" actId="478"/>
          <ac:spMkLst>
            <pc:docMk/>
            <pc:sldMk cId="1417396711" sldId="280"/>
            <ac:spMk id="12" creationId="{0EE15258-6E63-4072-BF7C-A7F5556D0174}"/>
          </ac:spMkLst>
        </pc:spChg>
        <pc:spChg chg="add del mod">
          <ac:chgData name="김 휘곤" userId="09902b62e559b82a" providerId="LiveId" clId="{BED6D487-001E-421D-8F87-9807F17A4E22}" dt="2021-12-04T09:00:45.413" v="190" actId="478"/>
          <ac:spMkLst>
            <pc:docMk/>
            <pc:sldMk cId="1417396711" sldId="280"/>
            <ac:spMk id="14" creationId="{0FA01574-F43A-476E-BC88-6ED1570A6EF3}"/>
          </ac:spMkLst>
        </pc:spChg>
        <pc:spChg chg="add del mod">
          <ac:chgData name="김 휘곤" userId="09902b62e559b82a" providerId="LiveId" clId="{BED6D487-001E-421D-8F87-9807F17A4E22}" dt="2021-12-04T09:00:45.413" v="190" actId="478"/>
          <ac:spMkLst>
            <pc:docMk/>
            <pc:sldMk cId="1417396711" sldId="280"/>
            <ac:spMk id="16" creationId="{F06CDBBF-3654-4DD7-9F7D-3650D5A59702}"/>
          </ac:spMkLst>
        </pc:spChg>
        <pc:spChg chg="add del mod">
          <ac:chgData name="김 휘곤" userId="09902b62e559b82a" providerId="LiveId" clId="{BED6D487-001E-421D-8F87-9807F17A4E22}" dt="2021-12-04T09:00:49.974" v="191" actId="478"/>
          <ac:spMkLst>
            <pc:docMk/>
            <pc:sldMk cId="1417396711" sldId="280"/>
            <ac:spMk id="18" creationId="{22981320-6556-4D07-8841-730F50518567}"/>
          </ac:spMkLst>
        </pc:spChg>
        <pc:spChg chg="add del mod">
          <ac:chgData name="김 휘곤" userId="09902b62e559b82a" providerId="LiveId" clId="{BED6D487-001E-421D-8F87-9807F17A4E22}" dt="2021-12-04T09:00:45.413" v="190" actId="478"/>
          <ac:spMkLst>
            <pc:docMk/>
            <pc:sldMk cId="1417396711" sldId="280"/>
            <ac:spMk id="20" creationId="{958F67CC-BB0F-4AEC-A854-FCB0A1AEB3CB}"/>
          </ac:spMkLst>
        </pc:spChg>
        <pc:spChg chg="add del mod">
          <ac:chgData name="김 휘곤" userId="09902b62e559b82a" providerId="LiveId" clId="{BED6D487-001E-421D-8F87-9807F17A4E22}" dt="2021-12-04T09:00:45.413" v="190" actId="478"/>
          <ac:spMkLst>
            <pc:docMk/>
            <pc:sldMk cId="1417396711" sldId="280"/>
            <ac:spMk id="22" creationId="{B0F76AAF-D0AC-451F-915B-B8C976D0A969}"/>
          </ac:spMkLst>
        </pc:spChg>
        <pc:spChg chg="del">
          <ac:chgData name="김 휘곤" userId="09902b62e559b82a" providerId="LiveId" clId="{BED6D487-001E-421D-8F87-9807F17A4E22}" dt="2021-12-04T09:00:42.378" v="189" actId="478"/>
          <ac:spMkLst>
            <pc:docMk/>
            <pc:sldMk cId="1417396711" sldId="280"/>
            <ac:spMk id="24" creationId="{568D7422-F48C-4829-8937-7DA701F3303B}"/>
          </ac:spMkLst>
        </pc:spChg>
        <pc:spChg chg="del">
          <ac:chgData name="김 휘곤" userId="09902b62e559b82a" providerId="LiveId" clId="{BED6D487-001E-421D-8F87-9807F17A4E22}" dt="2021-12-04T09:00:42.378" v="189" actId="478"/>
          <ac:spMkLst>
            <pc:docMk/>
            <pc:sldMk cId="1417396711" sldId="280"/>
            <ac:spMk id="25" creationId="{225FED20-8F0E-4B86-88AD-F902806B2CA0}"/>
          </ac:spMkLst>
        </pc:spChg>
        <pc:spChg chg="del">
          <ac:chgData name="김 휘곤" userId="09902b62e559b82a" providerId="LiveId" clId="{BED6D487-001E-421D-8F87-9807F17A4E22}" dt="2021-12-04T09:00:42.378" v="189" actId="478"/>
          <ac:spMkLst>
            <pc:docMk/>
            <pc:sldMk cId="1417396711" sldId="280"/>
            <ac:spMk id="26" creationId="{2329531A-E68A-4913-9B66-062FBAC6D24D}"/>
          </ac:spMkLst>
        </pc:spChg>
        <pc:spChg chg="del">
          <ac:chgData name="김 휘곤" userId="09902b62e559b82a" providerId="LiveId" clId="{BED6D487-001E-421D-8F87-9807F17A4E22}" dt="2021-12-04T09:00:42.378" v="189" actId="478"/>
          <ac:spMkLst>
            <pc:docMk/>
            <pc:sldMk cId="1417396711" sldId="280"/>
            <ac:spMk id="27" creationId="{69ADCED5-CED8-4991-9B1E-DB7381BE7431}"/>
          </ac:spMkLst>
        </pc:spChg>
        <pc:spChg chg="del">
          <ac:chgData name="김 휘곤" userId="09902b62e559b82a" providerId="LiveId" clId="{BED6D487-001E-421D-8F87-9807F17A4E22}" dt="2021-12-04T09:00:42.378" v="189" actId="478"/>
          <ac:spMkLst>
            <pc:docMk/>
            <pc:sldMk cId="1417396711" sldId="280"/>
            <ac:spMk id="28" creationId="{E8BD1918-91E9-45FF-B758-93DAFA9EAFE9}"/>
          </ac:spMkLst>
        </pc:spChg>
        <pc:spChg chg="del">
          <ac:chgData name="김 휘곤" userId="09902b62e559b82a" providerId="LiveId" clId="{BED6D487-001E-421D-8F87-9807F17A4E22}" dt="2021-12-04T09:00:42.378" v="189" actId="478"/>
          <ac:spMkLst>
            <pc:docMk/>
            <pc:sldMk cId="1417396711" sldId="280"/>
            <ac:spMk id="29" creationId="{BF7EE2E1-DA9E-4645-BC0D-305C1F12118B}"/>
          </ac:spMkLst>
        </pc:spChg>
        <pc:spChg chg="add del mod">
          <ac:chgData name="김 휘곤" userId="09902b62e559b82a" providerId="LiveId" clId="{BED6D487-001E-421D-8F87-9807F17A4E22}" dt="2021-12-04T09:00:45.413" v="190" actId="478"/>
          <ac:spMkLst>
            <pc:docMk/>
            <pc:sldMk cId="1417396711" sldId="280"/>
            <ac:spMk id="30" creationId="{40FCD17D-E317-4461-A63A-A32360C86D14}"/>
          </ac:spMkLst>
        </pc:spChg>
        <pc:spChg chg="del">
          <ac:chgData name="김 휘곤" userId="09902b62e559b82a" providerId="LiveId" clId="{BED6D487-001E-421D-8F87-9807F17A4E22}" dt="2021-12-04T09:00:42.378" v="189" actId="478"/>
          <ac:spMkLst>
            <pc:docMk/>
            <pc:sldMk cId="1417396711" sldId="280"/>
            <ac:spMk id="31" creationId="{F116CCE2-DE5B-4D04-8780-DE09E03B8A28}"/>
          </ac:spMkLst>
        </pc:spChg>
        <pc:spChg chg="del">
          <ac:chgData name="김 휘곤" userId="09902b62e559b82a" providerId="LiveId" clId="{BED6D487-001E-421D-8F87-9807F17A4E22}" dt="2021-12-04T09:00:42.378" v="189" actId="478"/>
          <ac:spMkLst>
            <pc:docMk/>
            <pc:sldMk cId="1417396711" sldId="280"/>
            <ac:spMk id="33" creationId="{1930BF4B-0565-4413-BDB0-116E9B84F127}"/>
          </ac:spMkLst>
        </pc:spChg>
        <pc:spChg chg="add del mod">
          <ac:chgData name="김 휘곤" userId="09902b62e559b82a" providerId="LiveId" clId="{BED6D487-001E-421D-8F87-9807F17A4E22}" dt="2021-12-04T09:00:45.413" v="190" actId="478"/>
          <ac:spMkLst>
            <pc:docMk/>
            <pc:sldMk cId="1417396711" sldId="280"/>
            <ac:spMk id="34" creationId="{7D13CC18-08D5-4412-AD55-5F737A731A5C}"/>
          </ac:spMkLst>
        </pc:spChg>
        <pc:spChg chg="del">
          <ac:chgData name="김 휘곤" userId="09902b62e559b82a" providerId="LiveId" clId="{BED6D487-001E-421D-8F87-9807F17A4E22}" dt="2021-12-04T09:00:42.378" v="189" actId="478"/>
          <ac:spMkLst>
            <pc:docMk/>
            <pc:sldMk cId="1417396711" sldId="280"/>
            <ac:spMk id="35" creationId="{AEC73B38-496F-4951-89EB-38E1A77E186B}"/>
          </ac:spMkLst>
        </pc:spChg>
        <pc:spChg chg="del">
          <ac:chgData name="김 휘곤" userId="09902b62e559b82a" providerId="LiveId" clId="{BED6D487-001E-421D-8F87-9807F17A4E22}" dt="2021-12-04T09:00:42.378" v="189" actId="478"/>
          <ac:spMkLst>
            <pc:docMk/>
            <pc:sldMk cId="1417396711" sldId="280"/>
            <ac:spMk id="37" creationId="{8658B547-4844-4FC2-9B4E-C8A8DF4D66D8}"/>
          </ac:spMkLst>
        </pc:spChg>
        <pc:spChg chg="add del mod">
          <ac:chgData name="김 휘곤" userId="09902b62e559b82a" providerId="LiveId" clId="{BED6D487-001E-421D-8F87-9807F17A4E22}" dt="2021-12-04T09:00:45.413" v="190" actId="478"/>
          <ac:spMkLst>
            <pc:docMk/>
            <pc:sldMk cId="1417396711" sldId="280"/>
            <ac:spMk id="38" creationId="{46881C67-A6F6-4006-BFFA-398439FF4800}"/>
          </ac:spMkLst>
        </pc:spChg>
        <pc:spChg chg="del">
          <ac:chgData name="김 휘곤" userId="09902b62e559b82a" providerId="LiveId" clId="{BED6D487-001E-421D-8F87-9807F17A4E22}" dt="2021-12-04T09:00:42.378" v="189" actId="478"/>
          <ac:spMkLst>
            <pc:docMk/>
            <pc:sldMk cId="1417396711" sldId="280"/>
            <ac:spMk id="39" creationId="{B7890BF0-461E-41CE-AFC1-AD52C6B9549E}"/>
          </ac:spMkLst>
        </pc:spChg>
        <pc:spChg chg="del">
          <ac:chgData name="김 휘곤" userId="09902b62e559b82a" providerId="LiveId" clId="{BED6D487-001E-421D-8F87-9807F17A4E22}" dt="2021-12-04T09:00:42.378" v="189" actId="478"/>
          <ac:spMkLst>
            <pc:docMk/>
            <pc:sldMk cId="1417396711" sldId="280"/>
            <ac:spMk id="42" creationId="{8ADD2DBD-D314-47B1-BD25-DAF6D4437F74}"/>
          </ac:spMkLst>
        </pc:spChg>
        <pc:spChg chg="del">
          <ac:chgData name="김 휘곤" userId="09902b62e559b82a" providerId="LiveId" clId="{BED6D487-001E-421D-8F87-9807F17A4E22}" dt="2021-12-04T09:00:42.378" v="189" actId="478"/>
          <ac:spMkLst>
            <pc:docMk/>
            <pc:sldMk cId="1417396711" sldId="280"/>
            <ac:spMk id="63" creationId="{9201E1F5-4143-449F-8629-751D360010A3}"/>
          </ac:spMkLst>
        </pc:spChg>
      </pc:sldChg>
      <pc:sldChg chg="del">
        <pc:chgData name="김 휘곤" userId="09902b62e559b82a" providerId="LiveId" clId="{BED6D487-001E-421D-8F87-9807F17A4E22}" dt="2021-12-04T09:11:29.751" v="298" actId="47"/>
        <pc:sldMkLst>
          <pc:docMk/>
          <pc:sldMk cId="3477453048" sldId="282"/>
        </pc:sldMkLst>
      </pc:sldChg>
      <pc:sldChg chg="del">
        <pc:chgData name="김 휘곤" userId="09902b62e559b82a" providerId="LiveId" clId="{BED6D487-001E-421D-8F87-9807F17A4E22}" dt="2021-12-04T09:11:29.751" v="298" actId="47"/>
        <pc:sldMkLst>
          <pc:docMk/>
          <pc:sldMk cId="3396266754" sldId="283"/>
        </pc:sldMkLst>
      </pc:sldChg>
      <pc:sldChg chg="del">
        <pc:chgData name="김 휘곤" userId="09902b62e559b82a" providerId="LiveId" clId="{BED6D487-001E-421D-8F87-9807F17A4E22}" dt="2021-12-04T09:11:29.751" v="298" actId="47"/>
        <pc:sldMkLst>
          <pc:docMk/>
          <pc:sldMk cId="57897592" sldId="287"/>
        </pc:sldMkLst>
      </pc:sldChg>
      <pc:sldChg chg="addSp delSp modSp mod">
        <pc:chgData name="김 휘곤" userId="09902b62e559b82a" providerId="LiveId" clId="{BED6D487-001E-421D-8F87-9807F17A4E22}" dt="2021-12-04T09:12:03.996" v="306" actId="1076"/>
        <pc:sldMkLst>
          <pc:docMk/>
          <pc:sldMk cId="1844941827" sldId="289"/>
        </pc:sldMkLst>
        <pc:spChg chg="mod">
          <ac:chgData name="김 휘곤" userId="09902b62e559b82a" providerId="LiveId" clId="{BED6D487-001E-421D-8F87-9807F17A4E22}" dt="2021-12-04T05:44:47.989" v="4" actId="20577"/>
          <ac:spMkLst>
            <pc:docMk/>
            <pc:sldMk cId="1844941827" sldId="289"/>
            <ac:spMk id="2" creationId="{75031FE9-9059-4FE8-B4AC-9771F23A1B89}"/>
          </ac:spMkLst>
        </pc:spChg>
        <pc:spChg chg="mod">
          <ac:chgData name="김 휘곤" userId="09902b62e559b82a" providerId="LiveId" clId="{BED6D487-001E-421D-8F87-9807F17A4E22}" dt="2021-12-04T05:45:38.517" v="77" actId="113"/>
          <ac:spMkLst>
            <pc:docMk/>
            <pc:sldMk cId="1844941827" sldId="289"/>
            <ac:spMk id="3" creationId="{D4A2EB3F-4D60-451F-8F45-7D6654D2FCD9}"/>
          </ac:spMkLst>
        </pc:spChg>
        <pc:spChg chg="del">
          <ac:chgData name="김 휘곤" userId="09902b62e559b82a" providerId="LiveId" clId="{BED6D487-001E-421D-8F87-9807F17A4E22}" dt="2021-12-04T05:45:14.327" v="72" actId="478"/>
          <ac:spMkLst>
            <pc:docMk/>
            <pc:sldMk cId="1844941827" sldId="289"/>
            <ac:spMk id="4" creationId="{AC1C80FB-53F9-42EE-B1E6-D0F998EC5DFA}"/>
          </ac:spMkLst>
        </pc:spChg>
        <pc:spChg chg="mod">
          <ac:chgData name="김 휘곤" userId="09902b62e559b82a" providerId="LiveId" clId="{BED6D487-001E-421D-8F87-9807F17A4E22}" dt="2021-12-04T05:45:28.084" v="74"/>
          <ac:spMkLst>
            <pc:docMk/>
            <pc:sldMk cId="1844941827" sldId="289"/>
            <ac:spMk id="5" creationId="{E81BA2B5-6A90-4204-ABDD-7183FBB03A02}"/>
          </ac:spMkLst>
        </pc:spChg>
        <pc:spChg chg="del">
          <ac:chgData name="김 휘곤" userId="09902b62e559b82a" providerId="LiveId" clId="{BED6D487-001E-421D-8F87-9807F17A4E22}" dt="2021-12-04T05:45:30.430" v="75" actId="478"/>
          <ac:spMkLst>
            <pc:docMk/>
            <pc:sldMk cId="1844941827" sldId="289"/>
            <ac:spMk id="6" creationId="{7E7D4C34-22A0-4D54-A07D-E1E9A11463E5}"/>
          </ac:spMkLst>
        </pc:spChg>
        <pc:spChg chg="mod">
          <ac:chgData name="김 휘곤" userId="09902b62e559b82a" providerId="LiveId" clId="{BED6D487-001E-421D-8F87-9807F17A4E22}" dt="2021-12-04T05:45:44.106" v="78"/>
          <ac:spMkLst>
            <pc:docMk/>
            <pc:sldMk cId="1844941827" sldId="289"/>
            <ac:spMk id="7" creationId="{301D392D-FB66-47A0-B628-5ADE822A2CFF}"/>
          </ac:spMkLst>
        </pc:spChg>
        <pc:spChg chg="del">
          <ac:chgData name="김 휘곤" userId="09902b62e559b82a" providerId="LiveId" clId="{BED6D487-001E-421D-8F87-9807F17A4E22}" dt="2021-12-04T05:45:46.571" v="79" actId="478"/>
          <ac:spMkLst>
            <pc:docMk/>
            <pc:sldMk cId="1844941827" sldId="289"/>
            <ac:spMk id="8" creationId="{51C26CE0-2506-4B44-A26F-C12BFA5B18B5}"/>
          </ac:spMkLst>
        </pc:spChg>
        <pc:spChg chg="mod">
          <ac:chgData name="김 휘곤" userId="09902b62e559b82a" providerId="LiveId" clId="{BED6D487-001E-421D-8F87-9807F17A4E22}" dt="2021-12-04T09:11:48.381" v="301"/>
          <ac:spMkLst>
            <pc:docMk/>
            <pc:sldMk cId="1844941827" sldId="289"/>
            <ac:spMk id="9" creationId="{868F40F8-BF35-45E9-B3DD-5436362D746E}"/>
          </ac:spMkLst>
        </pc:spChg>
        <pc:spChg chg="del">
          <ac:chgData name="김 휘곤" userId="09902b62e559b82a" providerId="LiveId" clId="{BED6D487-001E-421D-8F87-9807F17A4E22}" dt="2021-12-04T05:45:56.957" v="82" actId="478"/>
          <ac:spMkLst>
            <pc:docMk/>
            <pc:sldMk cId="1844941827" sldId="289"/>
            <ac:spMk id="10" creationId="{7F39C97C-2DDC-4706-B96C-B02FAE53A426}"/>
          </ac:spMkLst>
        </pc:spChg>
        <pc:spChg chg="add del mod">
          <ac:chgData name="김 휘곤" userId="09902b62e559b82a" providerId="LiveId" clId="{BED6D487-001E-421D-8F87-9807F17A4E22}" dt="2021-12-04T05:45:18.390" v="73" actId="478"/>
          <ac:spMkLst>
            <pc:docMk/>
            <pc:sldMk cId="1844941827" sldId="289"/>
            <ac:spMk id="12" creationId="{68AE22DD-6E20-4500-9F7F-F70C73480BCB}"/>
          </ac:spMkLst>
        </pc:spChg>
        <pc:spChg chg="add del mod">
          <ac:chgData name="김 휘곤" userId="09902b62e559b82a" providerId="LiveId" clId="{BED6D487-001E-421D-8F87-9807F17A4E22}" dt="2021-12-04T05:45:33.553" v="76" actId="478"/>
          <ac:spMkLst>
            <pc:docMk/>
            <pc:sldMk cId="1844941827" sldId="289"/>
            <ac:spMk id="14" creationId="{66FE9A8B-C317-4597-99A2-795BA2E56F3C}"/>
          </ac:spMkLst>
        </pc:spChg>
        <pc:spChg chg="add del mod">
          <ac:chgData name="김 휘곤" userId="09902b62e559b82a" providerId="LiveId" clId="{BED6D487-001E-421D-8F87-9807F17A4E22}" dt="2021-12-04T05:45:48.451" v="80" actId="478"/>
          <ac:spMkLst>
            <pc:docMk/>
            <pc:sldMk cId="1844941827" sldId="289"/>
            <ac:spMk id="16" creationId="{4B50051B-1C9B-4272-B9C0-C1C3B892BB87}"/>
          </ac:spMkLst>
        </pc:spChg>
        <pc:spChg chg="add del mod">
          <ac:chgData name="김 휘곤" userId="09902b62e559b82a" providerId="LiveId" clId="{BED6D487-001E-421D-8F87-9807F17A4E22}" dt="2021-12-04T05:46:02.491" v="83" actId="478"/>
          <ac:spMkLst>
            <pc:docMk/>
            <pc:sldMk cId="1844941827" sldId="289"/>
            <ac:spMk id="18" creationId="{B3ED0DD6-CAED-4BCD-81E2-65BEC03B6CE5}"/>
          </ac:spMkLst>
        </pc:spChg>
        <pc:spChg chg="del">
          <ac:chgData name="김 휘곤" userId="09902b62e559b82a" providerId="LiveId" clId="{BED6D487-001E-421D-8F87-9807F17A4E22}" dt="2021-12-04T09:12:01.299" v="305" actId="478"/>
          <ac:spMkLst>
            <pc:docMk/>
            <pc:sldMk cId="1844941827" sldId="289"/>
            <ac:spMk id="20" creationId="{A74D661B-510C-4CF2-BF77-3EAFB649883D}"/>
          </ac:spMkLst>
        </pc:spChg>
        <pc:spChg chg="del">
          <ac:chgData name="김 휘곤" userId="09902b62e559b82a" providerId="LiveId" clId="{BED6D487-001E-421D-8F87-9807F17A4E22}" dt="2021-12-04T09:12:01.299" v="305" actId="478"/>
          <ac:spMkLst>
            <pc:docMk/>
            <pc:sldMk cId="1844941827" sldId="289"/>
            <ac:spMk id="21" creationId="{7E44CAC0-3B5A-49F6-A2CB-0BC80D111A87}"/>
          </ac:spMkLst>
        </pc:spChg>
        <pc:spChg chg="del">
          <ac:chgData name="김 휘곤" userId="09902b62e559b82a" providerId="LiveId" clId="{BED6D487-001E-421D-8F87-9807F17A4E22}" dt="2021-12-04T09:12:01.299" v="305" actId="478"/>
          <ac:spMkLst>
            <pc:docMk/>
            <pc:sldMk cId="1844941827" sldId="289"/>
            <ac:spMk id="22" creationId="{5D1BD041-3428-4D62-934F-F3FF6D36F90F}"/>
          </ac:spMkLst>
        </pc:spChg>
        <pc:spChg chg="add mod">
          <ac:chgData name="김 휘곤" userId="09902b62e559b82a" providerId="LiveId" clId="{BED6D487-001E-421D-8F87-9807F17A4E22}" dt="2021-12-04T09:12:03.996" v="306" actId="1076"/>
          <ac:spMkLst>
            <pc:docMk/>
            <pc:sldMk cId="1844941827" sldId="289"/>
            <ac:spMk id="23" creationId="{4AED0C4B-2F15-4BA8-8C1C-08E95291021E}"/>
          </ac:spMkLst>
        </pc:spChg>
      </pc:sldChg>
      <pc:sldChg chg="del">
        <pc:chgData name="김 휘곤" userId="09902b62e559b82a" providerId="LiveId" clId="{BED6D487-001E-421D-8F87-9807F17A4E22}" dt="2021-12-04T05:47:35.629" v="186" actId="47"/>
        <pc:sldMkLst>
          <pc:docMk/>
          <pc:sldMk cId="404854312" sldId="292"/>
        </pc:sldMkLst>
      </pc:sldChg>
      <pc:sldChg chg="del">
        <pc:chgData name="김 휘곤" userId="09902b62e559b82a" providerId="LiveId" clId="{BED6D487-001E-421D-8F87-9807F17A4E22}" dt="2021-12-04T05:47:36.529" v="187" actId="47"/>
        <pc:sldMkLst>
          <pc:docMk/>
          <pc:sldMk cId="1057409390" sldId="293"/>
        </pc:sldMkLst>
      </pc:sldChg>
      <pc:sldChg chg="del ord">
        <pc:chgData name="김 휘곤" userId="09902b62e559b82a" providerId="LiveId" clId="{BED6D487-001E-421D-8F87-9807F17A4E22}" dt="2021-12-04T09:11:29.751" v="298" actId="47"/>
        <pc:sldMkLst>
          <pc:docMk/>
          <pc:sldMk cId="696615438" sldId="294"/>
        </pc:sldMkLst>
      </pc:sldChg>
      <pc:sldChg chg="new del">
        <pc:chgData name="김 휘곤" userId="09902b62e559b82a" providerId="LiveId" clId="{BED6D487-001E-421D-8F87-9807F17A4E22}" dt="2021-12-04T09:07:24.649" v="225" actId="47"/>
        <pc:sldMkLst>
          <pc:docMk/>
          <pc:sldMk cId="4190204739" sldId="295"/>
        </pc:sldMkLst>
      </pc:sldChg>
      <pc:sldChg chg="addSp delSp modSp new mod">
        <pc:chgData name="김 휘곤" userId="09902b62e559b82a" providerId="LiveId" clId="{BED6D487-001E-421D-8F87-9807F17A4E22}" dt="2021-12-04T09:03:48.028" v="211" actId="21"/>
        <pc:sldMkLst>
          <pc:docMk/>
          <pc:sldMk cId="2352614755" sldId="296"/>
        </pc:sldMkLst>
        <pc:spChg chg="mod">
          <ac:chgData name="김 휘곤" userId="09902b62e559b82a" providerId="LiveId" clId="{BED6D487-001E-421D-8F87-9807F17A4E22}" dt="2021-12-04T09:03:46.357" v="210" actId="1076"/>
          <ac:spMkLst>
            <pc:docMk/>
            <pc:sldMk cId="2352614755" sldId="296"/>
            <ac:spMk id="2" creationId="{7AB34B49-9ECF-47BB-809A-68354D23153D}"/>
          </ac:spMkLst>
        </pc:spChg>
        <pc:spChg chg="del">
          <ac:chgData name="김 휘곤" userId="09902b62e559b82a" providerId="LiveId" clId="{BED6D487-001E-421D-8F87-9807F17A4E22}" dt="2021-12-04T09:01:24.250" v="196" actId="478"/>
          <ac:spMkLst>
            <pc:docMk/>
            <pc:sldMk cId="2352614755" sldId="296"/>
            <ac:spMk id="3" creationId="{FBE907C2-0737-4C3A-AFB2-2133D4785FE9}"/>
          </ac:spMkLst>
        </pc:spChg>
        <pc:spChg chg="del">
          <ac:chgData name="김 휘곤" userId="09902b62e559b82a" providerId="LiveId" clId="{BED6D487-001E-421D-8F87-9807F17A4E22}" dt="2021-12-04T09:01:24.250" v="196" actId="478"/>
          <ac:spMkLst>
            <pc:docMk/>
            <pc:sldMk cId="2352614755" sldId="296"/>
            <ac:spMk id="4" creationId="{2160D136-4ECD-44EC-8A5A-B8D9FF237A23}"/>
          </ac:spMkLst>
        </pc:spChg>
        <pc:spChg chg="del">
          <ac:chgData name="김 휘곤" userId="09902b62e559b82a" providerId="LiveId" clId="{BED6D487-001E-421D-8F87-9807F17A4E22}" dt="2021-12-04T09:01:24.250" v="196" actId="478"/>
          <ac:spMkLst>
            <pc:docMk/>
            <pc:sldMk cId="2352614755" sldId="296"/>
            <ac:spMk id="5" creationId="{8FA45A1E-6005-435D-BEF1-EAAE4BC0A681}"/>
          </ac:spMkLst>
        </pc:spChg>
        <pc:spChg chg="del">
          <ac:chgData name="김 휘곤" userId="09902b62e559b82a" providerId="LiveId" clId="{BED6D487-001E-421D-8F87-9807F17A4E22}" dt="2021-12-04T09:01:24.250" v="196" actId="478"/>
          <ac:spMkLst>
            <pc:docMk/>
            <pc:sldMk cId="2352614755" sldId="296"/>
            <ac:spMk id="6" creationId="{F680B359-88A7-40FD-8B17-D92E6CA2C73F}"/>
          </ac:spMkLst>
        </pc:spChg>
        <pc:spChg chg="del">
          <ac:chgData name="김 휘곤" userId="09902b62e559b82a" providerId="LiveId" clId="{BED6D487-001E-421D-8F87-9807F17A4E22}" dt="2021-12-04T09:01:24.250" v="196" actId="478"/>
          <ac:spMkLst>
            <pc:docMk/>
            <pc:sldMk cId="2352614755" sldId="296"/>
            <ac:spMk id="7" creationId="{DD391069-0F30-4426-8DD4-C923B5BD9A9B}"/>
          </ac:spMkLst>
        </pc:spChg>
        <pc:spChg chg="del">
          <ac:chgData name="김 휘곤" userId="09902b62e559b82a" providerId="LiveId" clId="{BED6D487-001E-421D-8F87-9807F17A4E22}" dt="2021-12-04T09:01:24.250" v="196" actId="478"/>
          <ac:spMkLst>
            <pc:docMk/>
            <pc:sldMk cId="2352614755" sldId="296"/>
            <ac:spMk id="8" creationId="{D6C627E0-4F49-49FF-9895-E5AB78C407B4}"/>
          </ac:spMkLst>
        </pc:spChg>
        <pc:spChg chg="del">
          <ac:chgData name="김 휘곤" userId="09902b62e559b82a" providerId="LiveId" clId="{BED6D487-001E-421D-8F87-9807F17A4E22}" dt="2021-12-04T09:01:24.250" v="196" actId="478"/>
          <ac:spMkLst>
            <pc:docMk/>
            <pc:sldMk cId="2352614755" sldId="296"/>
            <ac:spMk id="9" creationId="{972F1700-69D7-47F9-81D7-8C66C3BD8FDF}"/>
          </ac:spMkLst>
        </pc:spChg>
        <pc:spChg chg="del">
          <ac:chgData name="김 휘곤" userId="09902b62e559b82a" providerId="LiveId" clId="{BED6D487-001E-421D-8F87-9807F17A4E22}" dt="2021-12-04T09:01:24.250" v="196" actId="478"/>
          <ac:spMkLst>
            <pc:docMk/>
            <pc:sldMk cId="2352614755" sldId="296"/>
            <ac:spMk id="10" creationId="{562E0C6E-A129-444D-8A6F-C9D4604F2E2C}"/>
          </ac:spMkLst>
        </pc:spChg>
        <pc:spChg chg="del">
          <ac:chgData name="김 휘곤" userId="09902b62e559b82a" providerId="LiveId" clId="{BED6D487-001E-421D-8F87-9807F17A4E22}" dt="2021-12-04T09:01:24.250" v="196" actId="478"/>
          <ac:spMkLst>
            <pc:docMk/>
            <pc:sldMk cId="2352614755" sldId="296"/>
            <ac:spMk id="11" creationId="{595E6F78-631C-44EA-A914-C6F578A85C94}"/>
          </ac:spMkLst>
        </pc:spChg>
        <pc:picChg chg="add del mod">
          <ac:chgData name="김 휘곤" userId="09902b62e559b82a" providerId="LiveId" clId="{BED6D487-001E-421D-8F87-9807F17A4E22}" dt="2021-12-04T09:03:26.541" v="206" actId="21"/>
          <ac:picMkLst>
            <pc:docMk/>
            <pc:sldMk cId="2352614755" sldId="296"/>
            <ac:picMk id="1026" creationId="{7772E53F-FBC8-4ED0-AD82-CDDA862305A4}"/>
          </ac:picMkLst>
        </pc:picChg>
        <pc:picChg chg="add del mod">
          <ac:chgData name="김 휘곤" userId="09902b62e559b82a" providerId="LiveId" clId="{BED6D487-001E-421D-8F87-9807F17A4E22}" dt="2021-12-04T09:03:48.028" v="211" actId="21"/>
          <ac:picMkLst>
            <pc:docMk/>
            <pc:sldMk cId="2352614755" sldId="296"/>
            <ac:picMk id="1028" creationId="{57210EB5-BBDD-4580-9261-3519372983B7}"/>
          </ac:picMkLst>
        </pc:picChg>
      </pc:sldChg>
      <pc:sldChg chg="addSp delSp modSp new mod">
        <pc:chgData name="김 휘곤" userId="09902b62e559b82a" providerId="LiveId" clId="{BED6D487-001E-421D-8F87-9807F17A4E22}" dt="2021-12-04T09:04:42.828" v="219" actId="478"/>
        <pc:sldMkLst>
          <pc:docMk/>
          <pc:sldMk cId="1026714091" sldId="297"/>
        </pc:sldMkLst>
        <pc:spChg chg="del">
          <ac:chgData name="김 휘곤" userId="09902b62e559b82a" providerId="LiveId" clId="{BED6D487-001E-421D-8F87-9807F17A4E22}" dt="2021-12-04T09:03:30.652" v="207" actId="478"/>
          <ac:spMkLst>
            <pc:docMk/>
            <pc:sldMk cId="1026714091" sldId="297"/>
            <ac:spMk id="2" creationId="{B44A678E-CC61-42F7-B892-9156D951C469}"/>
          </ac:spMkLst>
        </pc:spChg>
        <pc:spChg chg="del">
          <ac:chgData name="김 휘곤" userId="09902b62e559b82a" providerId="LiveId" clId="{BED6D487-001E-421D-8F87-9807F17A4E22}" dt="2021-12-04T09:03:30.652" v="207" actId="478"/>
          <ac:spMkLst>
            <pc:docMk/>
            <pc:sldMk cId="1026714091" sldId="297"/>
            <ac:spMk id="3" creationId="{B0AED6FB-76FC-49A4-838D-53224F38CF36}"/>
          </ac:spMkLst>
        </pc:spChg>
        <pc:spChg chg="del">
          <ac:chgData name="김 휘곤" userId="09902b62e559b82a" providerId="LiveId" clId="{BED6D487-001E-421D-8F87-9807F17A4E22}" dt="2021-12-04T09:03:30.652" v="207" actId="478"/>
          <ac:spMkLst>
            <pc:docMk/>
            <pc:sldMk cId="1026714091" sldId="297"/>
            <ac:spMk id="4" creationId="{A486E2D1-17B7-4523-8286-639994923518}"/>
          </ac:spMkLst>
        </pc:spChg>
        <pc:spChg chg="del">
          <ac:chgData name="김 휘곤" userId="09902b62e559b82a" providerId="LiveId" clId="{BED6D487-001E-421D-8F87-9807F17A4E22}" dt="2021-12-04T09:03:30.652" v="207" actId="478"/>
          <ac:spMkLst>
            <pc:docMk/>
            <pc:sldMk cId="1026714091" sldId="297"/>
            <ac:spMk id="5" creationId="{F955262D-9D4B-44E9-BC7B-6139DDED83C4}"/>
          </ac:spMkLst>
        </pc:spChg>
        <pc:spChg chg="del">
          <ac:chgData name="김 휘곤" userId="09902b62e559b82a" providerId="LiveId" clId="{BED6D487-001E-421D-8F87-9807F17A4E22}" dt="2021-12-04T09:03:30.652" v="207" actId="478"/>
          <ac:spMkLst>
            <pc:docMk/>
            <pc:sldMk cId="1026714091" sldId="297"/>
            <ac:spMk id="6" creationId="{99688D26-3346-4212-A913-4AB17CA09000}"/>
          </ac:spMkLst>
        </pc:spChg>
        <pc:spChg chg="del">
          <ac:chgData name="김 휘곤" userId="09902b62e559b82a" providerId="LiveId" clId="{BED6D487-001E-421D-8F87-9807F17A4E22}" dt="2021-12-04T09:03:30.652" v="207" actId="478"/>
          <ac:spMkLst>
            <pc:docMk/>
            <pc:sldMk cId="1026714091" sldId="297"/>
            <ac:spMk id="7" creationId="{A4767419-0840-4B79-8C0C-345936D2EAB1}"/>
          </ac:spMkLst>
        </pc:spChg>
        <pc:spChg chg="del">
          <ac:chgData name="김 휘곤" userId="09902b62e559b82a" providerId="LiveId" clId="{BED6D487-001E-421D-8F87-9807F17A4E22}" dt="2021-12-04T09:03:30.652" v="207" actId="478"/>
          <ac:spMkLst>
            <pc:docMk/>
            <pc:sldMk cId="1026714091" sldId="297"/>
            <ac:spMk id="8" creationId="{DBA1D9FE-6D02-457E-A4D2-1135927929E8}"/>
          </ac:spMkLst>
        </pc:spChg>
        <pc:spChg chg="del mod">
          <ac:chgData name="김 휘곤" userId="09902b62e559b82a" providerId="LiveId" clId="{BED6D487-001E-421D-8F87-9807F17A4E22}" dt="2021-12-04T09:04:05.215" v="218" actId="478"/>
          <ac:spMkLst>
            <pc:docMk/>
            <pc:sldMk cId="1026714091" sldId="297"/>
            <ac:spMk id="9" creationId="{6CCB7DB4-504A-49BA-B321-3B21DE74CFE4}"/>
          </ac:spMkLst>
        </pc:spChg>
        <pc:spChg chg="del">
          <ac:chgData name="김 휘곤" userId="09902b62e559b82a" providerId="LiveId" clId="{BED6D487-001E-421D-8F87-9807F17A4E22}" dt="2021-12-04T09:03:32.300" v="208" actId="478"/>
          <ac:spMkLst>
            <pc:docMk/>
            <pc:sldMk cId="1026714091" sldId="297"/>
            <ac:spMk id="10" creationId="{8FD10620-C149-4BFA-AD55-A432E03AB784}"/>
          </ac:spMkLst>
        </pc:spChg>
        <pc:spChg chg="del">
          <ac:chgData name="김 휘곤" userId="09902b62e559b82a" providerId="LiveId" clId="{BED6D487-001E-421D-8F87-9807F17A4E22}" dt="2021-12-04T09:03:32.300" v="208" actId="478"/>
          <ac:spMkLst>
            <pc:docMk/>
            <pc:sldMk cId="1026714091" sldId="297"/>
            <ac:spMk id="11" creationId="{9462B1CB-BADB-4708-8651-623F8231FD80}"/>
          </ac:spMkLst>
        </pc:spChg>
        <pc:picChg chg="add mod">
          <ac:chgData name="김 휘곤" userId="09902b62e559b82a" providerId="LiveId" clId="{BED6D487-001E-421D-8F87-9807F17A4E22}" dt="2021-12-04T09:03:53.582" v="215" actId="1076"/>
          <ac:picMkLst>
            <pc:docMk/>
            <pc:sldMk cId="1026714091" sldId="297"/>
            <ac:picMk id="12" creationId="{82D95226-CA67-4736-BFB0-25A8E6AAC590}"/>
          </ac:picMkLst>
        </pc:picChg>
        <pc:picChg chg="add mod">
          <ac:chgData name="김 휘곤" userId="09902b62e559b82a" providerId="LiveId" clId="{BED6D487-001E-421D-8F87-9807F17A4E22}" dt="2021-12-04T09:03:55.730" v="216" actId="1076"/>
          <ac:picMkLst>
            <pc:docMk/>
            <pc:sldMk cId="1026714091" sldId="297"/>
            <ac:picMk id="13" creationId="{4192B28C-6F52-4CC9-932C-3655437DCA53}"/>
          </ac:picMkLst>
        </pc:picChg>
        <pc:picChg chg="del">
          <ac:chgData name="김 휘곤" userId="09902b62e559b82a" providerId="LiveId" clId="{BED6D487-001E-421D-8F87-9807F17A4E22}" dt="2021-12-04T09:04:42.828" v="219" actId="478"/>
          <ac:picMkLst>
            <pc:docMk/>
            <pc:sldMk cId="1026714091" sldId="297"/>
            <ac:picMk id="14" creationId="{A201B7EB-19C0-4522-B48C-AB77141EB8B1}"/>
          </ac:picMkLst>
        </pc:picChg>
      </pc:sldChg>
      <pc:sldChg chg="addSp delSp modSp new mod">
        <pc:chgData name="김 휘곤" userId="09902b62e559b82a" providerId="LiveId" clId="{BED6D487-001E-421D-8F87-9807F17A4E22}" dt="2021-12-04T09:06:33.452" v="222"/>
        <pc:sldMkLst>
          <pc:docMk/>
          <pc:sldMk cId="804656575" sldId="298"/>
        </pc:sldMkLst>
        <pc:spChg chg="del">
          <ac:chgData name="김 휘곤" userId="09902b62e559b82a" providerId="LiveId" clId="{BED6D487-001E-421D-8F87-9807F17A4E22}" dt="2021-12-04T09:06:26.892" v="221" actId="478"/>
          <ac:spMkLst>
            <pc:docMk/>
            <pc:sldMk cId="804656575" sldId="298"/>
            <ac:spMk id="2" creationId="{6BE3A212-F347-4396-8B58-2FF2EE0020A8}"/>
          </ac:spMkLst>
        </pc:spChg>
        <pc:spChg chg="del">
          <ac:chgData name="김 휘곤" userId="09902b62e559b82a" providerId="LiveId" clId="{BED6D487-001E-421D-8F87-9807F17A4E22}" dt="2021-12-04T09:06:26.892" v="221" actId="478"/>
          <ac:spMkLst>
            <pc:docMk/>
            <pc:sldMk cId="804656575" sldId="298"/>
            <ac:spMk id="3" creationId="{266E2D48-8E6A-4D08-90D9-B0626E04E4E9}"/>
          </ac:spMkLst>
        </pc:spChg>
        <pc:spChg chg="del">
          <ac:chgData name="김 휘곤" userId="09902b62e559b82a" providerId="LiveId" clId="{BED6D487-001E-421D-8F87-9807F17A4E22}" dt="2021-12-04T09:06:26.892" v="221" actId="478"/>
          <ac:spMkLst>
            <pc:docMk/>
            <pc:sldMk cId="804656575" sldId="298"/>
            <ac:spMk id="4" creationId="{A0FD38E2-9998-4C14-950F-299E476CCDA1}"/>
          </ac:spMkLst>
        </pc:spChg>
        <pc:spChg chg="del">
          <ac:chgData name="김 휘곤" userId="09902b62e559b82a" providerId="LiveId" clId="{BED6D487-001E-421D-8F87-9807F17A4E22}" dt="2021-12-04T09:06:26.892" v="221" actId="478"/>
          <ac:spMkLst>
            <pc:docMk/>
            <pc:sldMk cId="804656575" sldId="298"/>
            <ac:spMk id="5" creationId="{B9748801-58C2-4955-ACB0-3BAA5B16620A}"/>
          </ac:spMkLst>
        </pc:spChg>
        <pc:spChg chg="del">
          <ac:chgData name="김 휘곤" userId="09902b62e559b82a" providerId="LiveId" clId="{BED6D487-001E-421D-8F87-9807F17A4E22}" dt="2021-12-04T09:06:26.892" v="221" actId="478"/>
          <ac:spMkLst>
            <pc:docMk/>
            <pc:sldMk cId="804656575" sldId="298"/>
            <ac:spMk id="6" creationId="{492A0529-A938-48C7-8EBC-A5D43EDF0440}"/>
          </ac:spMkLst>
        </pc:spChg>
        <pc:spChg chg="del">
          <ac:chgData name="김 휘곤" userId="09902b62e559b82a" providerId="LiveId" clId="{BED6D487-001E-421D-8F87-9807F17A4E22}" dt="2021-12-04T09:06:26.892" v="221" actId="478"/>
          <ac:spMkLst>
            <pc:docMk/>
            <pc:sldMk cId="804656575" sldId="298"/>
            <ac:spMk id="7" creationId="{FA36CC4F-0C7A-4ED2-B571-B4B74F9CCA38}"/>
          </ac:spMkLst>
        </pc:spChg>
        <pc:spChg chg="del">
          <ac:chgData name="김 휘곤" userId="09902b62e559b82a" providerId="LiveId" clId="{BED6D487-001E-421D-8F87-9807F17A4E22}" dt="2021-12-04T09:06:26.892" v="221" actId="478"/>
          <ac:spMkLst>
            <pc:docMk/>
            <pc:sldMk cId="804656575" sldId="298"/>
            <ac:spMk id="8" creationId="{69B577C9-246C-413B-88E2-4616C772CB03}"/>
          </ac:spMkLst>
        </pc:spChg>
        <pc:picChg chg="add mod">
          <ac:chgData name="김 휘곤" userId="09902b62e559b82a" providerId="LiveId" clId="{BED6D487-001E-421D-8F87-9807F17A4E22}" dt="2021-12-04T09:06:33.452" v="222"/>
          <ac:picMkLst>
            <pc:docMk/>
            <pc:sldMk cId="804656575" sldId="298"/>
            <ac:picMk id="2050" creationId="{4B5B2263-E69A-47F7-93B6-349A38824E26}"/>
          </ac:picMkLst>
        </pc:picChg>
      </pc:sldChg>
      <pc:sldChg chg="addSp delSp modSp new mod">
        <pc:chgData name="김 휘곤" userId="09902b62e559b82a" providerId="LiveId" clId="{BED6D487-001E-421D-8F87-9807F17A4E22}" dt="2021-12-04T09:07:53.580" v="230" actId="122"/>
        <pc:sldMkLst>
          <pc:docMk/>
          <pc:sldMk cId="2814429992" sldId="299"/>
        </pc:sldMkLst>
        <pc:spChg chg="del">
          <ac:chgData name="김 휘곤" userId="09902b62e559b82a" providerId="LiveId" clId="{BED6D487-001E-421D-8F87-9807F17A4E22}" dt="2021-12-04T09:07:31.845" v="226" actId="478"/>
          <ac:spMkLst>
            <pc:docMk/>
            <pc:sldMk cId="2814429992" sldId="299"/>
            <ac:spMk id="2" creationId="{1B107056-93C6-4299-96ED-EE394698390F}"/>
          </ac:spMkLst>
        </pc:spChg>
        <pc:spChg chg="del">
          <ac:chgData name="김 휘곤" userId="09902b62e559b82a" providerId="LiveId" clId="{BED6D487-001E-421D-8F87-9807F17A4E22}" dt="2021-12-04T09:07:31.845" v="226" actId="478"/>
          <ac:spMkLst>
            <pc:docMk/>
            <pc:sldMk cId="2814429992" sldId="299"/>
            <ac:spMk id="3" creationId="{B5750396-E8EE-4611-BB3E-E590B5D05BD2}"/>
          </ac:spMkLst>
        </pc:spChg>
        <pc:spChg chg="del">
          <ac:chgData name="김 휘곤" userId="09902b62e559b82a" providerId="LiveId" clId="{BED6D487-001E-421D-8F87-9807F17A4E22}" dt="2021-12-04T09:07:31.845" v="226" actId="478"/>
          <ac:spMkLst>
            <pc:docMk/>
            <pc:sldMk cId="2814429992" sldId="299"/>
            <ac:spMk id="4" creationId="{0456EEDE-DE5E-4EE8-B627-D1C230F94729}"/>
          </ac:spMkLst>
        </pc:spChg>
        <pc:spChg chg="del">
          <ac:chgData name="김 휘곤" userId="09902b62e559b82a" providerId="LiveId" clId="{BED6D487-001E-421D-8F87-9807F17A4E22}" dt="2021-12-04T09:07:31.845" v="226" actId="478"/>
          <ac:spMkLst>
            <pc:docMk/>
            <pc:sldMk cId="2814429992" sldId="299"/>
            <ac:spMk id="5" creationId="{27DD1A3C-B660-41F5-8E03-C74CAEFB597B}"/>
          </ac:spMkLst>
        </pc:spChg>
        <pc:spChg chg="del">
          <ac:chgData name="김 휘곤" userId="09902b62e559b82a" providerId="LiveId" clId="{BED6D487-001E-421D-8F87-9807F17A4E22}" dt="2021-12-04T09:07:31.845" v="226" actId="478"/>
          <ac:spMkLst>
            <pc:docMk/>
            <pc:sldMk cId="2814429992" sldId="299"/>
            <ac:spMk id="6" creationId="{D97A28AA-98B6-4FC4-8D62-D6706957FD59}"/>
          </ac:spMkLst>
        </pc:spChg>
        <pc:spChg chg="del">
          <ac:chgData name="김 휘곤" userId="09902b62e559b82a" providerId="LiveId" clId="{BED6D487-001E-421D-8F87-9807F17A4E22}" dt="2021-12-04T09:07:31.845" v="226" actId="478"/>
          <ac:spMkLst>
            <pc:docMk/>
            <pc:sldMk cId="2814429992" sldId="299"/>
            <ac:spMk id="7" creationId="{6E4336FA-0573-481C-9D72-BF49BE4E25F7}"/>
          </ac:spMkLst>
        </pc:spChg>
        <pc:spChg chg="del">
          <ac:chgData name="김 휘곤" userId="09902b62e559b82a" providerId="LiveId" clId="{BED6D487-001E-421D-8F87-9807F17A4E22}" dt="2021-12-04T09:07:31.845" v="226" actId="478"/>
          <ac:spMkLst>
            <pc:docMk/>
            <pc:sldMk cId="2814429992" sldId="299"/>
            <ac:spMk id="8" creationId="{7250D822-D1E3-452E-9C6C-5E1531445B3D}"/>
          </ac:spMkLst>
        </pc:spChg>
        <pc:spChg chg="del">
          <ac:chgData name="김 휘곤" userId="09902b62e559b82a" providerId="LiveId" clId="{BED6D487-001E-421D-8F87-9807F17A4E22}" dt="2021-12-04T09:07:42.972" v="228" actId="478"/>
          <ac:spMkLst>
            <pc:docMk/>
            <pc:sldMk cId="2814429992" sldId="299"/>
            <ac:spMk id="9" creationId="{F0B9A04B-0B8A-4D5A-BCA7-C37ABC0372AE}"/>
          </ac:spMkLst>
        </pc:spChg>
        <pc:spChg chg="del">
          <ac:chgData name="김 휘곤" userId="09902b62e559b82a" providerId="LiveId" clId="{BED6D487-001E-421D-8F87-9807F17A4E22}" dt="2021-12-04T09:07:31.845" v="226" actId="478"/>
          <ac:spMkLst>
            <pc:docMk/>
            <pc:sldMk cId="2814429992" sldId="299"/>
            <ac:spMk id="10" creationId="{76F9A053-ECB5-4699-A947-BD3046C1322E}"/>
          </ac:spMkLst>
        </pc:spChg>
        <pc:spChg chg="del">
          <ac:chgData name="김 휘곤" userId="09902b62e559b82a" providerId="LiveId" clId="{BED6D487-001E-421D-8F87-9807F17A4E22}" dt="2021-12-04T09:07:31.845" v="226" actId="478"/>
          <ac:spMkLst>
            <pc:docMk/>
            <pc:sldMk cId="2814429992" sldId="299"/>
            <ac:spMk id="11" creationId="{E05082DD-2492-44D0-B950-53AE858865BF}"/>
          </ac:spMkLst>
        </pc:spChg>
        <pc:spChg chg="add mod">
          <ac:chgData name="김 휘곤" userId="09902b62e559b82a" providerId="LiveId" clId="{BED6D487-001E-421D-8F87-9807F17A4E22}" dt="2021-12-04T09:07:53.580" v="230" actId="122"/>
          <ac:spMkLst>
            <pc:docMk/>
            <pc:sldMk cId="2814429992" sldId="299"/>
            <ac:spMk id="12" creationId="{8AC5A5D0-0CF5-4636-BEE3-02CD59C22700}"/>
          </ac:spMkLst>
        </pc:spChg>
      </pc:sldChg>
      <pc:sldChg chg="addSp delSp modSp new mod">
        <pc:chgData name="김 휘곤" userId="09902b62e559b82a" providerId="LiveId" clId="{BED6D487-001E-421D-8F87-9807F17A4E22}" dt="2021-12-04T09:08:14.095" v="238" actId="1076"/>
        <pc:sldMkLst>
          <pc:docMk/>
          <pc:sldMk cId="3775420507" sldId="300"/>
        </pc:sldMkLst>
        <pc:spChg chg="del">
          <ac:chgData name="김 휘곤" userId="09902b62e559b82a" providerId="LiveId" clId="{BED6D487-001E-421D-8F87-9807F17A4E22}" dt="2021-12-04T09:08:02.772" v="232" actId="478"/>
          <ac:spMkLst>
            <pc:docMk/>
            <pc:sldMk cId="3775420507" sldId="300"/>
            <ac:spMk id="2" creationId="{0C530710-B9EF-4EAC-8675-A000DF2DD123}"/>
          </ac:spMkLst>
        </pc:spChg>
        <pc:spChg chg="del">
          <ac:chgData name="김 휘곤" userId="09902b62e559b82a" providerId="LiveId" clId="{BED6D487-001E-421D-8F87-9807F17A4E22}" dt="2021-12-04T09:08:02.772" v="232" actId="478"/>
          <ac:spMkLst>
            <pc:docMk/>
            <pc:sldMk cId="3775420507" sldId="300"/>
            <ac:spMk id="3" creationId="{5C359373-4464-49A1-A057-5644B7AC18C1}"/>
          </ac:spMkLst>
        </pc:spChg>
        <pc:spChg chg="del">
          <ac:chgData name="김 휘곤" userId="09902b62e559b82a" providerId="LiveId" clId="{BED6D487-001E-421D-8F87-9807F17A4E22}" dt="2021-12-04T09:08:02.772" v="232" actId="478"/>
          <ac:spMkLst>
            <pc:docMk/>
            <pc:sldMk cId="3775420507" sldId="300"/>
            <ac:spMk id="4" creationId="{8C9B09CC-2BFE-4108-B54F-41B8EEF12D72}"/>
          </ac:spMkLst>
        </pc:spChg>
        <pc:spChg chg="del">
          <ac:chgData name="김 휘곤" userId="09902b62e559b82a" providerId="LiveId" clId="{BED6D487-001E-421D-8F87-9807F17A4E22}" dt="2021-12-04T09:08:02.772" v="232" actId="478"/>
          <ac:spMkLst>
            <pc:docMk/>
            <pc:sldMk cId="3775420507" sldId="300"/>
            <ac:spMk id="5" creationId="{9645D3FA-A1DB-4574-8263-9E92B66836F9}"/>
          </ac:spMkLst>
        </pc:spChg>
        <pc:spChg chg="del">
          <ac:chgData name="김 휘곤" userId="09902b62e559b82a" providerId="LiveId" clId="{BED6D487-001E-421D-8F87-9807F17A4E22}" dt="2021-12-04T09:08:02.772" v="232" actId="478"/>
          <ac:spMkLst>
            <pc:docMk/>
            <pc:sldMk cId="3775420507" sldId="300"/>
            <ac:spMk id="6" creationId="{40E83D4E-1006-4CD8-96E1-18D349780EFE}"/>
          </ac:spMkLst>
        </pc:spChg>
        <pc:spChg chg="del">
          <ac:chgData name="김 휘곤" userId="09902b62e559b82a" providerId="LiveId" clId="{BED6D487-001E-421D-8F87-9807F17A4E22}" dt="2021-12-04T09:08:02.772" v="232" actId="478"/>
          <ac:spMkLst>
            <pc:docMk/>
            <pc:sldMk cId="3775420507" sldId="300"/>
            <ac:spMk id="7" creationId="{1565DF81-64D3-4124-A831-01657CFDAF1A}"/>
          </ac:spMkLst>
        </pc:spChg>
        <pc:spChg chg="del">
          <ac:chgData name="김 휘곤" userId="09902b62e559b82a" providerId="LiveId" clId="{BED6D487-001E-421D-8F87-9807F17A4E22}" dt="2021-12-04T09:08:02.772" v="232" actId="478"/>
          <ac:spMkLst>
            <pc:docMk/>
            <pc:sldMk cId="3775420507" sldId="300"/>
            <ac:spMk id="8" creationId="{6B86527C-B834-42E0-B94C-E569E40717C3}"/>
          </ac:spMkLst>
        </pc:spChg>
        <pc:spChg chg="del">
          <ac:chgData name="김 휘곤" userId="09902b62e559b82a" providerId="LiveId" clId="{BED6D487-001E-421D-8F87-9807F17A4E22}" dt="2021-12-04T09:08:02.772" v="232" actId="478"/>
          <ac:spMkLst>
            <pc:docMk/>
            <pc:sldMk cId="3775420507" sldId="300"/>
            <ac:spMk id="9" creationId="{51E724F2-A494-44AA-ADDD-F5FB61ED0335}"/>
          </ac:spMkLst>
        </pc:spChg>
        <pc:spChg chg="del">
          <ac:chgData name="김 휘곤" userId="09902b62e559b82a" providerId="LiveId" clId="{BED6D487-001E-421D-8F87-9807F17A4E22}" dt="2021-12-04T09:08:02.772" v="232" actId="478"/>
          <ac:spMkLst>
            <pc:docMk/>
            <pc:sldMk cId="3775420507" sldId="300"/>
            <ac:spMk id="10" creationId="{F25AD98B-EDDE-46DA-BD52-980F72CB3096}"/>
          </ac:spMkLst>
        </pc:spChg>
        <pc:spChg chg="del">
          <ac:chgData name="김 휘곤" userId="09902b62e559b82a" providerId="LiveId" clId="{BED6D487-001E-421D-8F87-9807F17A4E22}" dt="2021-12-04T09:08:02.772" v="232" actId="478"/>
          <ac:spMkLst>
            <pc:docMk/>
            <pc:sldMk cId="3775420507" sldId="300"/>
            <ac:spMk id="11" creationId="{C05D7DFD-7CE6-4A2A-A450-DC89420AF48C}"/>
          </ac:spMkLst>
        </pc:spChg>
        <pc:picChg chg="add mod">
          <ac:chgData name="김 휘곤" userId="09902b62e559b82a" providerId="LiveId" clId="{BED6D487-001E-421D-8F87-9807F17A4E22}" dt="2021-12-04T09:08:14.095" v="238" actId="1076"/>
          <ac:picMkLst>
            <pc:docMk/>
            <pc:sldMk cId="3775420507" sldId="300"/>
            <ac:picMk id="4098" creationId="{37E2927D-B051-4046-825D-00D0146B0371}"/>
          </ac:picMkLst>
        </pc:picChg>
      </pc:sldChg>
      <pc:sldChg chg="addSp delSp modSp new mod">
        <pc:chgData name="김 휘곤" userId="09902b62e559b82a" providerId="LiveId" clId="{BED6D487-001E-421D-8F87-9807F17A4E22}" dt="2021-12-04T09:09:38.220" v="252" actId="1076"/>
        <pc:sldMkLst>
          <pc:docMk/>
          <pc:sldMk cId="3424173524" sldId="301"/>
        </pc:sldMkLst>
        <pc:spChg chg="mod">
          <ac:chgData name="김 휘곤" userId="09902b62e559b82a" providerId="LiveId" clId="{BED6D487-001E-421D-8F87-9807F17A4E22}" dt="2021-12-04T09:09:38.220" v="252" actId="1076"/>
          <ac:spMkLst>
            <pc:docMk/>
            <pc:sldMk cId="3424173524" sldId="301"/>
            <ac:spMk id="2" creationId="{5ABAE0F9-88EC-4C66-97E6-D256BBFC345C}"/>
          </ac:spMkLst>
        </pc:spChg>
        <pc:spChg chg="del">
          <ac:chgData name="김 휘곤" userId="09902b62e559b82a" providerId="LiveId" clId="{BED6D487-001E-421D-8F87-9807F17A4E22}" dt="2021-12-04T09:08:54.920" v="243" actId="478"/>
          <ac:spMkLst>
            <pc:docMk/>
            <pc:sldMk cId="3424173524" sldId="301"/>
            <ac:spMk id="3" creationId="{1DC44F6E-8C75-4C16-ABCB-FFCEF4ED4AEE}"/>
          </ac:spMkLst>
        </pc:spChg>
        <pc:spChg chg="del">
          <ac:chgData name="김 휘곤" userId="09902b62e559b82a" providerId="LiveId" clId="{BED6D487-001E-421D-8F87-9807F17A4E22}" dt="2021-12-04T09:08:54.920" v="243" actId="478"/>
          <ac:spMkLst>
            <pc:docMk/>
            <pc:sldMk cId="3424173524" sldId="301"/>
            <ac:spMk id="4" creationId="{3C0D58BC-37E9-4B43-BC81-2C271FD8567A}"/>
          </ac:spMkLst>
        </pc:spChg>
        <pc:spChg chg="del">
          <ac:chgData name="김 휘곤" userId="09902b62e559b82a" providerId="LiveId" clId="{BED6D487-001E-421D-8F87-9807F17A4E22}" dt="2021-12-04T09:08:54.920" v="243" actId="478"/>
          <ac:spMkLst>
            <pc:docMk/>
            <pc:sldMk cId="3424173524" sldId="301"/>
            <ac:spMk id="5" creationId="{7822FB24-17EB-41FE-A557-59D467048284}"/>
          </ac:spMkLst>
        </pc:spChg>
        <pc:spChg chg="del">
          <ac:chgData name="김 휘곤" userId="09902b62e559b82a" providerId="LiveId" clId="{BED6D487-001E-421D-8F87-9807F17A4E22}" dt="2021-12-04T09:08:54.920" v="243" actId="478"/>
          <ac:spMkLst>
            <pc:docMk/>
            <pc:sldMk cId="3424173524" sldId="301"/>
            <ac:spMk id="6" creationId="{39FDB51C-8331-485C-83CE-53ED00A0D3AE}"/>
          </ac:spMkLst>
        </pc:spChg>
        <pc:spChg chg="del">
          <ac:chgData name="김 휘곤" userId="09902b62e559b82a" providerId="LiveId" clId="{BED6D487-001E-421D-8F87-9807F17A4E22}" dt="2021-12-04T09:08:54.920" v="243" actId="478"/>
          <ac:spMkLst>
            <pc:docMk/>
            <pc:sldMk cId="3424173524" sldId="301"/>
            <ac:spMk id="7" creationId="{FA7CD372-1A79-4A78-8A41-C5BFAEA03F01}"/>
          </ac:spMkLst>
        </pc:spChg>
        <pc:spChg chg="del">
          <ac:chgData name="김 휘곤" userId="09902b62e559b82a" providerId="LiveId" clId="{BED6D487-001E-421D-8F87-9807F17A4E22}" dt="2021-12-04T09:08:54.920" v="243" actId="478"/>
          <ac:spMkLst>
            <pc:docMk/>
            <pc:sldMk cId="3424173524" sldId="301"/>
            <ac:spMk id="8" creationId="{F75473B7-9E80-46E4-A64C-D9C1562330E2}"/>
          </ac:spMkLst>
        </pc:spChg>
        <pc:spChg chg="del">
          <ac:chgData name="김 휘곤" userId="09902b62e559b82a" providerId="LiveId" clId="{BED6D487-001E-421D-8F87-9807F17A4E22}" dt="2021-12-04T09:08:54.920" v="243" actId="478"/>
          <ac:spMkLst>
            <pc:docMk/>
            <pc:sldMk cId="3424173524" sldId="301"/>
            <ac:spMk id="9" creationId="{0EB7E7BE-9FC2-4926-AC9F-4B5A0A404B9B}"/>
          </ac:spMkLst>
        </pc:spChg>
        <pc:spChg chg="del">
          <ac:chgData name="김 휘곤" userId="09902b62e559b82a" providerId="LiveId" clId="{BED6D487-001E-421D-8F87-9807F17A4E22}" dt="2021-12-04T09:08:54.920" v="243" actId="478"/>
          <ac:spMkLst>
            <pc:docMk/>
            <pc:sldMk cId="3424173524" sldId="301"/>
            <ac:spMk id="10" creationId="{9163C976-2238-4BAF-9FDF-84CE215BD426}"/>
          </ac:spMkLst>
        </pc:spChg>
        <pc:spChg chg="del">
          <ac:chgData name="김 휘곤" userId="09902b62e559b82a" providerId="LiveId" clId="{BED6D487-001E-421D-8F87-9807F17A4E22}" dt="2021-12-04T09:08:54.920" v="243" actId="478"/>
          <ac:spMkLst>
            <pc:docMk/>
            <pc:sldMk cId="3424173524" sldId="301"/>
            <ac:spMk id="11" creationId="{28B667CF-F264-4982-82F9-C1AE766BF7E0}"/>
          </ac:spMkLst>
        </pc:spChg>
        <pc:picChg chg="add del mod">
          <ac:chgData name="김 휘곤" userId="09902b62e559b82a" providerId="LiveId" clId="{BED6D487-001E-421D-8F87-9807F17A4E22}" dt="2021-12-04T09:09:32.511" v="251" actId="21"/>
          <ac:picMkLst>
            <pc:docMk/>
            <pc:sldMk cId="3424173524" sldId="301"/>
            <ac:picMk id="6146" creationId="{2FFE8C80-A439-4B6E-ABDB-C8C4A0CB5912}"/>
          </ac:picMkLst>
        </pc:picChg>
        <pc:picChg chg="add del mod">
          <ac:chgData name="김 휘곤" userId="09902b62e559b82a" providerId="LiveId" clId="{BED6D487-001E-421D-8F87-9807F17A4E22}" dt="2021-12-04T09:09:26.796" v="250" actId="478"/>
          <ac:picMkLst>
            <pc:docMk/>
            <pc:sldMk cId="3424173524" sldId="301"/>
            <ac:picMk id="6148" creationId="{E9F954F1-061B-4E41-8178-A159437B5C8B}"/>
          </ac:picMkLst>
        </pc:picChg>
      </pc:sldChg>
      <pc:sldChg chg="addSp delSp modSp new mod">
        <pc:chgData name="김 휘곤" userId="09902b62e559b82a" providerId="LiveId" clId="{BED6D487-001E-421D-8F87-9807F17A4E22}" dt="2021-12-04T09:09:54.120" v="258" actId="1076"/>
        <pc:sldMkLst>
          <pc:docMk/>
          <pc:sldMk cId="3816614392" sldId="302"/>
        </pc:sldMkLst>
        <pc:spChg chg="del">
          <ac:chgData name="김 휘곤" userId="09902b62e559b82a" providerId="LiveId" clId="{BED6D487-001E-421D-8F87-9807F17A4E22}" dt="2021-12-04T09:09:42.795" v="254" actId="478"/>
          <ac:spMkLst>
            <pc:docMk/>
            <pc:sldMk cId="3816614392" sldId="302"/>
            <ac:spMk id="2" creationId="{5CA11D62-2DCD-47CC-8477-80141D8C2A17}"/>
          </ac:spMkLst>
        </pc:spChg>
        <pc:spChg chg="del">
          <ac:chgData name="김 휘곤" userId="09902b62e559b82a" providerId="LiveId" clId="{BED6D487-001E-421D-8F87-9807F17A4E22}" dt="2021-12-04T09:09:42.795" v="254" actId="478"/>
          <ac:spMkLst>
            <pc:docMk/>
            <pc:sldMk cId="3816614392" sldId="302"/>
            <ac:spMk id="3" creationId="{F5B6979D-3F00-4B85-9969-F28E4DFD17EF}"/>
          </ac:spMkLst>
        </pc:spChg>
        <pc:spChg chg="del">
          <ac:chgData name="김 휘곤" userId="09902b62e559b82a" providerId="LiveId" clId="{BED6D487-001E-421D-8F87-9807F17A4E22}" dt="2021-12-04T09:09:42.795" v="254" actId="478"/>
          <ac:spMkLst>
            <pc:docMk/>
            <pc:sldMk cId="3816614392" sldId="302"/>
            <ac:spMk id="4" creationId="{22A7D9D5-9173-4E3E-96B0-5468BBD8BF3C}"/>
          </ac:spMkLst>
        </pc:spChg>
        <pc:spChg chg="del">
          <ac:chgData name="김 휘곤" userId="09902b62e559b82a" providerId="LiveId" clId="{BED6D487-001E-421D-8F87-9807F17A4E22}" dt="2021-12-04T09:09:42.795" v="254" actId="478"/>
          <ac:spMkLst>
            <pc:docMk/>
            <pc:sldMk cId="3816614392" sldId="302"/>
            <ac:spMk id="5" creationId="{82ACCBDA-CB02-4A87-BC3C-24B1473BB577}"/>
          </ac:spMkLst>
        </pc:spChg>
        <pc:spChg chg="del">
          <ac:chgData name="김 휘곤" userId="09902b62e559b82a" providerId="LiveId" clId="{BED6D487-001E-421D-8F87-9807F17A4E22}" dt="2021-12-04T09:09:42.795" v="254" actId="478"/>
          <ac:spMkLst>
            <pc:docMk/>
            <pc:sldMk cId="3816614392" sldId="302"/>
            <ac:spMk id="6" creationId="{914BB644-B06A-4600-88C7-29CCD3B78BE6}"/>
          </ac:spMkLst>
        </pc:spChg>
        <pc:spChg chg="del">
          <ac:chgData name="김 휘곤" userId="09902b62e559b82a" providerId="LiveId" clId="{BED6D487-001E-421D-8F87-9807F17A4E22}" dt="2021-12-04T09:09:42.795" v="254" actId="478"/>
          <ac:spMkLst>
            <pc:docMk/>
            <pc:sldMk cId="3816614392" sldId="302"/>
            <ac:spMk id="7" creationId="{A5774EA5-C882-4729-BA83-A3F48EC57E6B}"/>
          </ac:spMkLst>
        </pc:spChg>
        <pc:spChg chg="del">
          <ac:chgData name="김 휘곤" userId="09902b62e559b82a" providerId="LiveId" clId="{BED6D487-001E-421D-8F87-9807F17A4E22}" dt="2021-12-04T09:09:42.795" v="254" actId="478"/>
          <ac:spMkLst>
            <pc:docMk/>
            <pc:sldMk cId="3816614392" sldId="302"/>
            <ac:spMk id="8" creationId="{F53B81F0-E6F1-4E19-B3E4-0D0D2068F0CF}"/>
          </ac:spMkLst>
        </pc:spChg>
        <pc:spChg chg="del">
          <ac:chgData name="김 휘곤" userId="09902b62e559b82a" providerId="LiveId" clId="{BED6D487-001E-421D-8F87-9807F17A4E22}" dt="2021-12-04T09:09:42.795" v="254" actId="478"/>
          <ac:spMkLst>
            <pc:docMk/>
            <pc:sldMk cId="3816614392" sldId="302"/>
            <ac:spMk id="9" creationId="{F8ED792D-BB93-4FE1-AF98-1CE135DFBB84}"/>
          </ac:spMkLst>
        </pc:spChg>
        <pc:spChg chg="del">
          <ac:chgData name="김 휘곤" userId="09902b62e559b82a" providerId="LiveId" clId="{BED6D487-001E-421D-8F87-9807F17A4E22}" dt="2021-12-04T09:09:42.795" v="254" actId="478"/>
          <ac:spMkLst>
            <pc:docMk/>
            <pc:sldMk cId="3816614392" sldId="302"/>
            <ac:spMk id="10" creationId="{1B31E4CF-03DA-4591-AB56-21AECF1A6F11}"/>
          </ac:spMkLst>
        </pc:spChg>
        <pc:spChg chg="del">
          <ac:chgData name="김 휘곤" userId="09902b62e559b82a" providerId="LiveId" clId="{BED6D487-001E-421D-8F87-9807F17A4E22}" dt="2021-12-04T09:09:42.795" v="254" actId="478"/>
          <ac:spMkLst>
            <pc:docMk/>
            <pc:sldMk cId="3816614392" sldId="302"/>
            <ac:spMk id="11" creationId="{9C112F7B-FA30-4452-82D3-CD830D534375}"/>
          </ac:spMkLst>
        </pc:spChg>
        <pc:picChg chg="add mod">
          <ac:chgData name="김 휘곤" userId="09902b62e559b82a" providerId="LiveId" clId="{BED6D487-001E-421D-8F87-9807F17A4E22}" dt="2021-12-04T09:09:54.120" v="258" actId="1076"/>
          <ac:picMkLst>
            <pc:docMk/>
            <pc:sldMk cId="3816614392" sldId="302"/>
            <ac:picMk id="12" creationId="{E74F282A-B0C9-4323-B2AC-E1664D55BC35}"/>
          </ac:picMkLst>
        </pc:picChg>
      </pc:sldChg>
      <pc:sldChg chg="addSp delSp modSp new mod">
        <pc:chgData name="김 휘곤" userId="09902b62e559b82a" providerId="LiveId" clId="{BED6D487-001E-421D-8F87-9807F17A4E22}" dt="2021-12-04T09:10:18.164" v="264" actId="1076"/>
        <pc:sldMkLst>
          <pc:docMk/>
          <pc:sldMk cId="500761385" sldId="303"/>
        </pc:sldMkLst>
        <pc:spChg chg="del">
          <ac:chgData name="김 휘곤" userId="09902b62e559b82a" providerId="LiveId" clId="{BED6D487-001E-421D-8F87-9807F17A4E22}" dt="2021-12-04T09:10:11.475" v="261" actId="478"/>
          <ac:spMkLst>
            <pc:docMk/>
            <pc:sldMk cId="500761385" sldId="303"/>
            <ac:spMk id="2" creationId="{E2BF66DC-CDE9-4BE4-9053-2DE5CA35774D}"/>
          </ac:spMkLst>
        </pc:spChg>
        <pc:spChg chg="del">
          <ac:chgData name="김 휘곤" userId="09902b62e559b82a" providerId="LiveId" clId="{BED6D487-001E-421D-8F87-9807F17A4E22}" dt="2021-12-04T09:10:11.475" v="261" actId="478"/>
          <ac:spMkLst>
            <pc:docMk/>
            <pc:sldMk cId="500761385" sldId="303"/>
            <ac:spMk id="3" creationId="{CEAEA940-D715-43A4-99A9-85EA6D03B8E9}"/>
          </ac:spMkLst>
        </pc:spChg>
        <pc:spChg chg="del">
          <ac:chgData name="김 휘곤" userId="09902b62e559b82a" providerId="LiveId" clId="{BED6D487-001E-421D-8F87-9807F17A4E22}" dt="2021-12-04T09:10:11.475" v="261" actId="478"/>
          <ac:spMkLst>
            <pc:docMk/>
            <pc:sldMk cId="500761385" sldId="303"/>
            <ac:spMk id="4" creationId="{3CB50904-D16F-4B65-9B70-9E011E9090D7}"/>
          </ac:spMkLst>
        </pc:spChg>
        <pc:spChg chg="del">
          <ac:chgData name="김 휘곤" userId="09902b62e559b82a" providerId="LiveId" clId="{BED6D487-001E-421D-8F87-9807F17A4E22}" dt="2021-12-04T09:10:11.475" v="261" actId="478"/>
          <ac:spMkLst>
            <pc:docMk/>
            <pc:sldMk cId="500761385" sldId="303"/>
            <ac:spMk id="5" creationId="{4EA73457-74B6-4740-A416-F6AFC8B73483}"/>
          </ac:spMkLst>
        </pc:spChg>
        <pc:spChg chg="del">
          <ac:chgData name="김 휘곤" userId="09902b62e559b82a" providerId="LiveId" clId="{BED6D487-001E-421D-8F87-9807F17A4E22}" dt="2021-12-04T09:10:11.475" v="261" actId="478"/>
          <ac:spMkLst>
            <pc:docMk/>
            <pc:sldMk cId="500761385" sldId="303"/>
            <ac:spMk id="6" creationId="{D6151637-533F-44F4-B321-A01BE642978F}"/>
          </ac:spMkLst>
        </pc:spChg>
        <pc:spChg chg="del">
          <ac:chgData name="김 휘곤" userId="09902b62e559b82a" providerId="LiveId" clId="{BED6D487-001E-421D-8F87-9807F17A4E22}" dt="2021-12-04T09:10:11.475" v="261" actId="478"/>
          <ac:spMkLst>
            <pc:docMk/>
            <pc:sldMk cId="500761385" sldId="303"/>
            <ac:spMk id="7" creationId="{16380D2D-9BFF-4440-8C66-D1B608C1C04A}"/>
          </ac:spMkLst>
        </pc:spChg>
        <pc:spChg chg="del">
          <ac:chgData name="김 휘곤" userId="09902b62e559b82a" providerId="LiveId" clId="{BED6D487-001E-421D-8F87-9807F17A4E22}" dt="2021-12-04T09:10:11.475" v="261" actId="478"/>
          <ac:spMkLst>
            <pc:docMk/>
            <pc:sldMk cId="500761385" sldId="303"/>
            <ac:spMk id="8" creationId="{0C02D44A-6893-434A-9F18-56DB94B201EB}"/>
          </ac:spMkLst>
        </pc:spChg>
        <pc:spChg chg="del">
          <ac:chgData name="김 휘곤" userId="09902b62e559b82a" providerId="LiveId" clId="{BED6D487-001E-421D-8F87-9807F17A4E22}" dt="2021-12-04T09:10:11.475" v="261" actId="478"/>
          <ac:spMkLst>
            <pc:docMk/>
            <pc:sldMk cId="500761385" sldId="303"/>
            <ac:spMk id="9" creationId="{8ED1F73B-E96E-4BBF-A1EC-329D52265395}"/>
          </ac:spMkLst>
        </pc:spChg>
        <pc:spChg chg="del">
          <ac:chgData name="김 휘곤" userId="09902b62e559b82a" providerId="LiveId" clId="{BED6D487-001E-421D-8F87-9807F17A4E22}" dt="2021-12-04T09:10:11.475" v="261" actId="478"/>
          <ac:spMkLst>
            <pc:docMk/>
            <pc:sldMk cId="500761385" sldId="303"/>
            <ac:spMk id="10" creationId="{47CC0869-1E64-47AB-A0D9-F12437B9151D}"/>
          </ac:spMkLst>
        </pc:spChg>
        <pc:spChg chg="del">
          <ac:chgData name="김 휘곤" userId="09902b62e559b82a" providerId="LiveId" clId="{BED6D487-001E-421D-8F87-9807F17A4E22}" dt="2021-12-04T09:10:11.475" v="261" actId="478"/>
          <ac:spMkLst>
            <pc:docMk/>
            <pc:sldMk cId="500761385" sldId="303"/>
            <ac:spMk id="11" creationId="{B357004F-1931-4428-8089-11D8335BF62F}"/>
          </ac:spMkLst>
        </pc:spChg>
        <pc:picChg chg="add mod">
          <ac:chgData name="김 휘곤" userId="09902b62e559b82a" providerId="LiveId" clId="{BED6D487-001E-421D-8F87-9807F17A4E22}" dt="2021-12-04T09:10:18.164" v="264" actId="1076"/>
          <ac:picMkLst>
            <pc:docMk/>
            <pc:sldMk cId="500761385" sldId="303"/>
            <ac:picMk id="7170" creationId="{1CEEEC42-F86E-46E6-9D2A-2FE1CA2896C5}"/>
          </ac:picMkLst>
        </pc:picChg>
      </pc:sldChg>
      <pc:sldChg chg="addSp delSp modSp new mod">
        <pc:chgData name="김 휘곤" userId="09902b62e559b82a" providerId="LiveId" clId="{BED6D487-001E-421D-8F87-9807F17A4E22}" dt="2021-12-04T09:10:38.911" v="270" actId="1076"/>
        <pc:sldMkLst>
          <pc:docMk/>
          <pc:sldMk cId="2536684922" sldId="304"/>
        </pc:sldMkLst>
        <pc:spChg chg="del">
          <ac:chgData name="김 휘곤" userId="09902b62e559b82a" providerId="LiveId" clId="{BED6D487-001E-421D-8F87-9807F17A4E22}" dt="2021-12-04T09:10:25.974" v="266" actId="478"/>
          <ac:spMkLst>
            <pc:docMk/>
            <pc:sldMk cId="2536684922" sldId="304"/>
            <ac:spMk id="2" creationId="{7557E7BF-87A4-4CE4-944A-14CA83E5EED3}"/>
          </ac:spMkLst>
        </pc:spChg>
        <pc:spChg chg="del">
          <ac:chgData name="김 휘곤" userId="09902b62e559b82a" providerId="LiveId" clId="{BED6D487-001E-421D-8F87-9807F17A4E22}" dt="2021-12-04T09:10:25.974" v="266" actId="478"/>
          <ac:spMkLst>
            <pc:docMk/>
            <pc:sldMk cId="2536684922" sldId="304"/>
            <ac:spMk id="3" creationId="{76EDF675-BAB4-467B-B77B-B7EACF6B5C24}"/>
          </ac:spMkLst>
        </pc:spChg>
        <pc:spChg chg="del">
          <ac:chgData name="김 휘곤" userId="09902b62e559b82a" providerId="LiveId" clId="{BED6D487-001E-421D-8F87-9807F17A4E22}" dt="2021-12-04T09:10:25.974" v="266" actId="478"/>
          <ac:spMkLst>
            <pc:docMk/>
            <pc:sldMk cId="2536684922" sldId="304"/>
            <ac:spMk id="4" creationId="{80171B88-7FB0-4351-A50D-FA72D80ED314}"/>
          </ac:spMkLst>
        </pc:spChg>
        <pc:spChg chg="del">
          <ac:chgData name="김 휘곤" userId="09902b62e559b82a" providerId="LiveId" clId="{BED6D487-001E-421D-8F87-9807F17A4E22}" dt="2021-12-04T09:10:25.974" v="266" actId="478"/>
          <ac:spMkLst>
            <pc:docMk/>
            <pc:sldMk cId="2536684922" sldId="304"/>
            <ac:spMk id="5" creationId="{C85767CB-7A86-4088-B88F-C887C274B77E}"/>
          </ac:spMkLst>
        </pc:spChg>
        <pc:spChg chg="del">
          <ac:chgData name="김 휘곤" userId="09902b62e559b82a" providerId="LiveId" clId="{BED6D487-001E-421D-8F87-9807F17A4E22}" dt="2021-12-04T09:10:25.974" v="266" actId="478"/>
          <ac:spMkLst>
            <pc:docMk/>
            <pc:sldMk cId="2536684922" sldId="304"/>
            <ac:spMk id="6" creationId="{B42345CC-2560-41A5-AFA9-FA130B3BFC97}"/>
          </ac:spMkLst>
        </pc:spChg>
        <pc:spChg chg="del">
          <ac:chgData name="김 휘곤" userId="09902b62e559b82a" providerId="LiveId" clId="{BED6D487-001E-421D-8F87-9807F17A4E22}" dt="2021-12-04T09:10:25.974" v="266" actId="478"/>
          <ac:spMkLst>
            <pc:docMk/>
            <pc:sldMk cId="2536684922" sldId="304"/>
            <ac:spMk id="7" creationId="{B245BC0F-BF61-4905-B367-F342E0E1B779}"/>
          </ac:spMkLst>
        </pc:spChg>
        <pc:spChg chg="del">
          <ac:chgData name="김 휘곤" userId="09902b62e559b82a" providerId="LiveId" clId="{BED6D487-001E-421D-8F87-9807F17A4E22}" dt="2021-12-04T09:10:25.974" v="266" actId="478"/>
          <ac:spMkLst>
            <pc:docMk/>
            <pc:sldMk cId="2536684922" sldId="304"/>
            <ac:spMk id="8" creationId="{4387E563-05E1-4F46-B1B7-91139160B1B4}"/>
          </ac:spMkLst>
        </pc:spChg>
        <pc:spChg chg="del">
          <ac:chgData name="김 휘곤" userId="09902b62e559b82a" providerId="LiveId" clId="{BED6D487-001E-421D-8F87-9807F17A4E22}" dt="2021-12-04T09:10:25.974" v="266" actId="478"/>
          <ac:spMkLst>
            <pc:docMk/>
            <pc:sldMk cId="2536684922" sldId="304"/>
            <ac:spMk id="9" creationId="{0B4FFF10-F5BF-4993-9412-6F895963159E}"/>
          </ac:spMkLst>
        </pc:spChg>
        <pc:spChg chg="del">
          <ac:chgData name="김 휘곤" userId="09902b62e559b82a" providerId="LiveId" clId="{BED6D487-001E-421D-8F87-9807F17A4E22}" dt="2021-12-04T09:10:25.974" v="266" actId="478"/>
          <ac:spMkLst>
            <pc:docMk/>
            <pc:sldMk cId="2536684922" sldId="304"/>
            <ac:spMk id="10" creationId="{CFCB0ED8-35DF-43C5-94A1-1D94D2D9C982}"/>
          </ac:spMkLst>
        </pc:spChg>
        <pc:spChg chg="del">
          <ac:chgData name="김 휘곤" userId="09902b62e559b82a" providerId="LiveId" clId="{BED6D487-001E-421D-8F87-9807F17A4E22}" dt="2021-12-04T09:10:25.974" v="266" actId="478"/>
          <ac:spMkLst>
            <pc:docMk/>
            <pc:sldMk cId="2536684922" sldId="304"/>
            <ac:spMk id="11" creationId="{396099B2-9224-4C93-9855-10FC5ADACE81}"/>
          </ac:spMkLst>
        </pc:spChg>
        <pc:picChg chg="add mod">
          <ac:chgData name="김 휘곤" userId="09902b62e559b82a" providerId="LiveId" clId="{BED6D487-001E-421D-8F87-9807F17A4E22}" dt="2021-12-04T09:10:38.911" v="270" actId="1076"/>
          <ac:picMkLst>
            <pc:docMk/>
            <pc:sldMk cId="2536684922" sldId="304"/>
            <ac:picMk id="9218" creationId="{EB778901-1F72-4105-92DA-ED8B12CD904F}"/>
          </ac:picMkLst>
        </pc:picChg>
      </pc:sldChg>
      <pc:sldChg chg="delSp modSp new mod">
        <pc:chgData name="김 휘곤" userId="09902b62e559b82a" providerId="LiveId" clId="{BED6D487-001E-421D-8F87-9807F17A4E22}" dt="2021-12-04T09:11:09.019" v="275" actId="1076"/>
        <pc:sldMkLst>
          <pc:docMk/>
          <pc:sldMk cId="1915635235" sldId="305"/>
        </pc:sldMkLst>
        <pc:spChg chg="mod">
          <ac:chgData name="김 휘곤" userId="09902b62e559b82a" providerId="LiveId" clId="{BED6D487-001E-421D-8F87-9807F17A4E22}" dt="2021-12-04T09:11:09.019" v="275" actId="1076"/>
          <ac:spMkLst>
            <pc:docMk/>
            <pc:sldMk cId="1915635235" sldId="305"/>
            <ac:spMk id="2" creationId="{61062B6B-EFA1-407D-B883-EC5CB89EB5C1}"/>
          </ac:spMkLst>
        </pc:spChg>
        <pc:spChg chg="del">
          <ac:chgData name="김 휘곤" userId="09902b62e559b82a" providerId="LiveId" clId="{BED6D487-001E-421D-8F87-9807F17A4E22}" dt="2021-12-04T09:11:04.348" v="274" actId="478"/>
          <ac:spMkLst>
            <pc:docMk/>
            <pc:sldMk cId="1915635235" sldId="305"/>
            <ac:spMk id="3" creationId="{18A74C01-5E8E-4C37-9008-79DE98B720CC}"/>
          </ac:spMkLst>
        </pc:spChg>
        <pc:spChg chg="del">
          <ac:chgData name="김 휘곤" userId="09902b62e559b82a" providerId="LiveId" clId="{BED6D487-001E-421D-8F87-9807F17A4E22}" dt="2021-12-04T09:11:04.348" v="274" actId="478"/>
          <ac:spMkLst>
            <pc:docMk/>
            <pc:sldMk cId="1915635235" sldId="305"/>
            <ac:spMk id="4" creationId="{ABDAF040-A0CB-4E9C-AF23-A3AC6EFA1CDB}"/>
          </ac:spMkLst>
        </pc:spChg>
        <pc:spChg chg="del">
          <ac:chgData name="김 휘곤" userId="09902b62e559b82a" providerId="LiveId" clId="{BED6D487-001E-421D-8F87-9807F17A4E22}" dt="2021-12-04T09:11:04.348" v="274" actId="478"/>
          <ac:spMkLst>
            <pc:docMk/>
            <pc:sldMk cId="1915635235" sldId="305"/>
            <ac:spMk id="5" creationId="{63DBD0DD-4773-4B0B-9C51-097F48D27AFF}"/>
          </ac:spMkLst>
        </pc:spChg>
        <pc:spChg chg="del">
          <ac:chgData name="김 휘곤" userId="09902b62e559b82a" providerId="LiveId" clId="{BED6D487-001E-421D-8F87-9807F17A4E22}" dt="2021-12-04T09:11:04.348" v="274" actId="478"/>
          <ac:spMkLst>
            <pc:docMk/>
            <pc:sldMk cId="1915635235" sldId="305"/>
            <ac:spMk id="6" creationId="{A2C60FB0-435F-4844-8EE9-D3A7C5BF37A1}"/>
          </ac:spMkLst>
        </pc:spChg>
        <pc:spChg chg="del">
          <ac:chgData name="김 휘곤" userId="09902b62e559b82a" providerId="LiveId" clId="{BED6D487-001E-421D-8F87-9807F17A4E22}" dt="2021-12-04T09:11:04.348" v="274" actId="478"/>
          <ac:spMkLst>
            <pc:docMk/>
            <pc:sldMk cId="1915635235" sldId="305"/>
            <ac:spMk id="7" creationId="{EFD4F69E-C306-45BB-A25E-BBB75372BB48}"/>
          </ac:spMkLst>
        </pc:spChg>
        <pc:spChg chg="del">
          <ac:chgData name="김 휘곤" userId="09902b62e559b82a" providerId="LiveId" clId="{BED6D487-001E-421D-8F87-9807F17A4E22}" dt="2021-12-04T09:11:04.348" v="274" actId="478"/>
          <ac:spMkLst>
            <pc:docMk/>
            <pc:sldMk cId="1915635235" sldId="305"/>
            <ac:spMk id="8" creationId="{F110EDDB-E11D-4786-975F-CB31D56C90E9}"/>
          </ac:spMkLst>
        </pc:spChg>
        <pc:spChg chg="del">
          <ac:chgData name="김 휘곤" userId="09902b62e559b82a" providerId="LiveId" clId="{BED6D487-001E-421D-8F87-9807F17A4E22}" dt="2021-12-04T09:11:04.348" v="274" actId="478"/>
          <ac:spMkLst>
            <pc:docMk/>
            <pc:sldMk cId="1915635235" sldId="305"/>
            <ac:spMk id="9" creationId="{5EAF05FB-5244-41E9-94BA-C75E8E147290}"/>
          </ac:spMkLst>
        </pc:spChg>
        <pc:spChg chg="del">
          <ac:chgData name="김 휘곤" userId="09902b62e559b82a" providerId="LiveId" clId="{BED6D487-001E-421D-8F87-9807F17A4E22}" dt="2021-12-04T09:11:04.348" v="274" actId="478"/>
          <ac:spMkLst>
            <pc:docMk/>
            <pc:sldMk cId="1915635235" sldId="305"/>
            <ac:spMk id="10" creationId="{5820C1BF-2AF1-49DE-8FBB-7CB10984D650}"/>
          </ac:spMkLst>
        </pc:spChg>
        <pc:spChg chg="del">
          <ac:chgData name="김 휘곤" userId="09902b62e559b82a" providerId="LiveId" clId="{BED6D487-001E-421D-8F87-9807F17A4E22}" dt="2021-12-04T09:11:04.348" v="274" actId="478"/>
          <ac:spMkLst>
            <pc:docMk/>
            <pc:sldMk cId="1915635235" sldId="305"/>
            <ac:spMk id="11" creationId="{BE80EC3F-D002-4B1F-AAAB-E7D3B9790B1C}"/>
          </ac:spMkLst>
        </pc:spChg>
      </pc:sldChg>
      <pc:sldChg chg="delSp modSp new mod">
        <pc:chgData name="김 휘곤" userId="09902b62e559b82a" providerId="LiveId" clId="{BED6D487-001E-421D-8F87-9807F17A4E22}" dt="2021-12-04T09:11:24.572" v="294" actId="1076"/>
        <pc:sldMkLst>
          <pc:docMk/>
          <pc:sldMk cId="1406208926" sldId="306"/>
        </pc:sldMkLst>
        <pc:spChg chg="mod">
          <ac:chgData name="김 휘곤" userId="09902b62e559b82a" providerId="LiveId" clId="{BED6D487-001E-421D-8F87-9807F17A4E22}" dt="2021-12-04T09:11:24.572" v="294" actId="1076"/>
          <ac:spMkLst>
            <pc:docMk/>
            <pc:sldMk cId="1406208926" sldId="306"/>
            <ac:spMk id="2" creationId="{866BC5E0-A1AA-4F54-8997-F117717B0166}"/>
          </ac:spMkLst>
        </pc:spChg>
        <pc:spChg chg="del">
          <ac:chgData name="김 휘곤" userId="09902b62e559b82a" providerId="LiveId" clId="{BED6D487-001E-421D-8F87-9807F17A4E22}" dt="2021-12-04T09:11:19.690" v="292" actId="478"/>
          <ac:spMkLst>
            <pc:docMk/>
            <pc:sldMk cId="1406208926" sldId="306"/>
            <ac:spMk id="3" creationId="{CEE14AFC-CBBD-4FA9-AEB8-145A94A7F3C8}"/>
          </ac:spMkLst>
        </pc:spChg>
        <pc:spChg chg="del">
          <ac:chgData name="김 휘곤" userId="09902b62e559b82a" providerId="LiveId" clId="{BED6D487-001E-421D-8F87-9807F17A4E22}" dt="2021-12-04T09:11:19.690" v="292" actId="478"/>
          <ac:spMkLst>
            <pc:docMk/>
            <pc:sldMk cId="1406208926" sldId="306"/>
            <ac:spMk id="4" creationId="{059DFCBB-31B4-4F51-A90E-A9277810B625}"/>
          </ac:spMkLst>
        </pc:spChg>
        <pc:spChg chg="del">
          <ac:chgData name="김 휘곤" userId="09902b62e559b82a" providerId="LiveId" clId="{BED6D487-001E-421D-8F87-9807F17A4E22}" dt="2021-12-04T09:11:19.690" v="292" actId="478"/>
          <ac:spMkLst>
            <pc:docMk/>
            <pc:sldMk cId="1406208926" sldId="306"/>
            <ac:spMk id="5" creationId="{3EEB20AF-E368-4E2F-A4F3-19DFAEA00FE2}"/>
          </ac:spMkLst>
        </pc:spChg>
        <pc:spChg chg="del">
          <ac:chgData name="김 휘곤" userId="09902b62e559b82a" providerId="LiveId" clId="{BED6D487-001E-421D-8F87-9807F17A4E22}" dt="2021-12-04T09:11:19.690" v="292" actId="478"/>
          <ac:spMkLst>
            <pc:docMk/>
            <pc:sldMk cId="1406208926" sldId="306"/>
            <ac:spMk id="6" creationId="{04924568-E1BB-47FE-BB93-7B37519EEFA6}"/>
          </ac:spMkLst>
        </pc:spChg>
        <pc:spChg chg="del">
          <ac:chgData name="김 휘곤" userId="09902b62e559b82a" providerId="LiveId" clId="{BED6D487-001E-421D-8F87-9807F17A4E22}" dt="2021-12-04T09:11:19.690" v="292" actId="478"/>
          <ac:spMkLst>
            <pc:docMk/>
            <pc:sldMk cId="1406208926" sldId="306"/>
            <ac:spMk id="7" creationId="{C9BC53EE-2C17-45A4-8423-F0AA69B17F04}"/>
          </ac:spMkLst>
        </pc:spChg>
        <pc:spChg chg="del">
          <ac:chgData name="김 휘곤" userId="09902b62e559b82a" providerId="LiveId" clId="{BED6D487-001E-421D-8F87-9807F17A4E22}" dt="2021-12-04T09:11:19.690" v="292" actId="478"/>
          <ac:spMkLst>
            <pc:docMk/>
            <pc:sldMk cId="1406208926" sldId="306"/>
            <ac:spMk id="8" creationId="{8A3F854C-AF65-4FD1-995E-56830952B381}"/>
          </ac:spMkLst>
        </pc:spChg>
        <pc:spChg chg="del">
          <ac:chgData name="김 휘곤" userId="09902b62e559b82a" providerId="LiveId" clId="{BED6D487-001E-421D-8F87-9807F17A4E22}" dt="2021-12-04T09:11:19.690" v="292" actId="478"/>
          <ac:spMkLst>
            <pc:docMk/>
            <pc:sldMk cId="1406208926" sldId="306"/>
            <ac:spMk id="9" creationId="{B95298A0-4B20-4A02-95E7-50C173204A75}"/>
          </ac:spMkLst>
        </pc:spChg>
        <pc:spChg chg="del">
          <ac:chgData name="김 휘곤" userId="09902b62e559b82a" providerId="LiveId" clId="{BED6D487-001E-421D-8F87-9807F17A4E22}" dt="2021-12-04T09:11:19.690" v="292" actId="478"/>
          <ac:spMkLst>
            <pc:docMk/>
            <pc:sldMk cId="1406208926" sldId="306"/>
            <ac:spMk id="10" creationId="{C1FDEDFF-8A74-4BBE-8EA7-39FFF0C76297}"/>
          </ac:spMkLst>
        </pc:spChg>
        <pc:spChg chg="del">
          <ac:chgData name="김 휘곤" userId="09902b62e559b82a" providerId="LiveId" clId="{BED6D487-001E-421D-8F87-9807F17A4E22}" dt="2021-12-04T09:11:19.690" v="292" actId="478"/>
          <ac:spMkLst>
            <pc:docMk/>
            <pc:sldMk cId="1406208926" sldId="306"/>
            <ac:spMk id="11" creationId="{2AEE7BF6-C554-48A9-886E-016432F19B93}"/>
          </ac:spMkLst>
        </pc:spChg>
      </pc:sldChg>
      <pc:sldMasterChg chg="delSldLayout">
        <pc:chgData name="김 휘곤" userId="09902b62e559b82a" providerId="LiveId" clId="{BED6D487-001E-421D-8F87-9807F17A4E22}" dt="2021-12-04T09:07:24.649" v="225" actId="47"/>
        <pc:sldMasterMkLst>
          <pc:docMk/>
          <pc:sldMasterMk cId="1928452137" sldId="2147483666"/>
        </pc:sldMasterMkLst>
        <pc:sldLayoutChg chg="del">
          <pc:chgData name="김 휘곤" userId="09902b62e559b82a" providerId="LiveId" clId="{BED6D487-001E-421D-8F87-9807F17A4E22}" dt="2021-12-04T09:07:24.649" v="225" actId="47"/>
          <pc:sldLayoutMkLst>
            <pc:docMk/>
            <pc:sldMasterMk cId="1928452137" sldId="2147483666"/>
            <pc:sldLayoutMk cId="4026250860" sldId="214748368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C78EDB-4074-4B9C-8A23-C61DB2EAECBA}" type="datetime1">
              <a:rPr lang="ko-KR" altLang="en-US" smtClean="0">
                <a:latin typeface="+mj-ea"/>
                <a:ea typeface="+mj-ea"/>
              </a:rPr>
              <a:t>2021-12-04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4A59610-D21E-4772-A7BF-F2F26E543677}" type="datetime1">
              <a:rPr lang="ko-KR" altLang="en-US" smtClean="0"/>
              <a:pPr/>
              <a:t>2021-12-04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214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7687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97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차트 개체 틀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1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금 조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타임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2074" y="4065385"/>
            <a:ext cx="7580138" cy="1122202"/>
          </a:xfrm>
        </p:spPr>
        <p:txBody>
          <a:bodyPr rtlCol="0"/>
          <a:lstStyle/>
          <a:p>
            <a:pPr rtl="0"/>
            <a:r>
              <a:rPr lang="ko-KR" altLang="en-US" dirty="0" err="1"/>
              <a:t>따릉이</a:t>
            </a:r>
            <a:r>
              <a:rPr lang="ko-KR" altLang="en-US" dirty="0"/>
              <a:t> 공급 불균형 해결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0441" y="5512999"/>
            <a:ext cx="4941770" cy="396660"/>
          </a:xfrm>
        </p:spPr>
        <p:txBody>
          <a:bodyPr rtlCol="0"/>
          <a:lstStyle/>
          <a:p>
            <a:pPr rtl="0"/>
            <a:r>
              <a:rPr lang="en-US" altLang="ko-KR" dirty="0"/>
              <a:t>20165122 </a:t>
            </a:r>
            <a:r>
              <a:rPr lang="ko-KR" altLang="en-US" dirty="0"/>
              <a:t>김휘곤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예시 1">
            <a:extLst>
              <a:ext uri="{FF2B5EF4-FFF2-40B4-BE49-F238E27FC236}">
                <a16:creationId xmlns:a16="http://schemas.microsoft.com/office/drawing/2014/main" id="{E74F282A-B0C9-4323-B2AC-E1664D55B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111" y="1582449"/>
            <a:ext cx="6819777" cy="369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614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예시 2">
            <a:extLst>
              <a:ext uri="{FF2B5EF4-FFF2-40B4-BE49-F238E27FC236}">
                <a16:creationId xmlns:a16="http://schemas.microsoft.com/office/drawing/2014/main" id="{1CEEEC42-F86E-46E6-9D2A-2FE1CA289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396" y="1264726"/>
            <a:ext cx="7993207" cy="432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76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예시 3">
            <a:extLst>
              <a:ext uri="{FF2B5EF4-FFF2-40B4-BE49-F238E27FC236}">
                <a16:creationId xmlns:a16="http://schemas.microsoft.com/office/drawing/2014/main" id="{EB778901-1F72-4105-92DA-ED8B12CD9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107874"/>
            <a:ext cx="8572500" cy="464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684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62B6B-EFA1-407D-B883-EC5CB89E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766218"/>
            <a:ext cx="8421688" cy="1325563"/>
          </a:xfrm>
        </p:spPr>
        <p:txBody>
          <a:bodyPr/>
          <a:lstStyle/>
          <a:p>
            <a:r>
              <a:rPr lang="ko-KR" altLang="en-US" b="1" i="0" dirty="0">
                <a:solidFill>
                  <a:srgbClr val="24292F"/>
                </a:solidFill>
                <a:effectLst/>
                <a:latin typeface="-apple-system"/>
              </a:rPr>
              <a:t>개발 결과물의 필요성 및 활용방안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635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BC5E0-A1AA-4F54-8997-F117717B0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766218"/>
            <a:ext cx="8421688" cy="1325563"/>
          </a:xfrm>
        </p:spPr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40620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 b="1" dirty="0"/>
              <a:t>프로젝트 멤버 및 담당 파트 소개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algn="l"/>
            <a:r>
              <a:rPr lang="ko-KR" altLang="en-US" b="1" i="0" dirty="0">
                <a:solidFill>
                  <a:srgbClr val="24292F"/>
                </a:solidFill>
                <a:effectLst/>
                <a:latin typeface="-apple-system"/>
              </a:rPr>
              <a:t>프로젝트 소개 및 개발 내용 소개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algn="l"/>
            <a:r>
              <a:rPr lang="ko-KR" altLang="en-US" b="1" i="0" dirty="0">
                <a:solidFill>
                  <a:srgbClr val="24292F"/>
                </a:solidFill>
                <a:effectLst/>
                <a:latin typeface="-apple-system"/>
              </a:rPr>
              <a:t>프로젝트 개발 결과물 소개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algn="l"/>
            <a:r>
              <a:rPr lang="ko-KR" altLang="en-US" b="1" i="0" dirty="0">
                <a:solidFill>
                  <a:srgbClr val="24292F"/>
                </a:solidFill>
                <a:effectLst/>
                <a:latin typeface="-apple-system"/>
              </a:rPr>
              <a:t>개발 결과물을 사용하는 방법 소개</a:t>
            </a:r>
          </a:p>
        </p:txBody>
      </p:sp>
      <p:sp>
        <p:nvSpPr>
          <p:cNvPr id="23" name="텍스트 개체 틀 8">
            <a:extLst>
              <a:ext uri="{FF2B5EF4-FFF2-40B4-BE49-F238E27FC236}">
                <a16:creationId xmlns:a16="http://schemas.microsoft.com/office/drawing/2014/main" id="{4AED0C4B-2F15-4BA8-8C1C-08E95291021E}"/>
              </a:ext>
            </a:extLst>
          </p:cNvPr>
          <p:cNvSpPr txBox="1">
            <a:spLocks/>
          </p:cNvSpPr>
          <p:nvPr/>
        </p:nvSpPr>
        <p:spPr>
          <a:xfrm>
            <a:off x="5920106" y="5747257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i="0" dirty="0">
                <a:solidFill>
                  <a:srgbClr val="24292F"/>
                </a:solidFill>
                <a:effectLst/>
                <a:latin typeface="-apple-system"/>
              </a:rPr>
              <a:t>개발 결과물의 필요성 및 활용방안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b="1" dirty="0"/>
              <a:t>프로젝트 멤버 및 담당 파트 소개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7C1EB611-6992-4011-9C68-D069C7A3B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49250" y="3017044"/>
            <a:ext cx="4893499" cy="823912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인 프로젝트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김휘곤 </a:t>
            </a:r>
            <a:r>
              <a:rPr lang="en-US" altLang="ko-KR" dirty="0"/>
              <a:t>(</a:t>
            </a:r>
            <a:r>
              <a:rPr lang="ko-KR" altLang="en-US" dirty="0"/>
              <a:t>컴퓨터공학과</a:t>
            </a:r>
            <a:r>
              <a:rPr lang="en-US" altLang="ko-KR" dirty="0"/>
              <a:t>_20165122)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34B49-9ECF-47BB-809A-68354D231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766218"/>
            <a:ext cx="8421688" cy="1325563"/>
          </a:xfrm>
        </p:spPr>
        <p:txBody>
          <a:bodyPr/>
          <a:lstStyle/>
          <a:p>
            <a:r>
              <a:rPr lang="ko-KR" altLang="en-US" b="1" i="0" dirty="0">
                <a:solidFill>
                  <a:srgbClr val="24292F"/>
                </a:solidFill>
                <a:effectLst/>
                <a:latin typeface="-apple-system"/>
              </a:rPr>
              <a:t>프로젝트 소개 및 개발 내용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261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82D95226-CA67-4736-BFB0-25A8E6AAC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059" y="1345460"/>
            <a:ext cx="3124345" cy="416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밤마다 서울도심엔 &amp;#39;따릉이&amp;#39;가 없다">
            <a:extLst>
              <a:ext uri="{FF2B5EF4-FFF2-40B4-BE49-F238E27FC236}">
                <a16:creationId xmlns:a16="http://schemas.microsoft.com/office/drawing/2014/main" id="{4192B28C-6F52-4CC9-932C-3655437DC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566" y="1733549"/>
            <a:ext cx="452437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71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6F96C5C6-31C6-45D4-AF8E-2B70321E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B2D4BF05-0A5D-4EB3-A14F-BF41E953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44514084-EB7C-4137-A3E8-44045DEA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smtClean="0"/>
              <a:pPr/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 descr="What Is Amazon Forecast? - Amazon Forecast">
            <a:extLst>
              <a:ext uri="{FF2B5EF4-FFF2-40B4-BE49-F238E27FC236}">
                <a16:creationId xmlns:a16="http://schemas.microsoft.com/office/drawing/2014/main" id="{4B5B2263-E69A-47F7-93B6-349A38824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3300"/>
            <a:ext cx="12192000" cy="485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65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AC5A5D0-0CF5-4636-BEE3-02CD59C22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766218"/>
            <a:ext cx="8421688" cy="1325563"/>
          </a:xfrm>
        </p:spPr>
        <p:txBody>
          <a:bodyPr/>
          <a:lstStyle/>
          <a:p>
            <a:r>
              <a:rPr lang="ko-KR" altLang="en-US" b="1" i="0" dirty="0">
                <a:solidFill>
                  <a:srgbClr val="24292F"/>
                </a:solidFill>
                <a:effectLst/>
                <a:latin typeface="-apple-system"/>
              </a:rPr>
              <a:t>프로젝트 개발 결과물 소개</a:t>
            </a:r>
          </a:p>
        </p:txBody>
      </p:sp>
    </p:spTree>
    <p:extLst>
      <p:ext uri="{BB962C8B-B14F-4D97-AF65-F5344CB8AC3E}">
        <p14:creationId xmlns:p14="http://schemas.microsoft.com/office/powerpoint/2010/main" val="2814429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클라우드 컴퓨터 다이어그램">
            <a:extLst>
              <a:ext uri="{FF2B5EF4-FFF2-40B4-BE49-F238E27FC236}">
                <a16:creationId xmlns:a16="http://schemas.microsoft.com/office/drawing/2014/main" id="{37E2927D-B051-4046-825D-00D0146B0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70" y="1347787"/>
            <a:ext cx="10144859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42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AE0F9-88EC-4C66-97E6-D256BBFC3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766218"/>
            <a:ext cx="8421688" cy="1325563"/>
          </a:xfrm>
        </p:spPr>
        <p:txBody>
          <a:bodyPr/>
          <a:lstStyle/>
          <a:p>
            <a:r>
              <a:rPr lang="ko-KR" altLang="en-US" b="1" i="0" dirty="0">
                <a:solidFill>
                  <a:srgbClr val="24292F"/>
                </a:solidFill>
                <a:effectLst/>
                <a:latin typeface="-apple-system"/>
              </a:rPr>
              <a:t>개발 결과물을 사용하는 방법 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4173524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2_TF22318419_Win32" id="{2BE6961B-FA69-4260-AFAD-3D8256877AF9}" vid="{2636BF1C-1032-4E29-96EC-D5D5F0CCF6A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미니멀한 영업 프레젠테이션</Template>
  <TotalTime>680</TotalTime>
  <Words>78</Words>
  <Application>Microsoft Office PowerPoint</Application>
  <PresentationFormat>와이드스크린</PresentationFormat>
  <Paragraphs>22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-apple-system</vt:lpstr>
      <vt:lpstr>맑은 고딕</vt:lpstr>
      <vt:lpstr>Arial</vt:lpstr>
      <vt:lpstr>모노라인</vt:lpstr>
      <vt:lpstr>따릉이 공급 불균형 해결 프로젝트</vt:lpstr>
      <vt:lpstr>개요</vt:lpstr>
      <vt:lpstr>프로젝트 멤버 및 담당 파트 소개</vt:lpstr>
      <vt:lpstr>프로젝트 소개 및 개발 내용 소개</vt:lpstr>
      <vt:lpstr>PowerPoint 프레젠테이션</vt:lpstr>
      <vt:lpstr>PowerPoint 프레젠테이션</vt:lpstr>
      <vt:lpstr>프로젝트 개발 결과물 소개</vt:lpstr>
      <vt:lpstr>PowerPoint 프레젠테이션</vt:lpstr>
      <vt:lpstr>개발 결과물을 사용하는 방법 소개</vt:lpstr>
      <vt:lpstr>PowerPoint 프레젠테이션</vt:lpstr>
      <vt:lpstr>PowerPoint 프레젠테이션</vt:lpstr>
      <vt:lpstr>PowerPoint 프레젠테이션</vt:lpstr>
      <vt:lpstr>개발 결과물의 필요성 및 활용방안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따릉이 공급 불균형 해결 프로젝트</dc:title>
  <dc:creator>김 휘곤</dc:creator>
  <cp:lastModifiedBy>김 휘곤</cp:lastModifiedBy>
  <cp:revision>1</cp:revision>
  <dcterms:created xsi:type="dcterms:W3CDTF">2021-12-03T21:51:53Z</dcterms:created>
  <dcterms:modified xsi:type="dcterms:W3CDTF">2021-12-04T09:12:33Z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