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CED3C-A2D8-4CC9-BE63-0B20278E9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F5FA63-940E-45F6-812D-AF6C4EF7E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F7084B-CCE1-43EA-83AC-2C1682D5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8CB8-780F-4CCC-B310-D8B678D34225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515E66-668E-40EB-8622-BEDA4239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2A2A4-A333-4758-8339-74468DEB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7B27-EC0C-4388-B2C3-9638F8A5AB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00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F940D-1DCD-4E43-8898-7F419240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357746-2E51-4EB7-B488-972A19A56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C04D01-5C77-44F3-95AD-75091088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8CB8-780F-4CCC-B310-D8B678D34225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7996C3-DF4A-42C3-88D8-88C233CB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474221-4E95-44E7-B47E-C5ED731D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7B27-EC0C-4388-B2C3-9638F8A5AB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42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089AD7-3620-409D-BF89-C7E473EEB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0E5DA4-DCE7-4AAA-8872-DD39A4951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B3893-2DCC-4274-8F05-8630E488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8CB8-780F-4CCC-B310-D8B678D34225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B44C18-2222-49BA-837E-796F69C8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85C37A-06B8-4F76-AC41-1942C594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7B27-EC0C-4388-B2C3-9638F8A5AB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6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BA2E9-D46A-4D86-9666-5854B622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BB7B2C-E8E7-4D34-B8C9-393CEC62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84A2CA-80C3-4E40-93BA-ACBC9A05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8CB8-780F-4CCC-B310-D8B678D34225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B6BA5-90AD-4D0F-8C9F-6FCD8C4E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366F28-3715-45CE-94E0-2EC2A880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7B27-EC0C-4388-B2C3-9638F8A5AB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85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B631C-B6DE-4F80-A5C1-9390C110A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36E8C8-101E-496F-9615-978C3D607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8C56ED-2901-49B8-8D17-9C820BA9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8CB8-780F-4CCC-B310-D8B678D34225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2A0F82-BAAC-435D-958E-A8F97063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284B74-50F2-46A2-8461-186E7C9A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7B27-EC0C-4388-B2C3-9638F8A5AB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69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3C965-715D-46BB-997F-83B37358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998F84-1440-489D-844F-6B0366555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7DE588-85E5-4F98-A938-671ECE55E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ABC806-ACC4-4856-BC51-3020A07A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8CB8-780F-4CCC-B310-D8B678D34225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B3212F-8DC3-4137-AC96-05C8AE1E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E29325-FFF4-41BF-9991-7BE6324D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7B27-EC0C-4388-B2C3-9638F8A5AB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63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23771-1D62-4D1D-BCDB-056676345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0CB5CF-EF5C-46FC-ACD0-7B5F57F92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0C2A3A-50AE-4E64-B72D-ABAA12D13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36C616-4DDE-4135-B9AE-B22EB2805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63E702-5DE4-47E1-9FBD-D99750B4B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3377639-720B-4F9B-8DEE-A011A13E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8CB8-780F-4CCC-B310-D8B678D34225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6E3A4A-2520-4FCC-B602-97B0A6CE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B7E0B1B-A670-4683-9136-0A07AEB2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7B27-EC0C-4388-B2C3-9638F8A5AB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31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B52E1-05AD-444C-A72E-13CCF03F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1C0F0A-71C9-4C44-ABD9-A082BBA2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8CB8-780F-4CCC-B310-D8B678D34225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1666C9-7053-4B41-B8BB-6EC5C251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632C7D-04DA-4EDF-8D1C-94B8A03A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7B27-EC0C-4388-B2C3-9638F8A5AB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52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895F0A-BC13-466A-AECE-1EE386DA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8CB8-780F-4CCC-B310-D8B678D34225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F223CD-1CB4-4C83-A1DC-1E8B9800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912EE6-CF1B-4439-99C5-2EB05C11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7B27-EC0C-4388-B2C3-9638F8A5AB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08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94C4F-907C-40C1-9D2E-7D4A773A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451F0A-DCF8-4B1F-AB12-D5A1D65C1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358DF0-79ED-467D-8DBE-0029D2545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F2362B-7E58-4428-BBCB-B59E7998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8CB8-780F-4CCC-B310-D8B678D34225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D63147-63A0-4B30-89A7-C780A5D7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AFA489-CEBB-4FB8-96D7-D6F84AE7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7B27-EC0C-4388-B2C3-9638F8A5AB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11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144D4-C434-4822-AD0A-8061726F6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2A9225-6B6C-492B-A3FF-1EA60BEE7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128C02-69A2-4F9E-96B6-283F577EB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961A3-CB28-4287-81D1-5F575D60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8CB8-780F-4CCC-B310-D8B678D34225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65847B-E45B-41C5-8890-6FDA8646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7B7D33-86C3-473C-A966-CFA6310A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7B27-EC0C-4388-B2C3-9638F8A5AB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57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F09DD4-17A3-4339-ADDB-D7B02351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9FAD31-0613-4785-A456-AD5420FFA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D480D9-2BBF-4177-A692-928EBDAA6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B8CB8-780F-4CCC-B310-D8B678D34225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477486-0858-42B0-A5E2-BC031CD80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FC4601-7E20-40B7-A0AF-5B075A2EF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47B27-EC0C-4388-B2C3-9638F8A5AB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velino/awesome-g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enchmarksgame-team.pages.debian.net/benchmarksgame/fastest/go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DF4A9-0865-4AD3-9632-57350219D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890D83-6E0A-4C5E-B06E-B766038BF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Programmiersprache von Google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3905A7E-778A-4F01-BF49-828070C21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237" y="4424362"/>
            <a:ext cx="1533525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5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1980C4-88DF-4859-961A-49901048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C6D728-25FD-4476-92A2-70BE8A121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Syntaktisch an C orientiert</a:t>
            </a:r>
          </a:p>
          <a:p>
            <a:r>
              <a:rPr lang="de-DE" dirty="0"/>
              <a:t>Typisierung: stark, statisch</a:t>
            </a:r>
          </a:p>
          <a:p>
            <a:r>
              <a:rPr lang="de-DE" dirty="0"/>
              <a:t>Nativ kompilierbar (</a:t>
            </a:r>
            <a:r>
              <a:rPr lang="de-DE" dirty="0" err="1"/>
              <a:t>macOS</a:t>
            </a:r>
            <a:r>
              <a:rPr lang="de-DE" dirty="0"/>
              <a:t>, Linux, FreeBSD, Windows)</a:t>
            </a:r>
          </a:p>
          <a:p>
            <a:r>
              <a:rPr lang="de-DE" dirty="0" err="1"/>
              <a:t>Garbage-Collector</a:t>
            </a:r>
            <a:endParaRPr lang="de-DE" dirty="0"/>
          </a:p>
          <a:p>
            <a:r>
              <a:rPr lang="de-DE" dirty="0"/>
              <a:t>Verwendung von Zeigern erlaubt, ohne Zeigerarithmetik</a:t>
            </a:r>
          </a:p>
          <a:p>
            <a:r>
              <a:rPr lang="de-DE" dirty="0"/>
              <a:t>Nebenläufige Programmierung mit nativen Sprachelementen</a:t>
            </a:r>
          </a:p>
          <a:p>
            <a:r>
              <a:rPr lang="de-DE" dirty="0"/>
              <a:t>Leichtgewichtige Threads (</a:t>
            </a:r>
            <a:r>
              <a:rPr lang="de-DE" dirty="0" err="1"/>
              <a:t>Goroutinen</a:t>
            </a:r>
            <a:r>
              <a:rPr lang="de-DE" dirty="0"/>
              <a:t>) statt OS-Threads</a:t>
            </a:r>
          </a:p>
          <a:p>
            <a:r>
              <a:rPr lang="de-DE" dirty="0"/>
              <a:t>Bittet an </a:t>
            </a:r>
            <a:r>
              <a:rPr lang="de-DE" dirty="0" err="1"/>
              <a:t>Closures</a:t>
            </a:r>
            <a:r>
              <a:rPr lang="de-DE" dirty="0"/>
              <a:t>, </a:t>
            </a:r>
            <a:r>
              <a:rPr lang="de-DE" dirty="0" err="1"/>
              <a:t>Reflection</a:t>
            </a:r>
            <a:r>
              <a:rPr lang="de-DE" dirty="0"/>
              <a:t>, Interfaces, </a:t>
            </a:r>
            <a:r>
              <a:rPr lang="de-DE" dirty="0" err="1"/>
              <a:t>Mixins</a:t>
            </a:r>
            <a:endParaRPr lang="de-DE" dirty="0"/>
          </a:p>
          <a:p>
            <a:r>
              <a:rPr lang="de-DE" dirty="0"/>
              <a:t>Keine Klassen und Vererbung</a:t>
            </a:r>
          </a:p>
          <a:p>
            <a:r>
              <a:rPr lang="de-DE" dirty="0"/>
              <a:t>Keine Semikolons</a:t>
            </a:r>
          </a:p>
          <a:p>
            <a:r>
              <a:rPr lang="de-DE" dirty="0" err="1"/>
              <a:t>Dependency</a:t>
            </a:r>
            <a:r>
              <a:rPr lang="de-DE" dirty="0"/>
              <a:t>-Management (Bsp.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mod</a:t>
            </a:r>
            <a:r>
              <a:rPr lang="de-DE" dirty="0"/>
              <a:t> </a:t>
            </a:r>
            <a:r>
              <a:rPr lang="de-DE" dirty="0" err="1"/>
              <a:t>init</a:t>
            </a:r>
            <a:r>
              <a:rPr lang="de-DE" dirty="0"/>
              <a:t> &lt;</a:t>
            </a:r>
            <a:r>
              <a:rPr lang="de-DE" dirty="0" err="1"/>
              <a:t>name</a:t>
            </a:r>
            <a:r>
              <a:rPr lang="de-DE" dirty="0"/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409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6787B-D84E-4301-8574-25532E9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mir gefehlt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9885F7-3682-4EF8-A43D-88B5C5737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Go ist schnell erlernbar (nur 25 Schlüsselwörter)</a:t>
            </a:r>
          </a:p>
          <a:p>
            <a:r>
              <a:rPr lang="de-DE" dirty="0"/>
              <a:t>Kompiliert nur, wenn Code-Formatierung korrekt ist</a:t>
            </a:r>
          </a:p>
          <a:p>
            <a:r>
              <a:rPr lang="de-DE" dirty="0"/>
              <a:t>Standard Library ist sehr umfangreich, ansonsten gibt es viele Open-Source-Frameworks: </a:t>
            </a:r>
            <a:r>
              <a:rPr lang="de-DE" dirty="0">
                <a:hlinkClick r:id="rId2"/>
              </a:rPr>
              <a:t>https://github.com/avelino/awesome-go</a:t>
            </a:r>
            <a:endParaRPr lang="de-DE" dirty="0"/>
          </a:p>
          <a:p>
            <a:r>
              <a:rPr lang="de-DE" dirty="0"/>
              <a:t>Im Vergleich zu Rust viel schnellere und im Vergleich zu C/C++ geringfügig schnellere </a:t>
            </a:r>
            <a:r>
              <a:rPr lang="de-DE" dirty="0" err="1"/>
              <a:t>Compile</a:t>
            </a:r>
            <a:r>
              <a:rPr lang="de-DE" dirty="0"/>
              <a:t>-Zeiten</a:t>
            </a:r>
          </a:p>
          <a:p>
            <a:r>
              <a:rPr lang="de-DE" dirty="0"/>
              <a:t>Einfaches Syntax für </a:t>
            </a:r>
            <a:r>
              <a:rPr lang="de-DE" dirty="0" err="1"/>
              <a:t>Concurrent</a:t>
            </a:r>
            <a:r>
              <a:rPr lang="de-DE" dirty="0"/>
              <a:t>-Programmierung</a:t>
            </a:r>
          </a:p>
          <a:p>
            <a:r>
              <a:rPr lang="de-DE" dirty="0"/>
              <a:t>Einfaches CLI-</a:t>
            </a:r>
            <a:r>
              <a:rPr lang="de-DE" dirty="0" err="1"/>
              <a:t>Tooling</a:t>
            </a:r>
            <a:r>
              <a:rPr lang="de-DE" dirty="0"/>
              <a:t> (</a:t>
            </a:r>
            <a:r>
              <a:rPr lang="de-DE" dirty="0" err="1"/>
              <a:t>build</a:t>
            </a:r>
            <a:r>
              <a:rPr lang="de-DE" dirty="0"/>
              <a:t>, </a:t>
            </a:r>
            <a:r>
              <a:rPr lang="de-DE" dirty="0" err="1"/>
              <a:t>format</a:t>
            </a:r>
            <a:r>
              <a:rPr lang="de-DE" dirty="0"/>
              <a:t>, </a:t>
            </a:r>
            <a:r>
              <a:rPr lang="de-DE" dirty="0" err="1"/>
              <a:t>mod</a:t>
            </a:r>
            <a:r>
              <a:rPr lang="de-DE" dirty="0"/>
              <a:t>)</a:t>
            </a:r>
          </a:p>
          <a:p>
            <a:r>
              <a:rPr lang="de-DE" dirty="0"/>
              <a:t>Schnelle Startzeiten dank nativer Kompilierung</a:t>
            </a:r>
          </a:p>
          <a:p>
            <a:r>
              <a:rPr lang="de-DE" dirty="0"/>
              <a:t>Sehr gute IDE-Unterstützung (</a:t>
            </a:r>
            <a:r>
              <a:rPr lang="de-DE" dirty="0" err="1"/>
              <a:t>IntelliJ</a:t>
            </a:r>
            <a:r>
              <a:rPr lang="de-DE" dirty="0"/>
              <a:t> IDEA, </a:t>
            </a:r>
            <a:r>
              <a:rPr lang="de-DE" dirty="0" err="1"/>
              <a:t>VSCode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582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31878-E04D-4BF4-8367-1715BBCB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mir nicht so gefehlt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C6D61B-39C8-4C43-AC30-700311AFC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Go ist eher konservativ: es gibt </a:t>
            </a:r>
            <a:r>
              <a:rPr lang="de-DE" dirty="0" err="1"/>
              <a:t>nil</a:t>
            </a:r>
            <a:r>
              <a:rPr lang="de-DE" dirty="0"/>
              <a:t>, obwohl Swift und Rust bereits auf null-Pointer verzichten</a:t>
            </a:r>
          </a:p>
          <a:p>
            <a:r>
              <a:rPr lang="de-DE" dirty="0"/>
              <a:t>Es gibt noch keine </a:t>
            </a:r>
            <a:r>
              <a:rPr lang="de-DE" dirty="0" err="1"/>
              <a:t>Generics</a:t>
            </a:r>
            <a:r>
              <a:rPr lang="de-DE" dirty="0"/>
              <a:t> (für Go 2 geplant) oder </a:t>
            </a:r>
            <a:r>
              <a:rPr lang="de-DE" dirty="0" err="1"/>
              <a:t>Macros</a:t>
            </a:r>
            <a:endParaRPr lang="de-DE" dirty="0"/>
          </a:p>
          <a:p>
            <a:r>
              <a:rPr lang="de-DE" dirty="0"/>
              <a:t>Groß- / Kleinschreibung statt Schlüsselwörter: </a:t>
            </a:r>
            <a:r>
              <a:rPr lang="de-DE" dirty="0" err="1"/>
              <a:t>public</a:t>
            </a:r>
            <a:r>
              <a:rPr lang="de-DE" dirty="0"/>
              <a:t> und private</a:t>
            </a:r>
          </a:p>
          <a:p>
            <a:r>
              <a:rPr lang="de-DE" dirty="0"/>
              <a:t>Wegen </a:t>
            </a:r>
            <a:r>
              <a:rPr lang="de-DE" dirty="0" err="1"/>
              <a:t>Garbage-Collector</a:t>
            </a:r>
            <a:r>
              <a:rPr lang="de-DE" dirty="0"/>
              <a:t> schlechtere Performance im Vergleich zu Rust und C/C++</a:t>
            </a:r>
          </a:p>
        </p:txBody>
      </p:sp>
    </p:spTree>
    <p:extLst>
      <p:ext uri="{BB962C8B-B14F-4D97-AF65-F5344CB8AC3E}">
        <p14:creationId xmlns:p14="http://schemas.microsoft.com/office/powerpoint/2010/main" val="54156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EC6A5-4F28-47D6-A3C4-599DEDE3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Performanzvergleich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17CA3F-5C44-4108-BD0D-FC37F0DC6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https://benchmarksgame-team.pages.debian.net/benchmarksgame/fastest/go.html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82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BD3F9-07C1-4E14-8036-9AA45679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nutzt Go?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E420FF-87FF-4C18-A7C1-EFACECA4D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Docker</a:t>
            </a:r>
          </a:p>
          <a:p>
            <a:r>
              <a:rPr lang="de-DE" dirty="0" err="1"/>
              <a:t>Kubernetes</a:t>
            </a:r>
            <a:endParaRPr lang="de-DE" dirty="0"/>
          </a:p>
          <a:p>
            <a:r>
              <a:rPr lang="de-DE" dirty="0" err="1"/>
              <a:t>Openshift</a:t>
            </a:r>
            <a:endParaRPr lang="de-DE" dirty="0"/>
          </a:p>
          <a:p>
            <a:r>
              <a:rPr lang="de-DE" dirty="0"/>
              <a:t>Google App Engine</a:t>
            </a:r>
          </a:p>
          <a:p>
            <a:r>
              <a:rPr lang="de-DE" dirty="0"/>
              <a:t>Dropbox</a:t>
            </a:r>
          </a:p>
          <a:p>
            <a:r>
              <a:rPr lang="de-DE" dirty="0"/>
              <a:t>Netflix</a:t>
            </a:r>
          </a:p>
          <a:p>
            <a:r>
              <a:rPr lang="de-DE" dirty="0" err="1"/>
              <a:t>Soundcloud</a:t>
            </a:r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B00F810-CEC8-4D65-AF74-28EDDD408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94" y="3934589"/>
            <a:ext cx="7562406" cy="224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7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0090A-201E-4D25-9D79-7F40596C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Einsatzzweck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64FC97-7E8A-43F5-AC00-3D0AAD933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Gut für</a:t>
            </a:r>
          </a:p>
          <a:p>
            <a:pPr lvl="1"/>
            <a:r>
              <a:rPr lang="de-DE" dirty="0"/>
              <a:t>CLI</a:t>
            </a:r>
          </a:p>
          <a:p>
            <a:pPr lvl="1"/>
            <a:r>
              <a:rPr lang="de-DE" dirty="0"/>
              <a:t>Microservices in der Cloud</a:t>
            </a:r>
          </a:p>
          <a:p>
            <a:r>
              <a:rPr lang="de-DE" dirty="0"/>
              <a:t>Nicht gut für</a:t>
            </a:r>
          </a:p>
          <a:p>
            <a:pPr lvl="1"/>
            <a:r>
              <a:rPr lang="de-DE" dirty="0"/>
              <a:t>GUI</a:t>
            </a:r>
          </a:p>
          <a:p>
            <a:pPr lvl="1"/>
            <a:r>
              <a:rPr lang="de-DE" dirty="0"/>
              <a:t>Echtzeitsysteme</a:t>
            </a:r>
          </a:p>
        </p:txBody>
      </p:sp>
    </p:spTree>
    <p:extLst>
      <p:ext uri="{BB962C8B-B14F-4D97-AF65-F5344CB8AC3E}">
        <p14:creationId xmlns:p14="http://schemas.microsoft.com/office/powerpoint/2010/main" val="102799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C54CB-FD2B-4E5A-91AD-B690A109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Code-Beispiel</a:t>
            </a:r>
          </a:p>
        </p:txBody>
      </p:sp>
    </p:spTree>
    <p:extLst>
      <p:ext uri="{BB962C8B-B14F-4D97-AF65-F5344CB8AC3E}">
        <p14:creationId xmlns:p14="http://schemas.microsoft.com/office/powerpoint/2010/main" val="218895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Breitbild</PresentationFormat>
  <Paragraphs>46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Go</vt:lpstr>
      <vt:lpstr>Merkmale</vt:lpstr>
      <vt:lpstr>Was mir gefehlt</vt:lpstr>
      <vt:lpstr>Was mir nicht so gefehlt</vt:lpstr>
      <vt:lpstr>Performanzvergleich</vt:lpstr>
      <vt:lpstr>Wer nutzt Go?</vt:lpstr>
      <vt:lpstr>Einsatzzweck</vt:lpstr>
      <vt:lpstr>Code-Beispiel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</dc:title>
  <dc:creator>Wladislaw Imgrunt</dc:creator>
  <cp:lastModifiedBy>Wladislaw Imgrunt</cp:lastModifiedBy>
  <cp:revision>27</cp:revision>
  <dcterms:created xsi:type="dcterms:W3CDTF">2020-06-24T11:09:30Z</dcterms:created>
  <dcterms:modified xsi:type="dcterms:W3CDTF">2020-06-24T20:10:29Z</dcterms:modified>
</cp:coreProperties>
</file>