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CF782C-B754-43F7-9375-2C48BDB71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4FAAAB3-26AE-4937-9A68-C489119E15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58E7A9-DC4E-4060-8F61-F00062F08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F149B-6277-4523-AA89-203D25AE81EB}" type="datetimeFigureOut">
              <a:rPr lang="de-DE" smtClean="0"/>
              <a:t>18.02.2020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4A752B-5DE2-4CE0-AE50-9E5D631E8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D42AB19-1D08-44BA-AB10-CE14ABFA4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C92DC-2B16-4AA4-B5D7-0CAF39493C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9792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C7F56E-563D-4F05-AC90-D0221F13A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4CE4F7F-CF3B-430E-912F-685F7AA6A4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7F01ED1-CE1D-4D13-8C2B-221D0E9FB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F149B-6277-4523-AA89-203D25AE81EB}" type="datetimeFigureOut">
              <a:rPr lang="de-DE" smtClean="0"/>
              <a:t>18.02.2020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C5A41C-1927-472B-8641-0553A10A9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3A5FD3-6474-4C11-ABE0-68E3F99A6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C92DC-2B16-4AA4-B5D7-0CAF39493C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1253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29E250D-2557-4F54-8FA8-F5CC50E4B4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9BE99E7-CF79-48F0-8AE2-F434635D0F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1838E5A-AC36-4FC6-9F07-656235DBD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F149B-6277-4523-AA89-203D25AE81EB}" type="datetimeFigureOut">
              <a:rPr lang="de-DE" smtClean="0"/>
              <a:t>18.02.2020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05C884-77E0-4189-A467-D264F91C8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ECC4A55-CD27-4525-A2DE-6FE575167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C92DC-2B16-4AA4-B5D7-0CAF39493C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1601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0B35FC-FCC8-4D5A-A045-FFD3CE5B5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3CE65BD-E34F-4B41-AE24-E98256901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A018431-B8E4-4197-860D-8E3197B98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F149B-6277-4523-AA89-203D25AE81EB}" type="datetimeFigureOut">
              <a:rPr lang="de-DE" smtClean="0"/>
              <a:t>18.02.2020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AE875CB-C837-4C81-B6B1-361345C69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2CA038-E5FB-4C20-B293-AE141F733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C92DC-2B16-4AA4-B5D7-0CAF39493C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3148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9320FE-DA4A-440F-8F3A-686550BC7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A48CFDC-E4BB-495D-826F-719DF577CA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06A3DA-2DAC-4D47-8454-6188EC3F5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F149B-6277-4523-AA89-203D25AE81EB}" type="datetimeFigureOut">
              <a:rPr lang="de-DE" smtClean="0"/>
              <a:t>18.02.2020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4F4284F-6935-432C-8079-047D605A0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C45FD83-EF26-474D-98B9-E775C194A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C92DC-2B16-4AA4-B5D7-0CAF39493C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6834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CC17E0-85C0-4686-B495-C01797708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314557-B3B9-433E-B388-241D4152C9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A07F84E-B478-4960-83C4-C5467B112D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847A4C0-829E-4E95-8A43-589AD050F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F149B-6277-4523-AA89-203D25AE81EB}" type="datetimeFigureOut">
              <a:rPr lang="de-DE" smtClean="0"/>
              <a:t>18.02.2020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5F42F9C-45D7-4C27-816D-AC4B1F8BB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ADF5B34-C0E2-439B-BE94-8299FD04E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C92DC-2B16-4AA4-B5D7-0CAF39493C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9154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A6176E-9E2D-4890-AC4B-E21B1603D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3509808-8C43-43E5-B5E4-0639A648C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4E7FA73-A0EF-43F1-A8C0-237964CE2F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AAA91A5-B20A-46A1-BE60-7E63DEC8FC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0616015-228C-45B1-8C7E-1A8AEDAAB4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D944206-B43B-4B0A-8DB9-0BB17A0DD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F149B-6277-4523-AA89-203D25AE81EB}" type="datetimeFigureOut">
              <a:rPr lang="de-DE" smtClean="0"/>
              <a:t>18.02.2020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F6486AD-10CF-4A40-A650-9F5A09D30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42D08AC-B174-4A17-83C1-8574F4A3A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C92DC-2B16-4AA4-B5D7-0CAF39493C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6609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4740A4-B54C-40F9-A47F-630410F1A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2896C97-807D-412F-B8B7-B4394682C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F149B-6277-4523-AA89-203D25AE81EB}" type="datetimeFigureOut">
              <a:rPr lang="de-DE" smtClean="0"/>
              <a:t>18.02.2020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64D7C66-62C7-4355-8CF8-BA4ADCD1E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422C8FE-09DF-4BD4-BC24-2B6081B75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C92DC-2B16-4AA4-B5D7-0CAF39493C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3833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FC55694-2E19-4C83-8DE2-37B6F03CE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F149B-6277-4523-AA89-203D25AE81EB}" type="datetimeFigureOut">
              <a:rPr lang="de-DE" smtClean="0"/>
              <a:t>18.02.2020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68A406D-B953-45A3-B4F9-88F80579B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114F49E-A3EA-424C-A32B-2FBA18837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C92DC-2B16-4AA4-B5D7-0CAF39493C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247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FAD042-58A0-4302-B72D-DFEBBF3ED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2F5246-9BAA-4C7E-8032-BFEB924C4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737DCE7-1FCF-4126-B803-6F6481FB6B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EAE4EFC-161A-48AA-9903-308A7D87B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F149B-6277-4523-AA89-203D25AE81EB}" type="datetimeFigureOut">
              <a:rPr lang="de-DE" smtClean="0"/>
              <a:t>18.02.2020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D5A0DB3-767E-4483-AFB3-CB77A165D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1A33DA0-EF95-4F1D-918D-2994D7D64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C92DC-2B16-4AA4-B5D7-0CAF39493C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5116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DC0143-E2AB-496A-9FE4-E9669E001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61A2FCA-71DE-4036-AD2E-70D2A6646C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A108E2F-AC53-4663-9730-F306B2768B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C988CD9-D320-425A-B01A-2758B640D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F149B-6277-4523-AA89-203D25AE81EB}" type="datetimeFigureOut">
              <a:rPr lang="de-DE" smtClean="0"/>
              <a:t>18.02.2020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545853C-9FA5-45B9-AFEF-A380232F3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C4A716E-956D-42F5-B417-A7A6E1CD4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C92DC-2B16-4AA4-B5D7-0CAF39493C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2049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DC4FF14-75BA-4ADB-8451-66DFA904B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D44EFF2-CEF5-407E-9764-35931E8CC4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7939D74-D82D-4A15-96AB-D00B9A023A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F149B-6277-4523-AA89-203D25AE81EB}" type="datetimeFigureOut">
              <a:rPr lang="de-DE" smtClean="0"/>
              <a:t>18.02.2020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558EAF-5D46-4910-A517-61B339294B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6469B5-CFAC-4650-B1A0-31D848AF3D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C92DC-2B16-4AA4-B5D7-0CAF39493C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559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quarkus.io/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quarkus.io/" TargetMode="External"/><Relationship Id="rId2" Type="http://schemas.openxmlformats.org/officeDocument/2006/relationships/hyperlink" Target="https://quarkus.io/extension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raalvm.org/docs/why-graal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D708CA-37D7-4E71-8E52-2169027CD8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Quarkus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A247BDC-6A86-452D-89D8-EFA411F226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Java-Framework für die Cloud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368C19E-5499-4D56-877B-A292B5C45E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2734" y="5669180"/>
            <a:ext cx="3713527" cy="913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990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4B56CC-B7AE-40D1-A455-3942B0C6D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Warum ein neues Framework?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68E9C8-E571-4858-A450-90AA8F2B8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de-DE" dirty="0"/>
              <a:t>Popularität von </a:t>
            </a:r>
            <a:r>
              <a:rPr lang="de-DE" dirty="0" err="1"/>
              <a:t>Serverless</a:t>
            </a:r>
            <a:r>
              <a:rPr lang="de-DE" dirty="0"/>
              <a:t> und </a:t>
            </a:r>
            <a:r>
              <a:rPr lang="de-DE" dirty="0" err="1"/>
              <a:t>FaaS</a:t>
            </a:r>
            <a:r>
              <a:rPr lang="de-DE" dirty="0"/>
              <a:t> -&gt; weil man sich nicht selber um die Infrastruktur kümmern muss</a:t>
            </a:r>
          </a:p>
          <a:p>
            <a:r>
              <a:rPr lang="de-DE" dirty="0" err="1"/>
              <a:t>Serverless</a:t>
            </a:r>
            <a:r>
              <a:rPr lang="de-DE" dirty="0"/>
              <a:t> und </a:t>
            </a:r>
            <a:r>
              <a:rPr lang="de-DE" dirty="0" err="1"/>
              <a:t>FaaS</a:t>
            </a:r>
            <a:r>
              <a:rPr lang="de-DE" dirty="0"/>
              <a:t> nutzen Container</a:t>
            </a:r>
          </a:p>
          <a:p>
            <a:r>
              <a:rPr lang="de-DE" dirty="0"/>
              <a:t>Nach einiger Zeit der Nichtnutzung wird ein Container angehalten und erst nach neuer Anfrage wieder eingeschaltet -&gt; sehr kurze Startzeiten nötig</a:t>
            </a:r>
          </a:p>
          <a:p>
            <a:r>
              <a:rPr lang="de-DE" dirty="0"/>
              <a:t>Langlaufende Prozesse und viele parallele Threads sind unnötig</a:t>
            </a:r>
          </a:p>
          <a:p>
            <a:r>
              <a:rPr lang="de-DE" dirty="0"/>
              <a:t>Plattformunabhängigkeit ist auch nicht mehr bei Containern wichtig</a:t>
            </a:r>
          </a:p>
          <a:p>
            <a:r>
              <a:rPr lang="de-DE" dirty="0"/>
              <a:t>Spring-Boot-Anwendungen sind wegen hohen Startzeiten (10 - 30 Sekunden) und hohem RAM-Verbrauch (um 500MB) schlecht geeignet</a:t>
            </a:r>
          </a:p>
        </p:txBody>
      </p:sp>
    </p:spTree>
    <p:extLst>
      <p:ext uri="{BB962C8B-B14F-4D97-AF65-F5344CB8AC3E}">
        <p14:creationId xmlns:p14="http://schemas.microsoft.com/office/powerpoint/2010/main" val="562951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4A4B58-4459-4DC8-BF1F-FFD1D91B3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GraalVM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E690B2-E331-497B-8AA3-93DB4D116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err="1"/>
              <a:t>Quarkus</a:t>
            </a:r>
            <a:r>
              <a:rPr lang="de-DE" dirty="0"/>
              <a:t> basiert auf </a:t>
            </a:r>
            <a:r>
              <a:rPr lang="de-DE" dirty="0" err="1"/>
              <a:t>GraalVM</a:t>
            </a:r>
            <a:endParaRPr lang="de-DE" dirty="0"/>
          </a:p>
          <a:p>
            <a:r>
              <a:rPr lang="de-DE" dirty="0" err="1"/>
              <a:t>GraalVM</a:t>
            </a:r>
            <a:r>
              <a:rPr lang="de-DE" dirty="0"/>
              <a:t> erlaubt VM-Sprachen nativ zu kompilieren (AOT)</a:t>
            </a:r>
          </a:p>
          <a:p>
            <a:r>
              <a:rPr lang="de-DE" dirty="0"/>
              <a:t>So kompiliertes natives Programm nutzt keine Java </a:t>
            </a:r>
            <a:r>
              <a:rPr lang="de-DE" dirty="0" err="1"/>
              <a:t>HotSpot</a:t>
            </a:r>
            <a:r>
              <a:rPr lang="de-DE" dirty="0"/>
              <a:t> VM sondern eine Substrate VM, dass nativ mit in die ausführbare Datei kompiliert wird</a:t>
            </a:r>
          </a:p>
          <a:p>
            <a:r>
              <a:rPr lang="de-DE" dirty="0"/>
              <a:t>So kompiliertes Programm kann sehr schnell starten und hat niedrigen RAM-Verbrauch</a:t>
            </a:r>
          </a:p>
          <a:p>
            <a:r>
              <a:rPr lang="de-DE" dirty="0"/>
              <a:t>Allerdings hat native Kompilierung folgende Beschränkungen:</a:t>
            </a:r>
          </a:p>
          <a:p>
            <a:pPr lvl="1"/>
            <a:r>
              <a:rPr lang="de-DE" dirty="0"/>
              <a:t>Class-</a:t>
            </a:r>
            <a:r>
              <a:rPr lang="de-DE" dirty="0" err="1"/>
              <a:t>Loading</a:t>
            </a:r>
            <a:r>
              <a:rPr lang="de-DE" dirty="0"/>
              <a:t> zur Laufzeit</a:t>
            </a:r>
          </a:p>
          <a:p>
            <a:pPr lvl="1"/>
            <a:r>
              <a:rPr lang="de-DE" dirty="0" err="1"/>
              <a:t>Reflection</a:t>
            </a:r>
            <a:endParaRPr lang="de-DE" dirty="0"/>
          </a:p>
          <a:p>
            <a:pPr lvl="1"/>
            <a:r>
              <a:rPr lang="de-DE" dirty="0"/>
              <a:t>Proxy</a:t>
            </a:r>
          </a:p>
          <a:p>
            <a:pPr lvl="1"/>
            <a:r>
              <a:rPr lang="de-DE" dirty="0"/>
              <a:t>Plattformunabhängigkeit</a:t>
            </a:r>
          </a:p>
        </p:txBody>
      </p:sp>
    </p:spTree>
    <p:extLst>
      <p:ext uri="{BB962C8B-B14F-4D97-AF65-F5344CB8AC3E}">
        <p14:creationId xmlns:p14="http://schemas.microsoft.com/office/powerpoint/2010/main" val="4002857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91AB93-7B65-4364-AE2F-9B4D3817D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Features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75C724-8BAB-449F-BB2B-5D050A092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Quarkus</a:t>
            </a:r>
            <a:r>
              <a:rPr lang="de-DE" dirty="0"/>
              <a:t> bietet über Extensions-Mechanismus trotzdem die Möglichkeit Java-Bibliotheken zu verwenden, die </a:t>
            </a:r>
            <a:r>
              <a:rPr lang="de-DE" dirty="0" err="1"/>
              <a:t>Reflection</a:t>
            </a:r>
            <a:r>
              <a:rPr lang="de-DE" dirty="0"/>
              <a:t> und Proxy nutzen</a:t>
            </a:r>
          </a:p>
          <a:p>
            <a:r>
              <a:rPr lang="de-DE" dirty="0"/>
              <a:t>Hot-</a:t>
            </a:r>
            <a:r>
              <a:rPr lang="de-DE" dirty="0" err="1"/>
              <a:t>Reloading</a:t>
            </a:r>
            <a:endParaRPr lang="de-DE" dirty="0"/>
          </a:p>
          <a:p>
            <a:r>
              <a:rPr lang="de-DE" dirty="0"/>
              <a:t>Einfache native Kompilierung</a:t>
            </a:r>
          </a:p>
          <a:p>
            <a:r>
              <a:rPr lang="de-DE" dirty="0"/>
              <a:t>Es ist möglich imperativen und reaktiven Code in </a:t>
            </a:r>
            <a:r>
              <a:rPr lang="de-DE" dirty="0" err="1"/>
              <a:t>Quarkus</a:t>
            </a:r>
            <a:r>
              <a:rPr lang="de-DE" dirty="0"/>
              <a:t> zu kombinieren</a:t>
            </a:r>
          </a:p>
          <a:p>
            <a:r>
              <a:rPr lang="de-DE" dirty="0"/>
              <a:t>Vereinheitlichte Konfiguration und Zero-</a:t>
            </a:r>
            <a:r>
              <a:rPr lang="de-DE" dirty="0" err="1"/>
              <a:t>Config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24451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12B388-EB48-495C-9CD5-68E81249D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Features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72A44E-DD9C-4683-9061-910F7A296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Folgende Sprachen werden unterstützt: Java 11, Scala, </a:t>
            </a:r>
            <a:r>
              <a:rPr lang="de-DE" dirty="0" err="1"/>
              <a:t>Kotlin</a:t>
            </a:r>
            <a:endParaRPr lang="de-DE" dirty="0"/>
          </a:p>
          <a:p>
            <a:r>
              <a:rPr lang="de-DE" dirty="0"/>
              <a:t>Basiert auf Standards (bspw. CDI, JAX-RS, JPA)</a:t>
            </a:r>
          </a:p>
          <a:p>
            <a:r>
              <a:rPr lang="de-DE" dirty="0"/>
              <a:t>Container-Unterstützung für </a:t>
            </a:r>
            <a:r>
              <a:rPr lang="de-DE" dirty="0" err="1"/>
              <a:t>docker</a:t>
            </a:r>
            <a:r>
              <a:rPr lang="de-DE" dirty="0"/>
              <a:t> und </a:t>
            </a:r>
            <a:r>
              <a:rPr lang="de-DE" dirty="0" err="1"/>
              <a:t>podman</a:t>
            </a:r>
            <a:endParaRPr lang="de-DE" dirty="0"/>
          </a:p>
          <a:p>
            <a:r>
              <a:rPr lang="de-DE" dirty="0"/>
              <a:t>Konfigurationen für </a:t>
            </a:r>
            <a:r>
              <a:rPr lang="de-DE" dirty="0" err="1"/>
              <a:t>Kubernetes</a:t>
            </a:r>
            <a:r>
              <a:rPr lang="de-DE" dirty="0"/>
              <a:t> und </a:t>
            </a:r>
            <a:r>
              <a:rPr lang="de-DE" dirty="0" err="1"/>
              <a:t>OpenShift</a:t>
            </a:r>
            <a:endParaRPr lang="de-DE" dirty="0"/>
          </a:p>
          <a:p>
            <a:r>
              <a:rPr lang="de-DE" dirty="0"/>
              <a:t>Gute IDE-Unterstützung</a:t>
            </a:r>
          </a:p>
          <a:p>
            <a:r>
              <a:rPr lang="de-DE" dirty="0" err="1"/>
              <a:t>Build</a:t>
            </a:r>
            <a:r>
              <a:rPr lang="de-DE" dirty="0"/>
              <a:t>-Tools: </a:t>
            </a:r>
            <a:r>
              <a:rPr lang="de-DE" dirty="0" err="1"/>
              <a:t>Gradle</a:t>
            </a:r>
            <a:r>
              <a:rPr lang="de-DE" dirty="0"/>
              <a:t> und Maven</a:t>
            </a:r>
          </a:p>
          <a:p>
            <a:r>
              <a:rPr lang="de-DE" dirty="0"/>
              <a:t>Sehr gute Dokumentation</a:t>
            </a:r>
          </a:p>
        </p:txBody>
      </p:sp>
    </p:spTree>
    <p:extLst>
      <p:ext uri="{BB962C8B-B14F-4D97-AF65-F5344CB8AC3E}">
        <p14:creationId xmlns:p14="http://schemas.microsoft.com/office/powerpoint/2010/main" val="2989654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C2B501-48F9-4612-A1B7-D51C19102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Performancevergleich</a:t>
            </a:r>
          </a:p>
        </p:txBody>
      </p:sp>
      <p:pic>
        <p:nvPicPr>
          <p:cNvPr id="5" name="Grafik 4">
            <a:hlinkClick r:id="rId2"/>
            <a:extLst>
              <a:ext uri="{FF2B5EF4-FFF2-40B4-BE49-F238E27FC236}">
                <a16:creationId xmlns:a16="http://schemas.microsoft.com/office/drawing/2014/main" id="{4125F91B-08D0-4B4E-9E09-487D5E9237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76524"/>
            <a:ext cx="10268125" cy="4744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174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4F3B8D-9DCF-4616-81AB-DA2CCB700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Quarkus</a:t>
            </a:r>
            <a:r>
              <a:rPr lang="de-DE" dirty="0"/>
              <a:t>-Projekt erzeugen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CFFD2A-D9BA-4865-8628-9C8E97620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mvn</a:t>
            </a:r>
            <a:r>
              <a:rPr lang="de-DE" dirty="0"/>
              <a:t> io.quarkus:quarkus-maven-plugin:1.2.0.Final:create</a:t>
            </a:r>
          </a:p>
          <a:p>
            <a:pPr marL="0" indent="0">
              <a:buNone/>
            </a:pPr>
            <a:r>
              <a:rPr lang="de-DE" dirty="0"/>
              <a:t>-</a:t>
            </a:r>
            <a:r>
              <a:rPr lang="de-DE" dirty="0" err="1"/>
              <a:t>DprojectGroupId</a:t>
            </a:r>
            <a:r>
              <a:rPr lang="de-DE" dirty="0"/>
              <a:t>=</a:t>
            </a:r>
            <a:r>
              <a:rPr lang="de-DE" dirty="0" err="1"/>
              <a:t>itsonix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-</a:t>
            </a:r>
            <a:r>
              <a:rPr lang="de-DE" dirty="0" err="1"/>
              <a:t>DprojectArtifactId</a:t>
            </a:r>
            <a:r>
              <a:rPr lang="de-DE" dirty="0"/>
              <a:t>=</a:t>
            </a:r>
            <a:r>
              <a:rPr lang="de-DE" dirty="0" err="1"/>
              <a:t>room-planning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-</a:t>
            </a:r>
            <a:r>
              <a:rPr lang="de-DE" dirty="0" err="1"/>
              <a:t>DprojectVersion</a:t>
            </a:r>
            <a:r>
              <a:rPr lang="de-DE" dirty="0"/>
              <a:t>=0.0.1</a:t>
            </a:r>
          </a:p>
          <a:p>
            <a:pPr marL="0" indent="0">
              <a:buNone/>
            </a:pPr>
            <a:r>
              <a:rPr lang="de-DE" dirty="0"/>
              <a:t>-</a:t>
            </a:r>
            <a:r>
              <a:rPr lang="de-DE" dirty="0" err="1"/>
              <a:t>DclassName</a:t>
            </a:r>
            <a:r>
              <a:rPr lang="de-DE" dirty="0"/>
              <a:t>="</a:t>
            </a:r>
            <a:r>
              <a:rPr lang="de-DE" dirty="0" err="1"/>
              <a:t>eu.itsonix.RoomPlanning</a:t>
            </a:r>
            <a:r>
              <a:rPr lang="de-DE" dirty="0"/>
              <a:t>„</a:t>
            </a:r>
          </a:p>
          <a:p>
            <a:pPr marL="0" indent="0">
              <a:buNone/>
            </a:pPr>
            <a:r>
              <a:rPr lang="de-DE" dirty="0"/>
              <a:t>-</a:t>
            </a:r>
            <a:r>
              <a:rPr lang="de-DE" dirty="0" err="1"/>
              <a:t>Dextensions</a:t>
            </a:r>
            <a:r>
              <a:rPr lang="de-DE" dirty="0"/>
              <a:t>="resteasy-</a:t>
            </a:r>
            <a:r>
              <a:rPr lang="de-DE" dirty="0" err="1"/>
              <a:t>jsonb</a:t>
            </a:r>
            <a:r>
              <a:rPr lang="de-DE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482299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073FA2-4FD9-4282-AF48-C9D2A1D76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Live-Coding</a:t>
            </a:r>
          </a:p>
        </p:txBody>
      </p:sp>
    </p:spTree>
    <p:extLst>
      <p:ext uri="{BB962C8B-B14F-4D97-AF65-F5344CB8AC3E}">
        <p14:creationId xmlns:p14="http://schemas.microsoft.com/office/powerpoint/2010/main" val="3161649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F5C4D3-DA50-4F93-B062-D48D0C541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Links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CF3300-DCE4-4FC1-A80A-2660D2FEB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https://quarkus.io/extensions/</a:t>
            </a:r>
            <a:endParaRPr lang="de-DE" dirty="0"/>
          </a:p>
          <a:p>
            <a:r>
              <a:rPr lang="de-DE" dirty="0">
                <a:hlinkClick r:id="rId3"/>
              </a:rPr>
              <a:t>https://code.quarkus.io/</a:t>
            </a:r>
            <a:endParaRPr lang="de-DE" dirty="0"/>
          </a:p>
          <a:p>
            <a:r>
              <a:rPr lang="de-DE" dirty="0">
                <a:hlinkClick r:id="rId4"/>
              </a:rPr>
              <a:t>https://www.graalvm.org/docs/why-graal/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2942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300</Words>
  <Application>Microsoft Office PowerPoint</Application>
  <PresentationFormat>Breitbild</PresentationFormat>
  <Paragraphs>46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</vt:lpstr>
      <vt:lpstr>Quarkus</vt:lpstr>
      <vt:lpstr>Warum ein neues Framework?</vt:lpstr>
      <vt:lpstr>GraalVM</vt:lpstr>
      <vt:lpstr>Features</vt:lpstr>
      <vt:lpstr>Features</vt:lpstr>
      <vt:lpstr>Performancevergleich</vt:lpstr>
      <vt:lpstr>Quarkus-Projekt erzeugen</vt:lpstr>
      <vt:lpstr>Live-Coding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Quarkus</dc:title>
  <dc:creator>Wladislaw Imgrunt</dc:creator>
  <cp:lastModifiedBy>Wladislaw Imgrunt</cp:lastModifiedBy>
  <cp:revision>20</cp:revision>
  <dcterms:created xsi:type="dcterms:W3CDTF">2020-02-18T14:56:08Z</dcterms:created>
  <dcterms:modified xsi:type="dcterms:W3CDTF">2020-02-18T16:31:20Z</dcterms:modified>
</cp:coreProperties>
</file>