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45"/>
  </p:notesMasterIdLst>
  <p:handoutMasterIdLst>
    <p:handoutMasterId r:id="rId46"/>
  </p:handoutMasterIdLst>
  <p:sldIdLst>
    <p:sldId id="857" r:id="rId3"/>
    <p:sldId id="858" r:id="rId4"/>
    <p:sldId id="859" r:id="rId5"/>
    <p:sldId id="860" r:id="rId6"/>
    <p:sldId id="861" r:id="rId7"/>
    <p:sldId id="862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72" r:id="rId18"/>
    <p:sldId id="873" r:id="rId19"/>
    <p:sldId id="874" r:id="rId20"/>
    <p:sldId id="875" r:id="rId21"/>
    <p:sldId id="876" r:id="rId22"/>
    <p:sldId id="877" r:id="rId23"/>
    <p:sldId id="879" r:id="rId24"/>
    <p:sldId id="878" r:id="rId25"/>
    <p:sldId id="880" r:id="rId26"/>
    <p:sldId id="881" r:id="rId27"/>
    <p:sldId id="882" r:id="rId28"/>
    <p:sldId id="883" r:id="rId29"/>
    <p:sldId id="884" r:id="rId30"/>
    <p:sldId id="885" r:id="rId31"/>
    <p:sldId id="886" r:id="rId32"/>
    <p:sldId id="887" r:id="rId33"/>
    <p:sldId id="888" r:id="rId34"/>
    <p:sldId id="889" r:id="rId35"/>
    <p:sldId id="890" r:id="rId36"/>
    <p:sldId id="892" r:id="rId37"/>
    <p:sldId id="893" r:id="rId38"/>
    <p:sldId id="894" r:id="rId39"/>
    <p:sldId id="895" r:id="rId40"/>
    <p:sldId id="896" r:id="rId41"/>
    <p:sldId id="897" r:id="rId42"/>
    <p:sldId id="899" r:id="rId43"/>
    <p:sldId id="898" r:id="rId44"/>
  </p:sldIdLst>
  <p:sldSz cx="10440988" cy="6858000"/>
  <p:notesSz cx="6797675" cy="9926638"/>
  <p:embeddedFontLst>
    <p:embeddedFont>
      <p:font typeface="맑은 고딕" panose="020B0503020000020004" charset="-127"/>
      <p:regular r:id="rId47"/>
      <p:bold r:id="rId48"/>
    </p:embeddedFont>
    <p:embeddedFont>
      <p:font typeface="Cambria Math" panose="02040503050406030204" pitchFamily="18" charset="0"/>
      <p:regular r:id="rId49"/>
    </p:embeddedFont>
    <p:embeddedFont>
      <p:font typeface="Candara" panose="020E0502030303020204" pitchFamily="34" charset="0"/>
      <p:regular r:id="rId50"/>
      <p:bold r:id="rId51"/>
      <p:italic r:id="rId52"/>
      <p:boldItalic r:id="rId53"/>
    </p:embeddedFont>
    <p:embeddedFont>
      <p:font typeface="Consolas" panose="020B0609020204030204" charset="0"/>
      <p:regular r:id="rId54"/>
      <p:bold r:id="rId55"/>
      <p:italic r:id="rId56"/>
      <p:boldItalic r:id="rId57"/>
    </p:embeddedFont>
    <p:embeddedFont>
      <p:font typeface="Microsoft Sans Serif" panose="020B0604020202020204" pitchFamily="34" charset="0"/>
      <p:regular r:id="rId5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99FF"/>
    <a:srgbClr val="CCFFCC"/>
    <a:srgbClr val="E2E2F6"/>
    <a:srgbClr val="FF6600"/>
    <a:srgbClr val="FEF0F3"/>
    <a:srgbClr val="FCD0D8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6515" autoAdjust="0"/>
  </p:normalViewPr>
  <p:slideViewPr>
    <p:cSldViewPr snapToGrid="0">
      <p:cViewPr varScale="1">
        <p:scale>
          <a:sx n="98" d="100"/>
          <a:sy n="98" d="100"/>
        </p:scale>
        <p:origin x="730" y="86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35977-2CB9-A6D1-ADDC-D0372342D047}"/>
              </a:ext>
            </a:extLst>
          </p:cNvPr>
          <p:cNvSpPr/>
          <p:nvPr/>
        </p:nvSpPr>
        <p:spPr>
          <a:xfrm>
            <a:off x="4132502" y="2862668"/>
            <a:ext cx="1471885" cy="30661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F49156-60B7-617F-9037-0A120F2D3B2E}"/>
              </a:ext>
            </a:extLst>
          </p:cNvPr>
          <p:cNvSpPr/>
          <p:nvPr/>
        </p:nvSpPr>
        <p:spPr>
          <a:xfrm>
            <a:off x="4203289" y="2930516"/>
            <a:ext cx="1324401" cy="147187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A0DFF-4B17-4F7A-E002-D577F38D1A3C}"/>
              </a:ext>
            </a:extLst>
          </p:cNvPr>
          <p:cNvSpPr/>
          <p:nvPr/>
        </p:nvSpPr>
        <p:spPr>
          <a:xfrm>
            <a:off x="4269657" y="2996882"/>
            <a:ext cx="1187246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B5C37-73C5-DC28-3E3C-6A27B5E7DA4B}"/>
              </a:ext>
            </a:extLst>
          </p:cNvPr>
          <p:cNvSpPr/>
          <p:nvPr/>
        </p:nvSpPr>
        <p:spPr>
          <a:xfrm>
            <a:off x="1047135" y="33921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C6BB3E-AA4F-EC04-C07A-CFB97896F6CE}"/>
              </a:ext>
            </a:extLst>
          </p:cNvPr>
          <p:cNvSpPr/>
          <p:nvPr/>
        </p:nvSpPr>
        <p:spPr>
          <a:xfrm>
            <a:off x="1578077" y="33921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FCB89-ADF8-0913-8591-1D40E574D21E}"/>
              </a:ext>
            </a:extLst>
          </p:cNvPr>
          <p:cNvSpPr/>
          <p:nvPr/>
        </p:nvSpPr>
        <p:spPr>
          <a:xfrm>
            <a:off x="2109019" y="33921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59AE4-4866-8313-5B00-D90B93EEE9D9}"/>
              </a:ext>
            </a:extLst>
          </p:cNvPr>
          <p:cNvSpPr/>
          <p:nvPr/>
        </p:nvSpPr>
        <p:spPr>
          <a:xfrm>
            <a:off x="1047135" y="87015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60C6E-43BD-3D09-7934-0A5C1C11A4F3}"/>
              </a:ext>
            </a:extLst>
          </p:cNvPr>
          <p:cNvSpPr/>
          <p:nvPr/>
        </p:nvSpPr>
        <p:spPr>
          <a:xfrm>
            <a:off x="1578077" y="87015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C9F3B-FB8E-5C9F-D7C8-DE9E46527992}"/>
              </a:ext>
            </a:extLst>
          </p:cNvPr>
          <p:cNvSpPr/>
          <p:nvPr/>
        </p:nvSpPr>
        <p:spPr>
          <a:xfrm>
            <a:off x="2109019" y="87015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76C4D9-18B4-E5B8-E840-C78DA084029C}"/>
              </a:ext>
            </a:extLst>
          </p:cNvPr>
          <p:cNvSpPr/>
          <p:nvPr/>
        </p:nvSpPr>
        <p:spPr>
          <a:xfrm>
            <a:off x="1047135" y="140109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A447C-E01C-1FE4-6CFD-DA4CCDBF9C3C}"/>
              </a:ext>
            </a:extLst>
          </p:cNvPr>
          <p:cNvSpPr/>
          <p:nvPr/>
        </p:nvSpPr>
        <p:spPr>
          <a:xfrm>
            <a:off x="1578077" y="140109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9F79FC-3782-0E41-CD89-8CEB3E58249E}"/>
              </a:ext>
            </a:extLst>
          </p:cNvPr>
          <p:cNvSpPr/>
          <p:nvPr/>
        </p:nvSpPr>
        <p:spPr>
          <a:xfrm>
            <a:off x="2109019" y="140109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5B85B7-A914-D2AA-E166-4C12F5D743DA}"/>
              </a:ext>
            </a:extLst>
          </p:cNvPr>
          <p:cNvGrpSpPr/>
          <p:nvPr/>
        </p:nvGrpSpPr>
        <p:grpSpPr>
          <a:xfrm>
            <a:off x="1047135" y="339213"/>
            <a:ext cx="1061884" cy="1061884"/>
            <a:chOff x="3642851" y="604684"/>
            <a:chExt cx="1061884" cy="10618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0443E9-1D91-3A5F-BFDA-76C9D68AF927}"/>
                </a:ext>
              </a:extLst>
            </p:cNvPr>
            <p:cNvSpPr/>
            <p:nvPr/>
          </p:nvSpPr>
          <p:spPr>
            <a:xfrm>
              <a:off x="3642851" y="604684"/>
              <a:ext cx="530942" cy="530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D221EF-F8F3-600D-0361-C7A730AD0F2A}"/>
                </a:ext>
              </a:extLst>
            </p:cNvPr>
            <p:cNvSpPr/>
            <p:nvPr/>
          </p:nvSpPr>
          <p:spPr>
            <a:xfrm>
              <a:off x="4173793" y="604684"/>
              <a:ext cx="530942" cy="530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749FC2-9CDA-87D0-DAD0-83BE786FE899}"/>
                </a:ext>
              </a:extLst>
            </p:cNvPr>
            <p:cNvSpPr/>
            <p:nvPr/>
          </p:nvSpPr>
          <p:spPr>
            <a:xfrm>
              <a:off x="3642851" y="1135626"/>
              <a:ext cx="530942" cy="530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FC7C4DB-D119-2841-7B01-811595290649}"/>
                </a:ext>
              </a:extLst>
            </p:cNvPr>
            <p:cNvSpPr/>
            <p:nvPr/>
          </p:nvSpPr>
          <p:spPr>
            <a:xfrm>
              <a:off x="4173793" y="1135626"/>
              <a:ext cx="530942" cy="530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0F1F24-FEE1-8DE1-01D7-AA42051BA180}"/>
              </a:ext>
            </a:extLst>
          </p:cNvPr>
          <p:cNvSpPr/>
          <p:nvPr/>
        </p:nvSpPr>
        <p:spPr>
          <a:xfrm>
            <a:off x="4203290" y="73741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C8C9CD-BB2B-AEF5-C247-791C3CE3CA50}"/>
              </a:ext>
            </a:extLst>
          </p:cNvPr>
          <p:cNvSpPr/>
          <p:nvPr/>
        </p:nvSpPr>
        <p:spPr>
          <a:xfrm>
            <a:off x="4734232" y="73741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AD011A-D273-9C9F-50BF-A22AC2003B96}"/>
              </a:ext>
            </a:extLst>
          </p:cNvPr>
          <p:cNvSpPr/>
          <p:nvPr/>
        </p:nvSpPr>
        <p:spPr>
          <a:xfrm>
            <a:off x="4203290" y="126836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D590ED-4A59-61B0-8593-B17681A3828F}"/>
              </a:ext>
            </a:extLst>
          </p:cNvPr>
          <p:cNvSpPr/>
          <p:nvPr/>
        </p:nvSpPr>
        <p:spPr>
          <a:xfrm>
            <a:off x="4734232" y="126836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48956-921C-4881-DDC7-3C4FC5BAA553}"/>
              </a:ext>
            </a:extLst>
          </p:cNvPr>
          <p:cNvSpPr txBox="1"/>
          <p:nvPr/>
        </p:nvSpPr>
        <p:spPr>
          <a:xfrm>
            <a:off x="1181347" y="209427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(1,3,3,1)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3904D-F5D3-2E97-CC54-3E9C2D63A7E1}"/>
              </a:ext>
            </a:extLst>
          </p:cNvPr>
          <p:cNvSpPr txBox="1"/>
          <p:nvPr/>
        </p:nvSpPr>
        <p:spPr>
          <a:xfrm>
            <a:off x="4072031" y="188338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(1,2,2,1)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3533FD-CA27-A3D4-14C0-876AB22ED1E8}"/>
              </a:ext>
            </a:extLst>
          </p:cNvPr>
          <p:cNvSpPr/>
          <p:nvPr/>
        </p:nvSpPr>
        <p:spPr>
          <a:xfrm>
            <a:off x="5766619" y="73741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CEEFF-E9FB-F1D1-095E-C46AB80D817D}"/>
              </a:ext>
            </a:extLst>
          </p:cNvPr>
          <p:cNvSpPr/>
          <p:nvPr/>
        </p:nvSpPr>
        <p:spPr>
          <a:xfrm>
            <a:off x="6297561" y="73741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13D0EA-251F-0458-B3EB-89C2F3101E13}"/>
              </a:ext>
            </a:extLst>
          </p:cNvPr>
          <p:cNvSpPr/>
          <p:nvPr/>
        </p:nvSpPr>
        <p:spPr>
          <a:xfrm>
            <a:off x="5766619" y="126836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5B7308-BA7E-54D6-2138-E2F2FADB6A25}"/>
              </a:ext>
            </a:extLst>
          </p:cNvPr>
          <p:cNvSpPr/>
          <p:nvPr/>
        </p:nvSpPr>
        <p:spPr>
          <a:xfrm>
            <a:off x="6297561" y="126836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E8C563-194F-7CE7-73F2-12E3CD5C7C3B}"/>
              </a:ext>
            </a:extLst>
          </p:cNvPr>
          <p:cNvSpPr txBox="1"/>
          <p:nvPr/>
        </p:nvSpPr>
        <p:spPr>
          <a:xfrm>
            <a:off x="5635360" y="188338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(1,2,2,1)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BA9C0F-E763-0CBE-5EC5-F985A713ACD4}"/>
              </a:ext>
            </a:extLst>
          </p:cNvPr>
          <p:cNvSpPr txBox="1"/>
          <p:nvPr/>
        </p:nvSpPr>
        <p:spPr>
          <a:xfrm>
            <a:off x="4785851" y="590969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09094D-FDE4-7AF1-19BE-641A17740156}"/>
              </a:ext>
            </a:extLst>
          </p:cNvPr>
          <p:cNvSpPr/>
          <p:nvPr/>
        </p:nvSpPr>
        <p:spPr>
          <a:xfrm>
            <a:off x="4336025" y="307062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3C7351-5825-F6DB-6878-A2220CA9EEE4}"/>
              </a:ext>
            </a:extLst>
          </p:cNvPr>
          <p:cNvSpPr/>
          <p:nvPr/>
        </p:nvSpPr>
        <p:spPr>
          <a:xfrm>
            <a:off x="4866967" y="306766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0B340D-444F-C14F-994A-74DB76D04D6A}"/>
              </a:ext>
            </a:extLst>
          </p:cNvPr>
          <p:cNvSpPr/>
          <p:nvPr/>
        </p:nvSpPr>
        <p:spPr>
          <a:xfrm>
            <a:off x="4269657" y="3668436"/>
            <a:ext cx="1187246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50EDA9-BA17-6B61-97B8-B773563AAFB2}"/>
              </a:ext>
            </a:extLst>
          </p:cNvPr>
          <p:cNvSpPr/>
          <p:nvPr/>
        </p:nvSpPr>
        <p:spPr>
          <a:xfrm>
            <a:off x="4336025" y="374217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56D19A-9AE9-B192-500A-EC624D223812}"/>
              </a:ext>
            </a:extLst>
          </p:cNvPr>
          <p:cNvSpPr/>
          <p:nvPr/>
        </p:nvSpPr>
        <p:spPr>
          <a:xfrm>
            <a:off x="4866967" y="373921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16B145-9E89-B10E-CF8A-927190EDA8D7}"/>
              </a:ext>
            </a:extLst>
          </p:cNvPr>
          <p:cNvSpPr/>
          <p:nvPr/>
        </p:nvSpPr>
        <p:spPr>
          <a:xfrm>
            <a:off x="4203289" y="4403399"/>
            <a:ext cx="1324401" cy="147187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4593B7-6C9A-367E-15AD-5C1203405694}"/>
              </a:ext>
            </a:extLst>
          </p:cNvPr>
          <p:cNvSpPr/>
          <p:nvPr/>
        </p:nvSpPr>
        <p:spPr>
          <a:xfrm>
            <a:off x="4269657" y="4469765"/>
            <a:ext cx="1187246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B0250D-C293-1DA4-2F39-026F0305606B}"/>
              </a:ext>
            </a:extLst>
          </p:cNvPr>
          <p:cNvSpPr/>
          <p:nvPr/>
        </p:nvSpPr>
        <p:spPr>
          <a:xfrm>
            <a:off x="4336025" y="454350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95B995-B6BC-519E-2B0D-F63B5EF004AF}"/>
              </a:ext>
            </a:extLst>
          </p:cNvPr>
          <p:cNvSpPr/>
          <p:nvPr/>
        </p:nvSpPr>
        <p:spPr>
          <a:xfrm>
            <a:off x="4866967" y="45405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881F8F-7339-AB64-6FAF-C5501A49B9A8}"/>
              </a:ext>
            </a:extLst>
          </p:cNvPr>
          <p:cNvSpPr/>
          <p:nvPr/>
        </p:nvSpPr>
        <p:spPr>
          <a:xfrm>
            <a:off x="4269657" y="5141319"/>
            <a:ext cx="1187246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8A4F6F-25EA-93E2-3B8C-2499BFB91F98}"/>
              </a:ext>
            </a:extLst>
          </p:cNvPr>
          <p:cNvSpPr/>
          <p:nvPr/>
        </p:nvSpPr>
        <p:spPr>
          <a:xfrm>
            <a:off x="4336025" y="521506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5546BB-01CF-B400-04D9-164B4BB290A2}"/>
              </a:ext>
            </a:extLst>
          </p:cNvPr>
          <p:cNvSpPr/>
          <p:nvPr/>
        </p:nvSpPr>
        <p:spPr>
          <a:xfrm>
            <a:off x="4866967" y="521210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4FAD96-108B-079D-6F65-CB70BCF00588}"/>
              </a:ext>
            </a:extLst>
          </p:cNvPr>
          <p:cNvSpPr/>
          <p:nvPr/>
        </p:nvSpPr>
        <p:spPr>
          <a:xfrm>
            <a:off x="7639663" y="3997313"/>
            <a:ext cx="1187246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E37353-EA5C-039A-B05E-5B21AC0FF0FE}"/>
              </a:ext>
            </a:extLst>
          </p:cNvPr>
          <p:cNvSpPr/>
          <p:nvPr/>
        </p:nvSpPr>
        <p:spPr>
          <a:xfrm>
            <a:off x="7706031" y="4071056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89567F-21DF-57FB-B53B-0FDF3E950872}"/>
              </a:ext>
            </a:extLst>
          </p:cNvPr>
          <p:cNvSpPr/>
          <p:nvPr/>
        </p:nvSpPr>
        <p:spPr>
          <a:xfrm>
            <a:off x="8236973" y="4068096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BB9A727-31F6-5556-72E7-A4848BB07271}"/>
              </a:ext>
            </a:extLst>
          </p:cNvPr>
          <p:cNvSpPr/>
          <p:nvPr/>
        </p:nvSpPr>
        <p:spPr>
          <a:xfrm>
            <a:off x="6172200" y="4181168"/>
            <a:ext cx="553065" cy="484236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2E611B-9CDF-8904-8256-9C550B958F5C}"/>
              </a:ext>
            </a:extLst>
          </p:cNvPr>
          <p:cNvSpPr txBox="1"/>
          <p:nvPr/>
        </p:nvSpPr>
        <p:spPr>
          <a:xfrm>
            <a:off x="7824359" y="468386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278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24A130-BB9A-B5C5-CFD8-60307529F53B}"/>
              </a:ext>
            </a:extLst>
          </p:cNvPr>
          <p:cNvSpPr/>
          <p:nvPr/>
        </p:nvSpPr>
        <p:spPr>
          <a:xfrm>
            <a:off x="1744475" y="1848172"/>
            <a:ext cx="1736956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9557B2-CAD1-A5A9-36C4-6DB8CC2DE9C6}"/>
              </a:ext>
            </a:extLst>
          </p:cNvPr>
          <p:cNvSpPr/>
          <p:nvPr/>
        </p:nvSpPr>
        <p:spPr>
          <a:xfrm>
            <a:off x="1816997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5CDE4-DB97-C664-C5D6-63428C5E831F}"/>
              </a:ext>
            </a:extLst>
          </p:cNvPr>
          <p:cNvSpPr/>
          <p:nvPr/>
        </p:nvSpPr>
        <p:spPr>
          <a:xfrm>
            <a:off x="1744475" y="2514931"/>
            <a:ext cx="1736956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F70042-8E41-0048-27BE-A703DE4FC686}"/>
              </a:ext>
            </a:extLst>
          </p:cNvPr>
          <p:cNvSpPr/>
          <p:nvPr/>
        </p:nvSpPr>
        <p:spPr>
          <a:xfrm>
            <a:off x="1816997" y="258283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89CF0C-365C-4426-DA41-88AFD9863FE7}"/>
              </a:ext>
            </a:extLst>
          </p:cNvPr>
          <p:cNvSpPr/>
          <p:nvPr/>
        </p:nvSpPr>
        <p:spPr>
          <a:xfrm>
            <a:off x="2347939" y="191741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6F4154-48FE-694E-3FEB-1275F01D607C}"/>
              </a:ext>
            </a:extLst>
          </p:cNvPr>
          <p:cNvSpPr/>
          <p:nvPr/>
        </p:nvSpPr>
        <p:spPr>
          <a:xfrm>
            <a:off x="2347939" y="258417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B94A6-B9A8-D552-C2AC-6A4F244BC8CD}"/>
              </a:ext>
            </a:extLst>
          </p:cNvPr>
          <p:cNvSpPr txBox="1"/>
          <p:nvPr/>
        </p:nvSpPr>
        <p:spPr>
          <a:xfrm>
            <a:off x="1993166" y="1389777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CEA4EF-A2F6-7C11-2486-DB5CB26C2041}"/>
              </a:ext>
            </a:extLst>
          </p:cNvPr>
          <p:cNvSpPr/>
          <p:nvPr/>
        </p:nvSpPr>
        <p:spPr>
          <a:xfrm>
            <a:off x="2878881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A73554-57D4-5052-6C8D-F609452D177D}"/>
              </a:ext>
            </a:extLst>
          </p:cNvPr>
          <p:cNvSpPr/>
          <p:nvPr/>
        </p:nvSpPr>
        <p:spPr>
          <a:xfrm>
            <a:off x="2878881" y="258283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303AC8-5A22-C4E0-9C85-D59D0AEF3861}"/>
              </a:ext>
            </a:extLst>
          </p:cNvPr>
          <p:cNvSpPr/>
          <p:nvPr/>
        </p:nvSpPr>
        <p:spPr>
          <a:xfrm>
            <a:off x="1744475" y="3180358"/>
            <a:ext cx="1736956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A1DA282-E9F3-C403-7821-B7D16395AE79}"/>
              </a:ext>
            </a:extLst>
          </p:cNvPr>
          <p:cNvSpPr/>
          <p:nvPr/>
        </p:nvSpPr>
        <p:spPr>
          <a:xfrm>
            <a:off x="1816997" y="3248266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95FC87-E42C-719F-4D51-7F1589D05CD8}"/>
              </a:ext>
            </a:extLst>
          </p:cNvPr>
          <p:cNvSpPr/>
          <p:nvPr/>
        </p:nvSpPr>
        <p:spPr>
          <a:xfrm>
            <a:off x="2347939" y="3248266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1CF49A-A92B-F3C8-C6E5-B17C01CFF39F}"/>
              </a:ext>
            </a:extLst>
          </p:cNvPr>
          <p:cNvSpPr/>
          <p:nvPr/>
        </p:nvSpPr>
        <p:spPr>
          <a:xfrm>
            <a:off x="2878881" y="3248266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4401F-7458-9444-82D4-0576390263AE}"/>
              </a:ext>
            </a:extLst>
          </p:cNvPr>
          <p:cNvSpPr/>
          <p:nvPr/>
        </p:nvSpPr>
        <p:spPr>
          <a:xfrm>
            <a:off x="4529620" y="1848172"/>
            <a:ext cx="5461668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718051-F79B-8ED1-1D14-1D352D0A48C8}"/>
              </a:ext>
            </a:extLst>
          </p:cNvPr>
          <p:cNvSpPr/>
          <p:nvPr/>
        </p:nvSpPr>
        <p:spPr>
          <a:xfrm>
            <a:off x="4602142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EA9062-A02D-8094-11B2-119CE1D60E7D}"/>
              </a:ext>
            </a:extLst>
          </p:cNvPr>
          <p:cNvSpPr/>
          <p:nvPr/>
        </p:nvSpPr>
        <p:spPr>
          <a:xfrm>
            <a:off x="5133084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875FCB-9EDF-2292-F16A-40643CBE6140}"/>
              </a:ext>
            </a:extLst>
          </p:cNvPr>
          <p:cNvSpPr/>
          <p:nvPr/>
        </p:nvSpPr>
        <p:spPr>
          <a:xfrm>
            <a:off x="5664026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ECB6AC-94DA-57BC-9252-88441254E29C}"/>
              </a:ext>
            </a:extLst>
          </p:cNvPr>
          <p:cNvSpPr txBox="1"/>
          <p:nvPr/>
        </p:nvSpPr>
        <p:spPr>
          <a:xfrm>
            <a:off x="4898446" y="1355157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0382F8-EBAB-1AD3-0922-CEC34CA1D50C}"/>
              </a:ext>
            </a:extLst>
          </p:cNvPr>
          <p:cNvSpPr txBox="1"/>
          <p:nvPr/>
        </p:nvSpPr>
        <p:spPr>
          <a:xfrm>
            <a:off x="1993165" y="3901177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330A7D-ED8A-45C1-8F7E-C78C2CBD5D1A}"/>
              </a:ext>
            </a:extLst>
          </p:cNvPr>
          <p:cNvSpPr txBox="1"/>
          <p:nvPr/>
        </p:nvSpPr>
        <p:spPr>
          <a:xfrm>
            <a:off x="4602142" y="3901177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(3,10)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BC0524-86C9-DC07-F812-F85D9F298010}"/>
              </a:ext>
            </a:extLst>
          </p:cNvPr>
          <p:cNvSpPr/>
          <p:nvPr/>
        </p:nvSpPr>
        <p:spPr>
          <a:xfrm>
            <a:off x="6194968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D632FB-7EF3-4E36-417B-60F794608CC3}"/>
              </a:ext>
            </a:extLst>
          </p:cNvPr>
          <p:cNvSpPr/>
          <p:nvPr/>
        </p:nvSpPr>
        <p:spPr>
          <a:xfrm>
            <a:off x="6725910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BCED9F3-0EB9-981D-524D-EE32EDF7A180}"/>
              </a:ext>
            </a:extLst>
          </p:cNvPr>
          <p:cNvSpPr/>
          <p:nvPr/>
        </p:nvSpPr>
        <p:spPr>
          <a:xfrm>
            <a:off x="7256852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67F0A-1F61-2CD9-0B15-47F60CD44460}"/>
              </a:ext>
            </a:extLst>
          </p:cNvPr>
          <p:cNvSpPr/>
          <p:nvPr/>
        </p:nvSpPr>
        <p:spPr>
          <a:xfrm>
            <a:off x="7787794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D9290A9-C5B0-1F93-36C1-8DBF2CBECF39}"/>
              </a:ext>
            </a:extLst>
          </p:cNvPr>
          <p:cNvSpPr/>
          <p:nvPr/>
        </p:nvSpPr>
        <p:spPr>
          <a:xfrm>
            <a:off x="8318736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610A551-59E4-20A4-7536-2E168E5416E1}"/>
              </a:ext>
            </a:extLst>
          </p:cNvPr>
          <p:cNvSpPr/>
          <p:nvPr/>
        </p:nvSpPr>
        <p:spPr>
          <a:xfrm>
            <a:off x="8849678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1FE8D52-2F8D-97CC-A287-70593328C239}"/>
              </a:ext>
            </a:extLst>
          </p:cNvPr>
          <p:cNvSpPr/>
          <p:nvPr/>
        </p:nvSpPr>
        <p:spPr>
          <a:xfrm>
            <a:off x="9380620" y="191608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71ED91-72E1-7117-2E35-D7308F63C25F}"/>
              </a:ext>
            </a:extLst>
          </p:cNvPr>
          <p:cNvSpPr/>
          <p:nvPr/>
        </p:nvSpPr>
        <p:spPr>
          <a:xfrm>
            <a:off x="4529620" y="2522979"/>
            <a:ext cx="5461668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8CA4F3-F93E-A270-C5CA-B66F9533FB1E}"/>
              </a:ext>
            </a:extLst>
          </p:cNvPr>
          <p:cNvSpPr/>
          <p:nvPr/>
        </p:nvSpPr>
        <p:spPr>
          <a:xfrm>
            <a:off x="4602142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096F15-2BF9-9720-CB2E-B2B532325BC2}"/>
              </a:ext>
            </a:extLst>
          </p:cNvPr>
          <p:cNvSpPr/>
          <p:nvPr/>
        </p:nvSpPr>
        <p:spPr>
          <a:xfrm>
            <a:off x="5133084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855E43-D8FA-070D-29C6-F412723362EA}"/>
              </a:ext>
            </a:extLst>
          </p:cNvPr>
          <p:cNvSpPr/>
          <p:nvPr/>
        </p:nvSpPr>
        <p:spPr>
          <a:xfrm>
            <a:off x="5664026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9C1832-78C0-DF8E-904C-0B309ABB936B}"/>
              </a:ext>
            </a:extLst>
          </p:cNvPr>
          <p:cNvSpPr/>
          <p:nvPr/>
        </p:nvSpPr>
        <p:spPr>
          <a:xfrm>
            <a:off x="6194968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E2EB3A-78B1-8F79-DCE2-2DCA1F9D7B3D}"/>
              </a:ext>
            </a:extLst>
          </p:cNvPr>
          <p:cNvSpPr/>
          <p:nvPr/>
        </p:nvSpPr>
        <p:spPr>
          <a:xfrm>
            <a:off x="6725910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FF11FA-0D29-35C3-7E78-8FE2E7B1C9D3}"/>
              </a:ext>
            </a:extLst>
          </p:cNvPr>
          <p:cNvSpPr/>
          <p:nvPr/>
        </p:nvSpPr>
        <p:spPr>
          <a:xfrm>
            <a:off x="7256852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F2E78E-0BE7-915C-5D63-0A1C8DD57CB2}"/>
              </a:ext>
            </a:extLst>
          </p:cNvPr>
          <p:cNvSpPr/>
          <p:nvPr/>
        </p:nvSpPr>
        <p:spPr>
          <a:xfrm>
            <a:off x="7787794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AD706-00E8-6F68-22E3-320D3FCD0948}"/>
              </a:ext>
            </a:extLst>
          </p:cNvPr>
          <p:cNvSpPr/>
          <p:nvPr/>
        </p:nvSpPr>
        <p:spPr>
          <a:xfrm>
            <a:off x="8318736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76996BD-B612-C7EC-4AD7-925581E5C9F2}"/>
              </a:ext>
            </a:extLst>
          </p:cNvPr>
          <p:cNvSpPr/>
          <p:nvPr/>
        </p:nvSpPr>
        <p:spPr>
          <a:xfrm>
            <a:off x="8849678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07146F-493F-4416-FC88-0A3C1ACD7FD3}"/>
              </a:ext>
            </a:extLst>
          </p:cNvPr>
          <p:cNvSpPr/>
          <p:nvPr/>
        </p:nvSpPr>
        <p:spPr>
          <a:xfrm>
            <a:off x="9380620" y="259088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4E78943-990D-E0C0-F31A-D4E6B146F803}"/>
              </a:ext>
            </a:extLst>
          </p:cNvPr>
          <p:cNvSpPr/>
          <p:nvPr/>
        </p:nvSpPr>
        <p:spPr>
          <a:xfrm>
            <a:off x="4529620" y="3197786"/>
            <a:ext cx="5461668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EE9D8E5-4205-B1BB-D0A8-38362E6D747B}"/>
              </a:ext>
            </a:extLst>
          </p:cNvPr>
          <p:cNvSpPr/>
          <p:nvPr/>
        </p:nvSpPr>
        <p:spPr>
          <a:xfrm>
            <a:off x="4602142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1A0285-BF53-1FDF-396D-80039F8EBCEC}"/>
              </a:ext>
            </a:extLst>
          </p:cNvPr>
          <p:cNvSpPr/>
          <p:nvPr/>
        </p:nvSpPr>
        <p:spPr>
          <a:xfrm>
            <a:off x="5133084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EB9442D-E546-7E30-3B10-59E9FD8750E3}"/>
              </a:ext>
            </a:extLst>
          </p:cNvPr>
          <p:cNvSpPr/>
          <p:nvPr/>
        </p:nvSpPr>
        <p:spPr>
          <a:xfrm>
            <a:off x="5664026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3D4347-A735-B2E3-1771-44B888E8B893}"/>
              </a:ext>
            </a:extLst>
          </p:cNvPr>
          <p:cNvSpPr/>
          <p:nvPr/>
        </p:nvSpPr>
        <p:spPr>
          <a:xfrm>
            <a:off x="6194968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29BE676-D610-1F0E-2373-E71527DAEBBA}"/>
              </a:ext>
            </a:extLst>
          </p:cNvPr>
          <p:cNvSpPr/>
          <p:nvPr/>
        </p:nvSpPr>
        <p:spPr>
          <a:xfrm>
            <a:off x="6725910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5ADD6EE-CEB4-5CD2-7474-9E33E2DA09DE}"/>
              </a:ext>
            </a:extLst>
          </p:cNvPr>
          <p:cNvSpPr/>
          <p:nvPr/>
        </p:nvSpPr>
        <p:spPr>
          <a:xfrm>
            <a:off x="7256852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C23324-6E3B-20D7-89F5-05C073F09933}"/>
              </a:ext>
            </a:extLst>
          </p:cNvPr>
          <p:cNvSpPr/>
          <p:nvPr/>
        </p:nvSpPr>
        <p:spPr>
          <a:xfrm>
            <a:off x="7787794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CF9219E-1107-CC7E-BB9B-B611B1C9A77F}"/>
              </a:ext>
            </a:extLst>
          </p:cNvPr>
          <p:cNvSpPr/>
          <p:nvPr/>
        </p:nvSpPr>
        <p:spPr>
          <a:xfrm>
            <a:off x="8318736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EED9FE-F636-2C92-2301-66EB6652421A}"/>
              </a:ext>
            </a:extLst>
          </p:cNvPr>
          <p:cNvSpPr/>
          <p:nvPr/>
        </p:nvSpPr>
        <p:spPr>
          <a:xfrm>
            <a:off x="8849678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0C23E14-74E2-D523-1B68-0A60855324B8}"/>
              </a:ext>
            </a:extLst>
          </p:cNvPr>
          <p:cNvSpPr/>
          <p:nvPr/>
        </p:nvSpPr>
        <p:spPr>
          <a:xfrm>
            <a:off x="9380620" y="32656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66B486-FE86-3827-ECF2-BB51B43A92D5}"/>
              </a:ext>
            </a:extLst>
          </p:cNvPr>
          <p:cNvSpPr txBox="1"/>
          <p:nvPr/>
        </p:nvSpPr>
        <p:spPr>
          <a:xfrm>
            <a:off x="3821146" y="2514930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C3E7016-D6C2-22D9-865A-8268E9402639}"/>
              </a:ext>
            </a:extLst>
          </p:cNvPr>
          <p:cNvSpPr/>
          <p:nvPr/>
        </p:nvSpPr>
        <p:spPr>
          <a:xfrm>
            <a:off x="2806359" y="4524323"/>
            <a:ext cx="5461668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4BAAE26-3191-89A6-D990-FAAD8A6EB68B}"/>
              </a:ext>
            </a:extLst>
          </p:cNvPr>
          <p:cNvSpPr/>
          <p:nvPr/>
        </p:nvSpPr>
        <p:spPr>
          <a:xfrm>
            <a:off x="2878881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18C41D-543C-EA19-2D32-BD1D7BB49E34}"/>
              </a:ext>
            </a:extLst>
          </p:cNvPr>
          <p:cNvSpPr/>
          <p:nvPr/>
        </p:nvSpPr>
        <p:spPr>
          <a:xfrm>
            <a:off x="3409823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1942F09-3B05-8878-2515-5DF12A1763D6}"/>
              </a:ext>
            </a:extLst>
          </p:cNvPr>
          <p:cNvSpPr/>
          <p:nvPr/>
        </p:nvSpPr>
        <p:spPr>
          <a:xfrm>
            <a:off x="3940765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51A27FC-A5B2-2BFF-CF3D-B45AF65A73D1}"/>
              </a:ext>
            </a:extLst>
          </p:cNvPr>
          <p:cNvSpPr/>
          <p:nvPr/>
        </p:nvSpPr>
        <p:spPr>
          <a:xfrm>
            <a:off x="4471707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D0C577-68B1-1E6B-5FD4-1449454941CF}"/>
              </a:ext>
            </a:extLst>
          </p:cNvPr>
          <p:cNvSpPr/>
          <p:nvPr/>
        </p:nvSpPr>
        <p:spPr>
          <a:xfrm>
            <a:off x="5002649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66C9F49-51FD-7588-C42C-64DEC748C7F0}"/>
              </a:ext>
            </a:extLst>
          </p:cNvPr>
          <p:cNvSpPr/>
          <p:nvPr/>
        </p:nvSpPr>
        <p:spPr>
          <a:xfrm>
            <a:off x="5533591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515545C-0E7F-87ED-8A46-CFF3C05444A1}"/>
              </a:ext>
            </a:extLst>
          </p:cNvPr>
          <p:cNvSpPr/>
          <p:nvPr/>
        </p:nvSpPr>
        <p:spPr>
          <a:xfrm>
            <a:off x="6064533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92F5D1D-9C7C-BBCB-5588-0A961DDBBEE8}"/>
              </a:ext>
            </a:extLst>
          </p:cNvPr>
          <p:cNvSpPr/>
          <p:nvPr/>
        </p:nvSpPr>
        <p:spPr>
          <a:xfrm>
            <a:off x="6595475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669E099-47F2-EC57-8E6F-05841DF8668D}"/>
              </a:ext>
            </a:extLst>
          </p:cNvPr>
          <p:cNvSpPr/>
          <p:nvPr/>
        </p:nvSpPr>
        <p:spPr>
          <a:xfrm>
            <a:off x="7126417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3B96C01-853A-DB0D-3009-968584656130}"/>
              </a:ext>
            </a:extLst>
          </p:cNvPr>
          <p:cNvSpPr/>
          <p:nvPr/>
        </p:nvSpPr>
        <p:spPr>
          <a:xfrm>
            <a:off x="7657359" y="4592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F5B82D1-91A5-9D54-18C7-B380B5057749}"/>
              </a:ext>
            </a:extLst>
          </p:cNvPr>
          <p:cNvSpPr/>
          <p:nvPr/>
        </p:nvSpPr>
        <p:spPr>
          <a:xfrm>
            <a:off x="2806359" y="5199130"/>
            <a:ext cx="5461668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AB84666-2BB3-6E35-0A4B-29B893C14009}"/>
              </a:ext>
            </a:extLst>
          </p:cNvPr>
          <p:cNvSpPr/>
          <p:nvPr/>
        </p:nvSpPr>
        <p:spPr>
          <a:xfrm>
            <a:off x="2878881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60933B0-DA78-A48E-B4B1-307B85966BDC}"/>
              </a:ext>
            </a:extLst>
          </p:cNvPr>
          <p:cNvSpPr/>
          <p:nvPr/>
        </p:nvSpPr>
        <p:spPr>
          <a:xfrm>
            <a:off x="3409823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AC6A588-36A5-8FE9-30FC-7BCB654951B0}"/>
              </a:ext>
            </a:extLst>
          </p:cNvPr>
          <p:cNvSpPr/>
          <p:nvPr/>
        </p:nvSpPr>
        <p:spPr>
          <a:xfrm>
            <a:off x="3940765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4A05F53-7048-365E-A4BA-1B665EE3E153}"/>
              </a:ext>
            </a:extLst>
          </p:cNvPr>
          <p:cNvSpPr/>
          <p:nvPr/>
        </p:nvSpPr>
        <p:spPr>
          <a:xfrm>
            <a:off x="4471707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075CE53-9E09-68C9-E67A-1344E2BACDC3}"/>
              </a:ext>
            </a:extLst>
          </p:cNvPr>
          <p:cNvSpPr/>
          <p:nvPr/>
        </p:nvSpPr>
        <p:spPr>
          <a:xfrm>
            <a:off x="5002649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40F5366-87FE-B34A-4094-2CF6A78CFB21}"/>
              </a:ext>
            </a:extLst>
          </p:cNvPr>
          <p:cNvSpPr/>
          <p:nvPr/>
        </p:nvSpPr>
        <p:spPr>
          <a:xfrm>
            <a:off x="5533591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C067A9-5BA8-BDBD-26C8-593D8565D70C}"/>
              </a:ext>
            </a:extLst>
          </p:cNvPr>
          <p:cNvSpPr/>
          <p:nvPr/>
        </p:nvSpPr>
        <p:spPr>
          <a:xfrm>
            <a:off x="6064533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29D3283-E857-F879-1A7E-03B25117B714}"/>
              </a:ext>
            </a:extLst>
          </p:cNvPr>
          <p:cNvSpPr/>
          <p:nvPr/>
        </p:nvSpPr>
        <p:spPr>
          <a:xfrm>
            <a:off x="6595475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99DD034-FC2E-5C89-8CC0-2EB8433DBC61}"/>
              </a:ext>
            </a:extLst>
          </p:cNvPr>
          <p:cNvSpPr/>
          <p:nvPr/>
        </p:nvSpPr>
        <p:spPr>
          <a:xfrm>
            <a:off x="7126417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54ADBCB-01DE-0F1D-732D-2A477764BF51}"/>
              </a:ext>
            </a:extLst>
          </p:cNvPr>
          <p:cNvSpPr/>
          <p:nvPr/>
        </p:nvSpPr>
        <p:spPr>
          <a:xfrm>
            <a:off x="7657359" y="526703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F863C94-CB5A-F069-9C40-B6C33C99E40C}"/>
              </a:ext>
            </a:extLst>
          </p:cNvPr>
          <p:cNvSpPr/>
          <p:nvPr/>
        </p:nvSpPr>
        <p:spPr>
          <a:xfrm>
            <a:off x="2806359" y="5873937"/>
            <a:ext cx="5461668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ECF3791-908D-D920-F2A3-BD9840A4A596}"/>
              </a:ext>
            </a:extLst>
          </p:cNvPr>
          <p:cNvSpPr/>
          <p:nvPr/>
        </p:nvSpPr>
        <p:spPr>
          <a:xfrm>
            <a:off x="2878881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4BB3F06-8FB8-A5A8-7BA7-6E52D7932583}"/>
              </a:ext>
            </a:extLst>
          </p:cNvPr>
          <p:cNvSpPr/>
          <p:nvPr/>
        </p:nvSpPr>
        <p:spPr>
          <a:xfrm>
            <a:off x="3409823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CFC5AE5-8C9F-269E-8CAC-2A0C9C4B08B9}"/>
              </a:ext>
            </a:extLst>
          </p:cNvPr>
          <p:cNvSpPr/>
          <p:nvPr/>
        </p:nvSpPr>
        <p:spPr>
          <a:xfrm>
            <a:off x="3940765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FC6E462-A929-3FB9-50A8-8712D420ADD0}"/>
              </a:ext>
            </a:extLst>
          </p:cNvPr>
          <p:cNvSpPr/>
          <p:nvPr/>
        </p:nvSpPr>
        <p:spPr>
          <a:xfrm>
            <a:off x="4471707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1E75B0B-4B83-E552-1306-48D9ECAC9092}"/>
              </a:ext>
            </a:extLst>
          </p:cNvPr>
          <p:cNvSpPr/>
          <p:nvPr/>
        </p:nvSpPr>
        <p:spPr>
          <a:xfrm>
            <a:off x="5002649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9BB11CE-A7B0-C541-8FAB-F54777BDA727}"/>
              </a:ext>
            </a:extLst>
          </p:cNvPr>
          <p:cNvSpPr/>
          <p:nvPr/>
        </p:nvSpPr>
        <p:spPr>
          <a:xfrm>
            <a:off x="5533591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44D7878-A6C7-CDBB-AC6C-2080E9A72A72}"/>
              </a:ext>
            </a:extLst>
          </p:cNvPr>
          <p:cNvSpPr/>
          <p:nvPr/>
        </p:nvSpPr>
        <p:spPr>
          <a:xfrm>
            <a:off x="6064533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F7F923A-020E-8859-ABC5-1F57904EAAC1}"/>
              </a:ext>
            </a:extLst>
          </p:cNvPr>
          <p:cNvSpPr/>
          <p:nvPr/>
        </p:nvSpPr>
        <p:spPr>
          <a:xfrm>
            <a:off x="6595475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72EDC11-D4AF-CCF8-6CA6-FD18DB403DF1}"/>
              </a:ext>
            </a:extLst>
          </p:cNvPr>
          <p:cNvSpPr/>
          <p:nvPr/>
        </p:nvSpPr>
        <p:spPr>
          <a:xfrm>
            <a:off x="7126417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B3E0252-8E80-805D-208E-BBD79F8A105D}"/>
              </a:ext>
            </a:extLst>
          </p:cNvPr>
          <p:cNvSpPr/>
          <p:nvPr/>
        </p:nvSpPr>
        <p:spPr>
          <a:xfrm>
            <a:off x="7657359" y="59418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1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E5BBA-67B1-6A98-17DA-A4176C011E8F}"/>
              </a:ext>
            </a:extLst>
          </p:cNvPr>
          <p:cNvSpPr txBox="1"/>
          <p:nvPr/>
        </p:nvSpPr>
        <p:spPr>
          <a:xfrm>
            <a:off x="339213" y="140110"/>
            <a:ext cx="5503430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np.array([1,2,3])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np.array([1,2])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 = tf.linalg.einsum('c,d-&gt;cd', a,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print(result)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86246F-A138-96BE-FB75-F3F15A306770}"/>
              </a:ext>
            </a:extLst>
          </p:cNvPr>
          <p:cNvSpPr/>
          <p:nvPr/>
        </p:nvSpPr>
        <p:spPr>
          <a:xfrm>
            <a:off x="1231490" y="2131142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6E6C9A-2A7D-E484-6FC4-1077E6CA9FAB}"/>
              </a:ext>
            </a:extLst>
          </p:cNvPr>
          <p:cNvSpPr/>
          <p:nvPr/>
        </p:nvSpPr>
        <p:spPr>
          <a:xfrm>
            <a:off x="1732935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5F96BA-05EE-4A8E-BFAE-6FB87492AABB}"/>
              </a:ext>
            </a:extLst>
          </p:cNvPr>
          <p:cNvSpPr/>
          <p:nvPr/>
        </p:nvSpPr>
        <p:spPr>
          <a:xfrm>
            <a:off x="2234380" y="213114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2DBD8E-E329-85DC-1E22-BAF0416A373C}"/>
              </a:ext>
            </a:extLst>
          </p:cNvPr>
          <p:cNvSpPr/>
          <p:nvPr/>
        </p:nvSpPr>
        <p:spPr>
          <a:xfrm>
            <a:off x="3178278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1B2CCE-9C2E-606C-A830-EE5FCDB7F28C}"/>
              </a:ext>
            </a:extLst>
          </p:cNvPr>
          <p:cNvSpPr/>
          <p:nvPr/>
        </p:nvSpPr>
        <p:spPr>
          <a:xfrm>
            <a:off x="3679723" y="213114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9A4DD-5549-F1D4-B0D9-A22AAB92113C}"/>
              </a:ext>
            </a:extLst>
          </p:cNvPr>
          <p:cNvSpPr txBox="1"/>
          <p:nvPr/>
        </p:nvSpPr>
        <p:spPr>
          <a:xfrm>
            <a:off x="1762431" y="278297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3D34A-047B-366F-2E7B-AD2335678308}"/>
              </a:ext>
            </a:extLst>
          </p:cNvPr>
          <p:cNvSpPr txBox="1"/>
          <p:nvPr/>
        </p:nvSpPr>
        <p:spPr>
          <a:xfrm>
            <a:off x="3239230" y="278297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39EA9F-A92F-47CF-D1D2-2933A78168CE}"/>
              </a:ext>
            </a:extLst>
          </p:cNvPr>
          <p:cNvSpPr/>
          <p:nvPr/>
        </p:nvSpPr>
        <p:spPr>
          <a:xfrm>
            <a:off x="5950105" y="191729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F5D86D-6F92-7B49-8C75-91C48F9FC298}"/>
              </a:ext>
            </a:extLst>
          </p:cNvPr>
          <p:cNvSpPr/>
          <p:nvPr/>
        </p:nvSpPr>
        <p:spPr>
          <a:xfrm>
            <a:off x="6009099" y="196891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F4EA1-C59F-BA53-0A69-767B0FB886DB}"/>
              </a:ext>
            </a:extLst>
          </p:cNvPr>
          <p:cNvSpPr/>
          <p:nvPr/>
        </p:nvSpPr>
        <p:spPr>
          <a:xfrm>
            <a:off x="6510544" y="196890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784FB5-19DF-BB3F-6042-53BCF653973E}"/>
              </a:ext>
            </a:extLst>
          </p:cNvPr>
          <p:cNvSpPr/>
          <p:nvPr/>
        </p:nvSpPr>
        <p:spPr>
          <a:xfrm>
            <a:off x="5949670" y="251460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A5E0C9-DACD-90E1-274C-634599186F69}"/>
              </a:ext>
            </a:extLst>
          </p:cNvPr>
          <p:cNvSpPr/>
          <p:nvPr/>
        </p:nvSpPr>
        <p:spPr>
          <a:xfrm>
            <a:off x="6008664" y="256622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E98307-E811-F671-AC4E-CE339C1B6763}"/>
              </a:ext>
            </a:extLst>
          </p:cNvPr>
          <p:cNvSpPr/>
          <p:nvPr/>
        </p:nvSpPr>
        <p:spPr>
          <a:xfrm>
            <a:off x="6510109" y="256621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C82487-09B4-9E44-AC7A-49411C4705E2}"/>
              </a:ext>
            </a:extLst>
          </p:cNvPr>
          <p:cNvSpPr/>
          <p:nvPr/>
        </p:nvSpPr>
        <p:spPr>
          <a:xfrm>
            <a:off x="5949235" y="311191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75C7FA-F7F5-B581-BD7D-9D07BDA6A2C7}"/>
              </a:ext>
            </a:extLst>
          </p:cNvPr>
          <p:cNvSpPr/>
          <p:nvPr/>
        </p:nvSpPr>
        <p:spPr>
          <a:xfrm>
            <a:off x="6008229" y="316353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CF1AB2-B92B-252E-268E-65AB76A82588}"/>
              </a:ext>
            </a:extLst>
          </p:cNvPr>
          <p:cNvSpPr/>
          <p:nvPr/>
        </p:nvSpPr>
        <p:spPr>
          <a:xfrm>
            <a:off x="6509674" y="316352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ABAA90-D75F-3099-A70C-5D6A66BCFED2}"/>
              </a:ext>
            </a:extLst>
          </p:cNvPr>
          <p:cNvSpPr txBox="1"/>
          <p:nvPr/>
        </p:nvSpPr>
        <p:spPr>
          <a:xfrm>
            <a:off x="7676757" y="2102856"/>
            <a:ext cx="1071127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 2]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[2 4]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[3 6]]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C24CB6-79C6-48FB-D780-0393FBE49E39}"/>
              </a:ext>
            </a:extLst>
          </p:cNvPr>
          <p:cNvSpPr txBox="1"/>
          <p:nvPr/>
        </p:nvSpPr>
        <p:spPr>
          <a:xfrm>
            <a:off x="6164066" y="377577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51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E5BBA-67B1-6A98-17DA-A4176C011E8F}"/>
              </a:ext>
            </a:extLst>
          </p:cNvPr>
          <p:cNvSpPr txBox="1"/>
          <p:nvPr/>
        </p:nvSpPr>
        <p:spPr>
          <a:xfrm>
            <a:off x="339213" y="140110"/>
            <a:ext cx="5756704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np.array([[1,2,3],[4,5,6]])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np.array([[1,1],[2,2]])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 = tf.linalg.einsum('ic,id-&gt;cd', a,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print(result)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9A4DD-5549-F1D4-B0D9-A22AAB92113C}"/>
              </a:ext>
            </a:extLst>
          </p:cNvPr>
          <p:cNvSpPr txBox="1"/>
          <p:nvPr/>
        </p:nvSpPr>
        <p:spPr>
          <a:xfrm>
            <a:off x="1246579" y="340833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3D34A-047B-366F-2E7B-AD2335678308}"/>
              </a:ext>
            </a:extLst>
          </p:cNvPr>
          <p:cNvSpPr txBox="1"/>
          <p:nvPr/>
        </p:nvSpPr>
        <p:spPr>
          <a:xfrm>
            <a:off x="3337900" y="31944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39EA9F-A92F-47CF-D1D2-2933A78168CE}"/>
              </a:ext>
            </a:extLst>
          </p:cNvPr>
          <p:cNvSpPr/>
          <p:nvPr/>
        </p:nvSpPr>
        <p:spPr>
          <a:xfrm>
            <a:off x="5950105" y="191729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F5D86D-6F92-7B49-8C75-91C48F9FC298}"/>
              </a:ext>
            </a:extLst>
          </p:cNvPr>
          <p:cNvSpPr/>
          <p:nvPr/>
        </p:nvSpPr>
        <p:spPr>
          <a:xfrm>
            <a:off x="6009099" y="196891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F4EA1-C59F-BA53-0A69-767B0FB886DB}"/>
              </a:ext>
            </a:extLst>
          </p:cNvPr>
          <p:cNvSpPr/>
          <p:nvPr/>
        </p:nvSpPr>
        <p:spPr>
          <a:xfrm>
            <a:off x="6510544" y="196890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784FB5-19DF-BB3F-6042-53BCF653973E}"/>
              </a:ext>
            </a:extLst>
          </p:cNvPr>
          <p:cNvSpPr/>
          <p:nvPr/>
        </p:nvSpPr>
        <p:spPr>
          <a:xfrm>
            <a:off x="5949670" y="251460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A5E0C9-DACD-90E1-274C-634599186F69}"/>
              </a:ext>
            </a:extLst>
          </p:cNvPr>
          <p:cNvSpPr/>
          <p:nvPr/>
        </p:nvSpPr>
        <p:spPr>
          <a:xfrm>
            <a:off x="6008664" y="256622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E98307-E811-F671-AC4E-CE339C1B6763}"/>
              </a:ext>
            </a:extLst>
          </p:cNvPr>
          <p:cNvSpPr/>
          <p:nvPr/>
        </p:nvSpPr>
        <p:spPr>
          <a:xfrm>
            <a:off x="6510109" y="256621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C82487-09B4-9E44-AC7A-49411C4705E2}"/>
              </a:ext>
            </a:extLst>
          </p:cNvPr>
          <p:cNvSpPr/>
          <p:nvPr/>
        </p:nvSpPr>
        <p:spPr>
          <a:xfrm>
            <a:off x="5949235" y="311191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75C7FA-F7F5-B581-BD7D-9D07BDA6A2C7}"/>
              </a:ext>
            </a:extLst>
          </p:cNvPr>
          <p:cNvSpPr/>
          <p:nvPr/>
        </p:nvSpPr>
        <p:spPr>
          <a:xfrm>
            <a:off x="6008229" y="316353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CF1AB2-B92B-252E-268E-65AB76A82588}"/>
              </a:ext>
            </a:extLst>
          </p:cNvPr>
          <p:cNvSpPr/>
          <p:nvPr/>
        </p:nvSpPr>
        <p:spPr>
          <a:xfrm>
            <a:off x="6509674" y="316352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ABAA90-D75F-3099-A70C-5D6A66BCFED2}"/>
              </a:ext>
            </a:extLst>
          </p:cNvPr>
          <p:cNvSpPr txBox="1"/>
          <p:nvPr/>
        </p:nvSpPr>
        <p:spPr>
          <a:xfrm>
            <a:off x="7676757" y="2102856"/>
            <a:ext cx="1324402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[[ 9  9]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[12 12]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[15 15]]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C24CB6-79C6-48FB-D780-0393FBE49E39}"/>
              </a:ext>
            </a:extLst>
          </p:cNvPr>
          <p:cNvSpPr txBox="1"/>
          <p:nvPr/>
        </p:nvSpPr>
        <p:spPr>
          <a:xfrm>
            <a:off x="6164066" y="377577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E3841-6C8F-600A-1F69-881559BBDF10}"/>
              </a:ext>
            </a:extLst>
          </p:cNvPr>
          <p:cNvSpPr/>
          <p:nvPr/>
        </p:nvSpPr>
        <p:spPr>
          <a:xfrm>
            <a:off x="848902" y="207952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452ABD-8FD4-0470-FDB1-0827CF375A8C}"/>
              </a:ext>
            </a:extLst>
          </p:cNvPr>
          <p:cNvSpPr/>
          <p:nvPr/>
        </p:nvSpPr>
        <p:spPr>
          <a:xfrm>
            <a:off x="907896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7ED1F1-867E-A022-1970-17FF52DE9D4E}"/>
              </a:ext>
            </a:extLst>
          </p:cNvPr>
          <p:cNvSpPr/>
          <p:nvPr/>
        </p:nvSpPr>
        <p:spPr>
          <a:xfrm>
            <a:off x="1409341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4E932D-3F8B-435B-28F4-B776A56E8962}"/>
              </a:ext>
            </a:extLst>
          </p:cNvPr>
          <p:cNvSpPr/>
          <p:nvPr/>
        </p:nvSpPr>
        <p:spPr>
          <a:xfrm>
            <a:off x="848467" y="267683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F784D-EDE7-DA68-48C8-37A583BCB633}"/>
              </a:ext>
            </a:extLst>
          </p:cNvPr>
          <p:cNvSpPr/>
          <p:nvPr/>
        </p:nvSpPr>
        <p:spPr>
          <a:xfrm>
            <a:off x="907461" y="27284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8B9423-E95C-43AB-DFE0-ABB4BF92AE33}"/>
              </a:ext>
            </a:extLst>
          </p:cNvPr>
          <p:cNvSpPr/>
          <p:nvPr/>
        </p:nvSpPr>
        <p:spPr>
          <a:xfrm>
            <a:off x="1408906" y="27284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4CE84-ED24-A9F9-2070-1289A33A68E2}"/>
              </a:ext>
            </a:extLst>
          </p:cNvPr>
          <p:cNvSpPr/>
          <p:nvPr/>
        </p:nvSpPr>
        <p:spPr>
          <a:xfrm>
            <a:off x="1910351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FEA8D5-02B0-B136-E635-AD9478631E67}"/>
              </a:ext>
            </a:extLst>
          </p:cNvPr>
          <p:cNvSpPr/>
          <p:nvPr/>
        </p:nvSpPr>
        <p:spPr>
          <a:xfrm>
            <a:off x="1909916" y="27284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5F8A21-6E5A-A61B-37BB-465829DF58BD}"/>
              </a:ext>
            </a:extLst>
          </p:cNvPr>
          <p:cNvSpPr/>
          <p:nvPr/>
        </p:nvSpPr>
        <p:spPr>
          <a:xfrm>
            <a:off x="3183030" y="2078013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08082B-F993-0F98-1F05-CC4D3B522D75}"/>
              </a:ext>
            </a:extLst>
          </p:cNvPr>
          <p:cNvSpPr/>
          <p:nvPr/>
        </p:nvSpPr>
        <p:spPr>
          <a:xfrm>
            <a:off x="3242024" y="2129633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C7DBAC-98AE-897D-F587-A8F23A945B22}"/>
              </a:ext>
            </a:extLst>
          </p:cNvPr>
          <p:cNvSpPr/>
          <p:nvPr/>
        </p:nvSpPr>
        <p:spPr>
          <a:xfrm>
            <a:off x="3743469" y="2129632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8E590A-C34E-5E1C-FF14-22832247852B}"/>
              </a:ext>
            </a:extLst>
          </p:cNvPr>
          <p:cNvSpPr/>
          <p:nvPr/>
        </p:nvSpPr>
        <p:spPr>
          <a:xfrm>
            <a:off x="3182595" y="2675323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7214DF-FB4B-93CF-D710-84052BEEDB68}"/>
              </a:ext>
            </a:extLst>
          </p:cNvPr>
          <p:cNvSpPr/>
          <p:nvPr/>
        </p:nvSpPr>
        <p:spPr>
          <a:xfrm>
            <a:off x="3241589" y="2726943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6F880B-7406-F714-F108-5C4E1C49B69D}"/>
              </a:ext>
            </a:extLst>
          </p:cNvPr>
          <p:cNvSpPr/>
          <p:nvPr/>
        </p:nvSpPr>
        <p:spPr>
          <a:xfrm>
            <a:off x="3743034" y="2726942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34D6D0-7D2B-EDFB-C4C7-8E1F7AFED0BF}"/>
              </a:ext>
            </a:extLst>
          </p:cNvPr>
          <p:cNvSpPr/>
          <p:nvPr/>
        </p:nvSpPr>
        <p:spPr>
          <a:xfrm>
            <a:off x="182614" y="485221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053432-62B5-799C-7A7A-26242CF028AB}"/>
              </a:ext>
            </a:extLst>
          </p:cNvPr>
          <p:cNvSpPr/>
          <p:nvPr/>
        </p:nvSpPr>
        <p:spPr>
          <a:xfrm>
            <a:off x="684059" y="485221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2E5794-8534-5940-E3DC-75F8AD109E3A}"/>
              </a:ext>
            </a:extLst>
          </p:cNvPr>
          <p:cNvSpPr/>
          <p:nvPr/>
        </p:nvSpPr>
        <p:spPr>
          <a:xfrm>
            <a:off x="1185069" y="485221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2F3735-51CA-CACD-8A20-D281EC201146}"/>
              </a:ext>
            </a:extLst>
          </p:cNvPr>
          <p:cNvSpPr/>
          <p:nvPr/>
        </p:nvSpPr>
        <p:spPr>
          <a:xfrm>
            <a:off x="2133731" y="485221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A852A9-A623-E93C-1DBB-40EDDFA6D367}"/>
              </a:ext>
            </a:extLst>
          </p:cNvPr>
          <p:cNvSpPr/>
          <p:nvPr/>
        </p:nvSpPr>
        <p:spPr>
          <a:xfrm>
            <a:off x="2635176" y="485221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05658D-46E5-24EC-9AFD-F5222C698E7E}"/>
              </a:ext>
            </a:extLst>
          </p:cNvPr>
          <p:cNvSpPr/>
          <p:nvPr/>
        </p:nvSpPr>
        <p:spPr>
          <a:xfrm>
            <a:off x="3595749" y="4374539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BE7C65-0B27-858E-19B3-64BBB4805079}"/>
              </a:ext>
            </a:extLst>
          </p:cNvPr>
          <p:cNvSpPr/>
          <p:nvPr/>
        </p:nvSpPr>
        <p:spPr>
          <a:xfrm>
            <a:off x="3654743" y="442615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B4C457-31B3-E01D-D7B4-8C62291FBA2B}"/>
              </a:ext>
            </a:extLst>
          </p:cNvPr>
          <p:cNvSpPr/>
          <p:nvPr/>
        </p:nvSpPr>
        <p:spPr>
          <a:xfrm>
            <a:off x="4156188" y="442615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12BC6C-BC5D-F4EA-08AC-8E94A5929ED3}"/>
              </a:ext>
            </a:extLst>
          </p:cNvPr>
          <p:cNvSpPr/>
          <p:nvPr/>
        </p:nvSpPr>
        <p:spPr>
          <a:xfrm>
            <a:off x="3595314" y="4971849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5C47BD-93B2-96D5-7138-BCECAB69DAF1}"/>
              </a:ext>
            </a:extLst>
          </p:cNvPr>
          <p:cNvSpPr/>
          <p:nvPr/>
        </p:nvSpPr>
        <p:spPr>
          <a:xfrm>
            <a:off x="3654308" y="502346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11DB01-163D-B929-C92C-AA349B046039}"/>
              </a:ext>
            </a:extLst>
          </p:cNvPr>
          <p:cNvSpPr/>
          <p:nvPr/>
        </p:nvSpPr>
        <p:spPr>
          <a:xfrm>
            <a:off x="4155753" y="502346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1CE731-D247-30C6-0856-7D5FE345B06E}"/>
              </a:ext>
            </a:extLst>
          </p:cNvPr>
          <p:cNvSpPr/>
          <p:nvPr/>
        </p:nvSpPr>
        <p:spPr>
          <a:xfrm>
            <a:off x="3594879" y="5569159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4A5BA7-6F50-1382-AE58-8F90C632A594}"/>
              </a:ext>
            </a:extLst>
          </p:cNvPr>
          <p:cNvSpPr/>
          <p:nvPr/>
        </p:nvSpPr>
        <p:spPr>
          <a:xfrm>
            <a:off x="3653873" y="562077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4812AD-7AC5-A4DC-7663-4378DEBD2A0C}"/>
              </a:ext>
            </a:extLst>
          </p:cNvPr>
          <p:cNvSpPr/>
          <p:nvPr/>
        </p:nvSpPr>
        <p:spPr>
          <a:xfrm>
            <a:off x="4155318" y="562077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A40A27-DAA6-304F-60AC-1B2F9112E206}"/>
              </a:ext>
            </a:extLst>
          </p:cNvPr>
          <p:cNvSpPr/>
          <p:nvPr/>
        </p:nvSpPr>
        <p:spPr>
          <a:xfrm>
            <a:off x="5353250" y="485221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1A60506-22A9-F797-B71C-E574EB184315}"/>
              </a:ext>
            </a:extLst>
          </p:cNvPr>
          <p:cNvSpPr/>
          <p:nvPr/>
        </p:nvSpPr>
        <p:spPr>
          <a:xfrm>
            <a:off x="5854695" y="485221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DFF86A-BDA6-D72A-10F7-36BC16617BA8}"/>
              </a:ext>
            </a:extLst>
          </p:cNvPr>
          <p:cNvSpPr/>
          <p:nvPr/>
        </p:nvSpPr>
        <p:spPr>
          <a:xfrm>
            <a:off x="6355705" y="485221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327BF3-443C-6D6C-C101-2BE23D6B6A9D}"/>
              </a:ext>
            </a:extLst>
          </p:cNvPr>
          <p:cNvSpPr/>
          <p:nvPr/>
        </p:nvSpPr>
        <p:spPr>
          <a:xfrm>
            <a:off x="7304367" y="485221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5174AE-186B-C2BE-DF2A-64C2B4CAE133}"/>
              </a:ext>
            </a:extLst>
          </p:cNvPr>
          <p:cNvSpPr/>
          <p:nvPr/>
        </p:nvSpPr>
        <p:spPr>
          <a:xfrm>
            <a:off x="7805812" y="485221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B61C380-D130-4501-9814-A34BC5BCDE69}"/>
              </a:ext>
            </a:extLst>
          </p:cNvPr>
          <p:cNvSpPr/>
          <p:nvPr/>
        </p:nvSpPr>
        <p:spPr>
          <a:xfrm>
            <a:off x="8766385" y="4374539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C62876-EC40-CF79-527D-C18C7729E3D1}"/>
              </a:ext>
            </a:extLst>
          </p:cNvPr>
          <p:cNvSpPr/>
          <p:nvPr/>
        </p:nvSpPr>
        <p:spPr>
          <a:xfrm>
            <a:off x="8825379" y="442615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9DE4CA-C5C5-102F-9EE0-B0F1EF0110C7}"/>
              </a:ext>
            </a:extLst>
          </p:cNvPr>
          <p:cNvSpPr/>
          <p:nvPr/>
        </p:nvSpPr>
        <p:spPr>
          <a:xfrm>
            <a:off x="9326824" y="442615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0749E1-747E-D991-9AC9-E8F9C03B2540}"/>
              </a:ext>
            </a:extLst>
          </p:cNvPr>
          <p:cNvSpPr/>
          <p:nvPr/>
        </p:nvSpPr>
        <p:spPr>
          <a:xfrm>
            <a:off x="8765950" y="4971849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425692-B971-362C-5A9D-10643E4BE3DB}"/>
              </a:ext>
            </a:extLst>
          </p:cNvPr>
          <p:cNvSpPr/>
          <p:nvPr/>
        </p:nvSpPr>
        <p:spPr>
          <a:xfrm>
            <a:off x="8824944" y="502346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F98DEBF-E17D-798B-B971-CFB8C717D478}"/>
              </a:ext>
            </a:extLst>
          </p:cNvPr>
          <p:cNvSpPr/>
          <p:nvPr/>
        </p:nvSpPr>
        <p:spPr>
          <a:xfrm>
            <a:off x="9326389" y="502346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47DDC9D-1983-1866-9E35-7401BAA3C24E}"/>
              </a:ext>
            </a:extLst>
          </p:cNvPr>
          <p:cNvSpPr/>
          <p:nvPr/>
        </p:nvSpPr>
        <p:spPr>
          <a:xfrm>
            <a:off x="8765515" y="5569159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5ED5AE-E919-6032-6CD5-8DE68401FA25}"/>
              </a:ext>
            </a:extLst>
          </p:cNvPr>
          <p:cNvSpPr/>
          <p:nvPr/>
        </p:nvSpPr>
        <p:spPr>
          <a:xfrm>
            <a:off x="8824509" y="562077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D4642B-0196-E569-A38B-987F89D600D5}"/>
              </a:ext>
            </a:extLst>
          </p:cNvPr>
          <p:cNvSpPr/>
          <p:nvPr/>
        </p:nvSpPr>
        <p:spPr>
          <a:xfrm>
            <a:off x="9325954" y="5620778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7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472F7A6-FCE9-0848-AB61-2D994F89824D}"/>
              </a:ext>
            </a:extLst>
          </p:cNvPr>
          <p:cNvSpPr/>
          <p:nvPr/>
        </p:nvSpPr>
        <p:spPr>
          <a:xfrm>
            <a:off x="3138784" y="2026393"/>
            <a:ext cx="1219364" cy="12919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2AFE85-C13D-AEA8-9E66-4A78D73E227A}"/>
              </a:ext>
            </a:extLst>
          </p:cNvPr>
          <p:cNvSpPr/>
          <p:nvPr/>
        </p:nvSpPr>
        <p:spPr>
          <a:xfrm>
            <a:off x="805281" y="2035275"/>
            <a:ext cx="1709319" cy="128311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E5BBA-67B1-6A98-17DA-A4176C011E8F}"/>
              </a:ext>
            </a:extLst>
          </p:cNvPr>
          <p:cNvSpPr txBox="1"/>
          <p:nvPr/>
        </p:nvSpPr>
        <p:spPr>
          <a:xfrm>
            <a:off x="339213" y="140110"/>
            <a:ext cx="6769802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np.array([[[1,2,3],[4,5,6]], [[1,2,3],[4,5,6]]])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np.array([[[1,1],[1,1]], [[2,2],[2,2]]])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 = tf.linalg.einsum('ijc,ijd-&gt;cd', a,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print(result)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9A4DD-5549-F1D4-B0D9-A22AAB92113C}"/>
              </a:ext>
            </a:extLst>
          </p:cNvPr>
          <p:cNvSpPr txBox="1"/>
          <p:nvPr/>
        </p:nvSpPr>
        <p:spPr>
          <a:xfrm>
            <a:off x="1094938" y="4620849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3D34A-047B-366F-2E7B-AD2335678308}"/>
              </a:ext>
            </a:extLst>
          </p:cNvPr>
          <p:cNvSpPr txBox="1"/>
          <p:nvPr/>
        </p:nvSpPr>
        <p:spPr>
          <a:xfrm>
            <a:off x="3207035" y="4620849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39EA9F-A92F-47CF-D1D2-2933A78168CE}"/>
              </a:ext>
            </a:extLst>
          </p:cNvPr>
          <p:cNvSpPr/>
          <p:nvPr/>
        </p:nvSpPr>
        <p:spPr>
          <a:xfrm>
            <a:off x="5950105" y="191729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F5D86D-6F92-7B49-8C75-91C48F9FC298}"/>
              </a:ext>
            </a:extLst>
          </p:cNvPr>
          <p:cNvSpPr/>
          <p:nvPr/>
        </p:nvSpPr>
        <p:spPr>
          <a:xfrm>
            <a:off x="6009099" y="196891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F4EA1-C59F-BA53-0A69-767B0FB886DB}"/>
              </a:ext>
            </a:extLst>
          </p:cNvPr>
          <p:cNvSpPr/>
          <p:nvPr/>
        </p:nvSpPr>
        <p:spPr>
          <a:xfrm>
            <a:off x="6510544" y="196890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784FB5-19DF-BB3F-6042-53BCF653973E}"/>
              </a:ext>
            </a:extLst>
          </p:cNvPr>
          <p:cNvSpPr/>
          <p:nvPr/>
        </p:nvSpPr>
        <p:spPr>
          <a:xfrm>
            <a:off x="5949670" y="251460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A5E0C9-DACD-90E1-274C-634599186F69}"/>
              </a:ext>
            </a:extLst>
          </p:cNvPr>
          <p:cNvSpPr/>
          <p:nvPr/>
        </p:nvSpPr>
        <p:spPr>
          <a:xfrm>
            <a:off x="6008664" y="256622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E98307-E811-F671-AC4E-CE339C1B6763}"/>
              </a:ext>
            </a:extLst>
          </p:cNvPr>
          <p:cNvSpPr/>
          <p:nvPr/>
        </p:nvSpPr>
        <p:spPr>
          <a:xfrm>
            <a:off x="6510109" y="256621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C82487-09B4-9E44-AC7A-49411C4705E2}"/>
              </a:ext>
            </a:extLst>
          </p:cNvPr>
          <p:cNvSpPr/>
          <p:nvPr/>
        </p:nvSpPr>
        <p:spPr>
          <a:xfrm>
            <a:off x="5949235" y="311191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75C7FA-F7F5-B581-BD7D-9D07BDA6A2C7}"/>
              </a:ext>
            </a:extLst>
          </p:cNvPr>
          <p:cNvSpPr/>
          <p:nvPr/>
        </p:nvSpPr>
        <p:spPr>
          <a:xfrm>
            <a:off x="6008229" y="316353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CF1AB2-B92B-252E-268E-65AB76A82588}"/>
              </a:ext>
            </a:extLst>
          </p:cNvPr>
          <p:cNvSpPr/>
          <p:nvPr/>
        </p:nvSpPr>
        <p:spPr>
          <a:xfrm>
            <a:off x="6509674" y="316352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ABAA90-D75F-3099-A70C-5D6A66BCFED2}"/>
              </a:ext>
            </a:extLst>
          </p:cNvPr>
          <p:cNvSpPr txBox="1"/>
          <p:nvPr/>
        </p:nvSpPr>
        <p:spPr>
          <a:xfrm>
            <a:off x="7676757" y="2102856"/>
            <a:ext cx="1324402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[[15 15]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[21 21]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[27 27]]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C24CB6-79C6-48FB-D780-0393FBE49E39}"/>
              </a:ext>
            </a:extLst>
          </p:cNvPr>
          <p:cNvSpPr txBox="1"/>
          <p:nvPr/>
        </p:nvSpPr>
        <p:spPr>
          <a:xfrm>
            <a:off x="6164066" y="377577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E3841-6C8F-600A-1F69-881559BBDF10}"/>
              </a:ext>
            </a:extLst>
          </p:cNvPr>
          <p:cNvSpPr/>
          <p:nvPr/>
        </p:nvSpPr>
        <p:spPr>
          <a:xfrm>
            <a:off x="848902" y="207952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452ABD-8FD4-0470-FDB1-0827CF375A8C}"/>
              </a:ext>
            </a:extLst>
          </p:cNvPr>
          <p:cNvSpPr/>
          <p:nvPr/>
        </p:nvSpPr>
        <p:spPr>
          <a:xfrm>
            <a:off x="907896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7ED1F1-867E-A022-1970-17FF52DE9D4E}"/>
              </a:ext>
            </a:extLst>
          </p:cNvPr>
          <p:cNvSpPr/>
          <p:nvPr/>
        </p:nvSpPr>
        <p:spPr>
          <a:xfrm>
            <a:off x="1409341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4E932D-3F8B-435B-28F4-B776A56E8962}"/>
              </a:ext>
            </a:extLst>
          </p:cNvPr>
          <p:cNvSpPr/>
          <p:nvPr/>
        </p:nvSpPr>
        <p:spPr>
          <a:xfrm>
            <a:off x="848467" y="267683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F784D-EDE7-DA68-48C8-37A583BCB633}"/>
              </a:ext>
            </a:extLst>
          </p:cNvPr>
          <p:cNvSpPr/>
          <p:nvPr/>
        </p:nvSpPr>
        <p:spPr>
          <a:xfrm>
            <a:off x="907461" y="27284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8B9423-E95C-43AB-DFE0-ABB4BF92AE33}"/>
              </a:ext>
            </a:extLst>
          </p:cNvPr>
          <p:cNvSpPr/>
          <p:nvPr/>
        </p:nvSpPr>
        <p:spPr>
          <a:xfrm>
            <a:off x="1408906" y="27284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4CE84-ED24-A9F9-2070-1289A33A68E2}"/>
              </a:ext>
            </a:extLst>
          </p:cNvPr>
          <p:cNvSpPr/>
          <p:nvPr/>
        </p:nvSpPr>
        <p:spPr>
          <a:xfrm>
            <a:off x="1910351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FEA8D5-02B0-B136-E635-AD9478631E67}"/>
              </a:ext>
            </a:extLst>
          </p:cNvPr>
          <p:cNvSpPr/>
          <p:nvPr/>
        </p:nvSpPr>
        <p:spPr>
          <a:xfrm>
            <a:off x="1909916" y="27284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5F8A21-6E5A-A61B-37BB-465829DF58BD}"/>
              </a:ext>
            </a:extLst>
          </p:cNvPr>
          <p:cNvSpPr/>
          <p:nvPr/>
        </p:nvSpPr>
        <p:spPr>
          <a:xfrm>
            <a:off x="3183030" y="2078013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08082B-F993-0F98-1F05-CC4D3B522D75}"/>
              </a:ext>
            </a:extLst>
          </p:cNvPr>
          <p:cNvSpPr/>
          <p:nvPr/>
        </p:nvSpPr>
        <p:spPr>
          <a:xfrm>
            <a:off x="3242024" y="2129633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C7DBAC-98AE-897D-F587-A8F23A945B22}"/>
              </a:ext>
            </a:extLst>
          </p:cNvPr>
          <p:cNvSpPr/>
          <p:nvPr/>
        </p:nvSpPr>
        <p:spPr>
          <a:xfrm>
            <a:off x="3743469" y="2129632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8E590A-C34E-5E1C-FF14-22832247852B}"/>
              </a:ext>
            </a:extLst>
          </p:cNvPr>
          <p:cNvSpPr/>
          <p:nvPr/>
        </p:nvSpPr>
        <p:spPr>
          <a:xfrm>
            <a:off x="3182595" y="2675323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7214DF-FB4B-93CF-D710-84052BEEDB68}"/>
              </a:ext>
            </a:extLst>
          </p:cNvPr>
          <p:cNvSpPr/>
          <p:nvPr/>
        </p:nvSpPr>
        <p:spPr>
          <a:xfrm>
            <a:off x="3241589" y="2726943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6F880B-7406-F714-F108-5C4E1C49B69D}"/>
              </a:ext>
            </a:extLst>
          </p:cNvPr>
          <p:cNvSpPr/>
          <p:nvPr/>
        </p:nvSpPr>
        <p:spPr>
          <a:xfrm>
            <a:off x="3743034" y="2726942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B61C380-D130-4501-9814-A34BC5BCDE69}"/>
              </a:ext>
            </a:extLst>
          </p:cNvPr>
          <p:cNvSpPr/>
          <p:nvPr/>
        </p:nvSpPr>
        <p:spPr>
          <a:xfrm>
            <a:off x="5035160" y="443523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C62876-EC40-CF79-527D-C18C7729E3D1}"/>
              </a:ext>
            </a:extLst>
          </p:cNvPr>
          <p:cNvSpPr/>
          <p:nvPr/>
        </p:nvSpPr>
        <p:spPr>
          <a:xfrm>
            <a:off x="5094154" y="44868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9DE4CA-C5C5-102F-9EE0-B0F1EF0110C7}"/>
              </a:ext>
            </a:extLst>
          </p:cNvPr>
          <p:cNvSpPr/>
          <p:nvPr/>
        </p:nvSpPr>
        <p:spPr>
          <a:xfrm>
            <a:off x="5595599" y="448685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0749E1-747E-D991-9AC9-E8F9C03B2540}"/>
              </a:ext>
            </a:extLst>
          </p:cNvPr>
          <p:cNvSpPr/>
          <p:nvPr/>
        </p:nvSpPr>
        <p:spPr>
          <a:xfrm>
            <a:off x="5034725" y="503254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425692-B971-362C-5A9D-10643E4BE3DB}"/>
              </a:ext>
            </a:extLst>
          </p:cNvPr>
          <p:cNvSpPr/>
          <p:nvPr/>
        </p:nvSpPr>
        <p:spPr>
          <a:xfrm>
            <a:off x="5093719" y="50841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F98DEBF-E17D-798B-B971-CFB8C717D478}"/>
              </a:ext>
            </a:extLst>
          </p:cNvPr>
          <p:cNvSpPr/>
          <p:nvPr/>
        </p:nvSpPr>
        <p:spPr>
          <a:xfrm>
            <a:off x="5595164" y="508416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47DDC9D-1983-1866-9E35-7401BAA3C24E}"/>
              </a:ext>
            </a:extLst>
          </p:cNvPr>
          <p:cNvSpPr/>
          <p:nvPr/>
        </p:nvSpPr>
        <p:spPr>
          <a:xfrm>
            <a:off x="5034290" y="562985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5ED5AE-E919-6032-6CD5-8DE68401FA25}"/>
              </a:ext>
            </a:extLst>
          </p:cNvPr>
          <p:cNvSpPr/>
          <p:nvPr/>
        </p:nvSpPr>
        <p:spPr>
          <a:xfrm>
            <a:off x="5093284" y="568147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D4642B-0196-E569-A38B-987F89D600D5}"/>
              </a:ext>
            </a:extLst>
          </p:cNvPr>
          <p:cNvSpPr/>
          <p:nvPr/>
        </p:nvSpPr>
        <p:spPr>
          <a:xfrm>
            <a:off x="5594729" y="568147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89D334-5F16-C586-3301-E9BC5EA27A50}"/>
              </a:ext>
            </a:extLst>
          </p:cNvPr>
          <p:cNvCxnSpPr/>
          <p:nvPr/>
        </p:nvCxnSpPr>
        <p:spPr>
          <a:xfrm>
            <a:off x="1758275" y="4641519"/>
            <a:ext cx="0" cy="34677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C0D12F-7E22-7D3F-F06C-CBFB9A626AEB}"/>
              </a:ext>
            </a:extLst>
          </p:cNvPr>
          <p:cNvCxnSpPr/>
          <p:nvPr/>
        </p:nvCxnSpPr>
        <p:spPr>
          <a:xfrm>
            <a:off x="3851200" y="4661367"/>
            <a:ext cx="0" cy="34677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ADBC2-A363-2AB3-7E02-9EDCD2017268}"/>
              </a:ext>
            </a:extLst>
          </p:cNvPr>
          <p:cNvSpPr/>
          <p:nvPr/>
        </p:nvSpPr>
        <p:spPr>
          <a:xfrm>
            <a:off x="806447" y="3318385"/>
            <a:ext cx="1709319" cy="128311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1F1298-2A1C-C17B-6BE3-09C33994BEF8}"/>
              </a:ext>
            </a:extLst>
          </p:cNvPr>
          <p:cNvSpPr/>
          <p:nvPr/>
        </p:nvSpPr>
        <p:spPr>
          <a:xfrm>
            <a:off x="850068" y="336263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B985B9-357E-B376-7961-3FD46A88AE8F}"/>
              </a:ext>
            </a:extLst>
          </p:cNvPr>
          <p:cNvSpPr/>
          <p:nvPr/>
        </p:nvSpPr>
        <p:spPr>
          <a:xfrm>
            <a:off x="909062" y="34142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2A4327-A387-DCF9-7FE2-D56A705AC083}"/>
              </a:ext>
            </a:extLst>
          </p:cNvPr>
          <p:cNvSpPr/>
          <p:nvPr/>
        </p:nvSpPr>
        <p:spPr>
          <a:xfrm>
            <a:off x="1410507" y="34142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AA0BCA-FA76-D31B-0D76-3BAEA3BCC8F9}"/>
              </a:ext>
            </a:extLst>
          </p:cNvPr>
          <p:cNvSpPr/>
          <p:nvPr/>
        </p:nvSpPr>
        <p:spPr>
          <a:xfrm>
            <a:off x="849633" y="395994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E553EC-66DB-ACA4-4EDE-F6A077DA7517}"/>
              </a:ext>
            </a:extLst>
          </p:cNvPr>
          <p:cNvSpPr/>
          <p:nvPr/>
        </p:nvSpPr>
        <p:spPr>
          <a:xfrm>
            <a:off x="908627" y="40115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8E0882-E730-81D6-711E-16F740C4D9AB}"/>
              </a:ext>
            </a:extLst>
          </p:cNvPr>
          <p:cNvSpPr/>
          <p:nvPr/>
        </p:nvSpPr>
        <p:spPr>
          <a:xfrm>
            <a:off x="1410072" y="40115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3B35B9-E207-BB6A-CBF4-664DFDF96453}"/>
              </a:ext>
            </a:extLst>
          </p:cNvPr>
          <p:cNvSpPr/>
          <p:nvPr/>
        </p:nvSpPr>
        <p:spPr>
          <a:xfrm>
            <a:off x="1911517" y="34142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5EB02B-5EAE-7F48-7B85-AE125FE33B3D}"/>
              </a:ext>
            </a:extLst>
          </p:cNvPr>
          <p:cNvSpPr/>
          <p:nvPr/>
        </p:nvSpPr>
        <p:spPr>
          <a:xfrm>
            <a:off x="1911082" y="40115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07EB637-E62D-EDBE-C82E-139643469F49}"/>
              </a:ext>
            </a:extLst>
          </p:cNvPr>
          <p:cNvSpPr/>
          <p:nvPr/>
        </p:nvSpPr>
        <p:spPr>
          <a:xfrm>
            <a:off x="3138349" y="3318386"/>
            <a:ext cx="1219364" cy="12919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FD0A7B-16F7-B4BD-7F4F-DD1A00FCC978}"/>
              </a:ext>
            </a:extLst>
          </p:cNvPr>
          <p:cNvSpPr/>
          <p:nvPr/>
        </p:nvSpPr>
        <p:spPr>
          <a:xfrm>
            <a:off x="3182595" y="3370006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D87A52-AB17-CB8D-5150-2329ECC9906B}"/>
              </a:ext>
            </a:extLst>
          </p:cNvPr>
          <p:cNvSpPr/>
          <p:nvPr/>
        </p:nvSpPr>
        <p:spPr>
          <a:xfrm>
            <a:off x="3241589" y="3421626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A5689B4-C494-F5F7-4397-7FB84CF7F032}"/>
              </a:ext>
            </a:extLst>
          </p:cNvPr>
          <p:cNvSpPr/>
          <p:nvPr/>
        </p:nvSpPr>
        <p:spPr>
          <a:xfrm>
            <a:off x="3743034" y="3421625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BE7C412-47C6-6A4D-BB5E-FA72208B0177}"/>
              </a:ext>
            </a:extLst>
          </p:cNvPr>
          <p:cNvSpPr/>
          <p:nvPr/>
        </p:nvSpPr>
        <p:spPr>
          <a:xfrm>
            <a:off x="3182160" y="3967316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CC913BC-0ADC-92D9-3A7C-C9956873A565}"/>
              </a:ext>
            </a:extLst>
          </p:cNvPr>
          <p:cNvSpPr/>
          <p:nvPr/>
        </p:nvSpPr>
        <p:spPr>
          <a:xfrm>
            <a:off x="3241154" y="4018936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EE375CE-EA99-17CD-5F85-00125973F612}"/>
              </a:ext>
            </a:extLst>
          </p:cNvPr>
          <p:cNvSpPr/>
          <p:nvPr/>
        </p:nvSpPr>
        <p:spPr>
          <a:xfrm>
            <a:off x="3742599" y="4018935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52C52B-F801-35FD-C5AE-E96D650C7C54}"/>
              </a:ext>
            </a:extLst>
          </p:cNvPr>
          <p:cNvSpPr txBox="1"/>
          <p:nvPr/>
        </p:nvSpPr>
        <p:spPr>
          <a:xfrm>
            <a:off x="9894185" y="2611592"/>
            <a:ext cx="437940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C37A72C-164D-9EBB-ED4F-652624910099}"/>
              </a:ext>
            </a:extLst>
          </p:cNvPr>
          <p:cNvSpPr/>
          <p:nvPr/>
        </p:nvSpPr>
        <p:spPr>
          <a:xfrm>
            <a:off x="6510544" y="443523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46A6C6-8B25-AEE1-951F-4981111DF8DB}"/>
              </a:ext>
            </a:extLst>
          </p:cNvPr>
          <p:cNvSpPr/>
          <p:nvPr/>
        </p:nvSpPr>
        <p:spPr>
          <a:xfrm>
            <a:off x="6569538" y="44868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3D19BB-54E0-71D3-3685-AF79AFADBA09}"/>
              </a:ext>
            </a:extLst>
          </p:cNvPr>
          <p:cNvSpPr/>
          <p:nvPr/>
        </p:nvSpPr>
        <p:spPr>
          <a:xfrm>
            <a:off x="7070983" y="448685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715FE94-FB59-9879-62DE-8E31FBEABE1C}"/>
              </a:ext>
            </a:extLst>
          </p:cNvPr>
          <p:cNvSpPr/>
          <p:nvPr/>
        </p:nvSpPr>
        <p:spPr>
          <a:xfrm>
            <a:off x="6510109" y="503254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627560B-50F3-061A-6BC6-90102A13B7B7}"/>
              </a:ext>
            </a:extLst>
          </p:cNvPr>
          <p:cNvSpPr/>
          <p:nvPr/>
        </p:nvSpPr>
        <p:spPr>
          <a:xfrm>
            <a:off x="6569103" y="50841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3CB30C-A339-257C-5596-4422691B223D}"/>
              </a:ext>
            </a:extLst>
          </p:cNvPr>
          <p:cNvSpPr/>
          <p:nvPr/>
        </p:nvSpPr>
        <p:spPr>
          <a:xfrm>
            <a:off x="7070548" y="508416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5DE779-B304-FF14-B5B9-2002F699FF67}"/>
              </a:ext>
            </a:extLst>
          </p:cNvPr>
          <p:cNvSpPr/>
          <p:nvPr/>
        </p:nvSpPr>
        <p:spPr>
          <a:xfrm>
            <a:off x="6509674" y="562985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963EED-73D3-A42E-E854-76EDE20A6E45}"/>
              </a:ext>
            </a:extLst>
          </p:cNvPr>
          <p:cNvSpPr/>
          <p:nvPr/>
        </p:nvSpPr>
        <p:spPr>
          <a:xfrm>
            <a:off x="6568668" y="568147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4ADFB6B-4ABC-68AF-395B-66DC18F07E3B}"/>
              </a:ext>
            </a:extLst>
          </p:cNvPr>
          <p:cNvSpPr/>
          <p:nvPr/>
        </p:nvSpPr>
        <p:spPr>
          <a:xfrm>
            <a:off x="7070113" y="568147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5FD3519-0C21-AEDE-13A1-62F3D6E5B7E3}"/>
              </a:ext>
            </a:extLst>
          </p:cNvPr>
          <p:cNvSpPr/>
          <p:nvPr/>
        </p:nvSpPr>
        <p:spPr>
          <a:xfrm>
            <a:off x="7969467" y="443523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43542FB-D1FC-1BDB-3F82-EBB86E47E28D}"/>
              </a:ext>
            </a:extLst>
          </p:cNvPr>
          <p:cNvSpPr/>
          <p:nvPr/>
        </p:nvSpPr>
        <p:spPr>
          <a:xfrm>
            <a:off x="8028461" y="44868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9B266B4-9CDD-3609-49E1-9BA0B6B681DB}"/>
              </a:ext>
            </a:extLst>
          </p:cNvPr>
          <p:cNvSpPr/>
          <p:nvPr/>
        </p:nvSpPr>
        <p:spPr>
          <a:xfrm>
            <a:off x="8529906" y="448685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DA2A82E-68CE-18AD-6BC2-3743EB64BE34}"/>
              </a:ext>
            </a:extLst>
          </p:cNvPr>
          <p:cNvSpPr/>
          <p:nvPr/>
        </p:nvSpPr>
        <p:spPr>
          <a:xfrm>
            <a:off x="7969032" y="503254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A950F3E-E611-F152-D067-C397C58290C2}"/>
              </a:ext>
            </a:extLst>
          </p:cNvPr>
          <p:cNvSpPr/>
          <p:nvPr/>
        </p:nvSpPr>
        <p:spPr>
          <a:xfrm>
            <a:off x="8028026" y="50841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D2817E3-7B4F-9ABD-B1B9-E83C03F13199}"/>
              </a:ext>
            </a:extLst>
          </p:cNvPr>
          <p:cNvSpPr/>
          <p:nvPr/>
        </p:nvSpPr>
        <p:spPr>
          <a:xfrm>
            <a:off x="8529471" y="508416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58449CF-248A-C264-C747-7E8637C131FB}"/>
              </a:ext>
            </a:extLst>
          </p:cNvPr>
          <p:cNvSpPr/>
          <p:nvPr/>
        </p:nvSpPr>
        <p:spPr>
          <a:xfrm>
            <a:off x="7968597" y="562985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7D3B7D-EC3F-C8B1-7FF3-892629A758C9}"/>
              </a:ext>
            </a:extLst>
          </p:cNvPr>
          <p:cNvSpPr/>
          <p:nvPr/>
        </p:nvSpPr>
        <p:spPr>
          <a:xfrm>
            <a:off x="8027591" y="568147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B11BB56-AB0E-7988-8D1B-AA4271F865BD}"/>
              </a:ext>
            </a:extLst>
          </p:cNvPr>
          <p:cNvSpPr/>
          <p:nvPr/>
        </p:nvSpPr>
        <p:spPr>
          <a:xfrm>
            <a:off x="8529036" y="568147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ADB05FA-06F4-F8DB-2DC4-C28D7DA2A3D7}"/>
              </a:ext>
            </a:extLst>
          </p:cNvPr>
          <p:cNvSpPr/>
          <p:nvPr/>
        </p:nvSpPr>
        <p:spPr>
          <a:xfrm>
            <a:off x="9444851" y="443523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117D326-8EB0-690A-3A94-2C47D3FA4849}"/>
              </a:ext>
            </a:extLst>
          </p:cNvPr>
          <p:cNvSpPr/>
          <p:nvPr/>
        </p:nvSpPr>
        <p:spPr>
          <a:xfrm>
            <a:off x="9503845" y="44868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6C23503-FE94-05FC-55C7-22E4DF83F3BF}"/>
              </a:ext>
            </a:extLst>
          </p:cNvPr>
          <p:cNvSpPr/>
          <p:nvPr/>
        </p:nvSpPr>
        <p:spPr>
          <a:xfrm>
            <a:off x="10005290" y="448685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22F09A6-85AD-B7BC-A2B8-CBBF8ECE92F8}"/>
              </a:ext>
            </a:extLst>
          </p:cNvPr>
          <p:cNvSpPr/>
          <p:nvPr/>
        </p:nvSpPr>
        <p:spPr>
          <a:xfrm>
            <a:off x="9444416" y="503254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55CAEAC-621D-A992-4AF8-56B929521398}"/>
              </a:ext>
            </a:extLst>
          </p:cNvPr>
          <p:cNvSpPr/>
          <p:nvPr/>
        </p:nvSpPr>
        <p:spPr>
          <a:xfrm>
            <a:off x="9503410" y="50841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6BEC6D6-01D9-C828-6542-429B63A696B5}"/>
              </a:ext>
            </a:extLst>
          </p:cNvPr>
          <p:cNvSpPr/>
          <p:nvPr/>
        </p:nvSpPr>
        <p:spPr>
          <a:xfrm>
            <a:off x="10004855" y="508416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16956-E2CE-E1AB-522A-3F5C71572E38}"/>
              </a:ext>
            </a:extLst>
          </p:cNvPr>
          <p:cNvSpPr/>
          <p:nvPr/>
        </p:nvSpPr>
        <p:spPr>
          <a:xfrm>
            <a:off x="9443981" y="5629851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9A67824-0D10-32E0-EB22-0BC5682F357F}"/>
              </a:ext>
            </a:extLst>
          </p:cNvPr>
          <p:cNvSpPr/>
          <p:nvPr/>
        </p:nvSpPr>
        <p:spPr>
          <a:xfrm>
            <a:off x="9502975" y="568147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E448A0D-AF04-34F1-9813-6E9F15CAC186}"/>
              </a:ext>
            </a:extLst>
          </p:cNvPr>
          <p:cNvSpPr/>
          <p:nvPr/>
        </p:nvSpPr>
        <p:spPr>
          <a:xfrm>
            <a:off x="10004420" y="568147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1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9387027-0A30-5354-FB78-FD35ABB1F9D6}"/>
              </a:ext>
            </a:extLst>
          </p:cNvPr>
          <p:cNvSpPr/>
          <p:nvPr/>
        </p:nvSpPr>
        <p:spPr>
          <a:xfrm>
            <a:off x="5904500" y="1862650"/>
            <a:ext cx="1218971" cy="19055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32F21FC-35B5-5188-C4C2-4BED8D6659B8}"/>
              </a:ext>
            </a:extLst>
          </p:cNvPr>
          <p:cNvSpPr/>
          <p:nvPr/>
        </p:nvSpPr>
        <p:spPr>
          <a:xfrm>
            <a:off x="3087164" y="1985080"/>
            <a:ext cx="1322603" cy="267540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8D5854-6C17-9DB4-1A71-CC301F16E74B}"/>
              </a:ext>
            </a:extLst>
          </p:cNvPr>
          <p:cNvSpPr/>
          <p:nvPr/>
        </p:nvSpPr>
        <p:spPr>
          <a:xfrm>
            <a:off x="753879" y="1983655"/>
            <a:ext cx="1812340" cy="266946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472F7A6-FCE9-0848-AB61-2D994F89824D}"/>
              </a:ext>
            </a:extLst>
          </p:cNvPr>
          <p:cNvSpPr/>
          <p:nvPr/>
        </p:nvSpPr>
        <p:spPr>
          <a:xfrm>
            <a:off x="3138784" y="2026393"/>
            <a:ext cx="1219364" cy="12919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2AFE85-C13D-AEA8-9E66-4A78D73E227A}"/>
              </a:ext>
            </a:extLst>
          </p:cNvPr>
          <p:cNvSpPr/>
          <p:nvPr/>
        </p:nvSpPr>
        <p:spPr>
          <a:xfrm>
            <a:off x="805281" y="2035275"/>
            <a:ext cx="1709319" cy="128311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E5BBA-67B1-6A98-17DA-A4176C011E8F}"/>
              </a:ext>
            </a:extLst>
          </p:cNvPr>
          <p:cNvSpPr txBox="1"/>
          <p:nvPr/>
        </p:nvSpPr>
        <p:spPr>
          <a:xfrm>
            <a:off x="106975" y="-15130"/>
            <a:ext cx="12088566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np.array([[[[1,2,3],[4,5,6]], [[1,2,3],[4,5,6]]], [[[1,2,3],[4,5,6]], [[1,2,3],[4,5,6]]]])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np.array([[[[1,1],[1,1]], [[2,2],[2,2]]], [[[1,1],[1,1]], [[2,2],[2,2]]]])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 = tf.linalg.einsum('bijc,bijd-&gt;bcd', a,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print(result)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39EA9F-A92F-47CF-D1D2-2933A78168CE}"/>
              </a:ext>
            </a:extLst>
          </p:cNvPr>
          <p:cNvSpPr/>
          <p:nvPr/>
        </p:nvSpPr>
        <p:spPr>
          <a:xfrm>
            <a:off x="5950105" y="191729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F5D86D-6F92-7B49-8C75-91C48F9FC298}"/>
              </a:ext>
            </a:extLst>
          </p:cNvPr>
          <p:cNvSpPr/>
          <p:nvPr/>
        </p:nvSpPr>
        <p:spPr>
          <a:xfrm>
            <a:off x="6009099" y="196891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F4EA1-C59F-BA53-0A69-767B0FB886DB}"/>
              </a:ext>
            </a:extLst>
          </p:cNvPr>
          <p:cNvSpPr/>
          <p:nvPr/>
        </p:nvSpPr>
        <p:spPr>
          <a:xfrm>
            <a:off x="6510544" y="196890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784FB5-19DF-BB3F-6042-53BCF653973E}"/>
              </a:ext>
            </a:extLst>
          </p:cNvPr>
          <p:cNvSpPr/>
          <p:nvPr/>
        </p:nvSpPr>
        <p:spPr>
          <a:xfrm>
            <a:off x="5949670" y="251460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A5E0C9-DACD-90E1-274C-634599186F69}"/>
              </a:ext>
            </a:extLst>
          </p:cNvPr>
          <p:cNvSpPr/>
          <p:nvPr/>
        </p:nvSpPr>
        <p:spPr>
          <a:xfrm>
            <a:off x="6008664" y="256622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E98307-E811-F671-AC4E-CE339C1B6763}"/>
              </a:ext>
            </a:extLst>
          </p:cNvPr>
          <p:cNvSpPr/>
          <p:nvPr/>
        </p:nvSpPr>
        <p:spPr>
          <a:xfrm>
            <a:off x="6510109" y="256621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C82487-09B4-9E44-AC7A-49411C4705E2}"/>
              </a:ext>
            </a:extLst>
          </p:cNvPr>
          <p:cNvSpPr/>
          <p:nvPr/>
        </p:nvSpPr>
        <p:spPr>
          <a:xfrm>
            <a:off x="5949235" y="3111910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75C7FA-F7F5-B581-BD7D-9D07BDA6A2C7}"/>
              </a:ext>
            </a:extLst>
          </p:cNvPr>
          <p:cNvSpPr/>
          <p:nvPr/>
        </p:nvSpPr>
        <p:spPr>
          <a:xfrm>
            <a:off x="6008229" y="3163530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CF1AB2-B92B-252E-268E-65AB76A82588}"/>
              </a:ext>
            </a:extLst>
          </p:cNvPr>
          <p:cNvSpPr/>
          <p:nvPr/>
        </p:nvSpPr>
        <p:spPr>
          <a:xfrm>
            <a:off x="6509674" y="3163529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ABAA90-D75F-3099-A70C-5D6A66BCFED2}"/>
              </a:ext>
            </a:extLst>
          </p:cNvPr>
          <p:cNvSpPr txBox="1"/>
          <p:nvPr/>
        </p:nvSpPr>
        <p:spPr>
          <a:xfrm>
            <a:off x="7676757" y="2102856"/>
            <a:ext cx="1324402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[[15 15]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[21 21]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[27 27]]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C24CB6-79C6-48FB-D780-0393FBE49E39}"/>
              </a:ext>
            </a:extLst>
          </p:cNvPr>
          <p:cNvSpPr txBox="1"/>
          <p:nvPr/>
        </p:nvSpPr>
        <p:spPr>
          <a:xfrm>
            <a:off x="7896945" y="4055080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(2,3,2)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E3841-6C8F-600A-1F69-881559BBDF10}"/>
              </a:ext>
            </a:extLst>
          </p:cNvPr>
          <p:cNvSpPr/>
          <p:nvPr/>
        </p:nvSpPr>
        <p:spPr>
          <a:xfrm>
            <a:off x="848902" y="207952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452ABD-8FD4-0470-FDB1-0827CF375A8C}"/>
              </a:ext>
            </a:extLst>
          </p:cNvPr>
          <p:cNvSpPr/>
          <p:nvPr/>
        </p:nvSpPr>
        <p:spPr>
          <a:xfrm>
            <a:off x="907896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7ED1F1-867E-A022-1970-17FF52DE9D4E}"/>
              </a:ext>
            </a:extLst>
          </p:cNvPr>
          <p:cNvSpPr/>
          <p:nvPr/>
        </p:nvSpPr>
        <p:spPr>
          <a:xfrm>
            <a:off x="1409341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4E932D-3F8B-435B-28F4-B776A56E8962}"/>
              </a:ext>
            </a:extLst>
          </p:cNvPr>
          <p:cNvSpPr/>
          <p:nvPr/>
        </p:nvSpPr>
        <p:spPr>
          <a:xfrm>
            <a:off x="848467" y="267683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F784D-EDE7-DA68-48C8-37A583BCB633}"/>
              </a:ext>
            </a:extLst>
          </p:cNvPr>
          <p:cNvSpPr/>
          <p:nvPr/>
        </p:nvSpPr>
        <p:spPr>
          <a:xfrm>
            <a:off x="907461" y="27284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8B9423-E95C-43AB-DFE0-ABB4BF92AE33}"/>
              </a:ext>
            </a:extLst>
          </p:cNvPr>
          <p:cNvSpPr/>
          <p:nvPr/>
        </p:nvSpPr>
        <p:spPr>
          <a:xfrm>
            <a:off x="1408906" y="27284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4CE84-ED24-A9F9-2070-1289A33A68E2}"/>
              </a:ext>
            </a:extLst>
          </p:cNvPr>
          <p:cNvSpPr/>
          <p:nvPr/>
        </p:nvSpPr>
        <p:spPr>
          <a:xfrm>
            <a:off x="1910351" y="213114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FEA8D5-02B0-B136-E635-AD9478631E67}"/>
              </a:ext>
            </a:extLst>
          </p:cNvPr>
          <p:cNvSpPr/>
          <p:nvPr/>
        </p:nvSpPr>
        <p:spPr>
          <a:xfrm>
            <a:off x="1909916" y="27284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5F8A21-6E5A-A61B-37BB-465829DF58BD}"/>
              </a:ext>
            </a:extLst>
          </p:cNvPr>
          <p:cNvSpPr/>
          <p:nvPr/>
        </p:nvSpPr>
        <p:spPr>
          <a:xfrm>
            <a:off x="3183030" y="2078013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08082B-F993-0F98-1F05-CC4D3B522D75}"/>
              </a:ext>
            </a:extLst>
          </p:cNvPr>
          <p:cNvSpPr/>
          <p:nvPr/>
        </p:nvSpPr>
        <p:spPr>
          <a:xfrm>
            <a:off x="3242024" y="2129633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C7DBAC-98AE-897D-F587-A8F23A945B22}"/>
              </a:ext>
            </a:extLst>
          </p:cNvPr>
          <p:cNvSpPr/>
          <p:nvPr/>
        </p:nvSpPr>
        <p:spPr>
          <a:xfrm>
            <a:off x="3743469" y="2129632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8E590A-C34E-5E1C-FF14-22832247852B}"/>
              </a:ext>
            </a:extLst>
          </p:cNvPr>
          <p:cNvSpPr/>
          <p:nvPr/>
        </p:nvSpPr>
        <p:spPr>
          <a:xfrm>
            <a:off x="3182595" y="2675323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7214DF-FB4B-93CF-D710-84052BEEDB68}"/>
              </a:ext>
            </a:extLst>
          </p:cNvPr>
          <p:cNvSpPr/>
          <p:nvPr/>
        </p:nvSpPr>
        <p:spPr>
          <a:xfrm>
            <a:off x="3241589" y="2726943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6F880B-7406-F714-F108-5C4E1C49B69D}"/>
              </a:ext>
            </a:extLst>
          </p:cNvPr>
          <p:cNvSpPr/>
          <p:nvPr/>
        </p:nvSpPr>
        <p:spPr>
          <a:xfrm>
            <a:off x="3743034" y="2726942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ADBC2-A363-2AB3-7E02-9EDCD2017268}"/>
              </a:ext>
            </a:extLst>
          </p:cNvPr>
          <p:cNvSpPr/>
          <p:nvPr/>
        </p:nvSpPr>
        <p:spPr>
          <a:xfrm>
            <a:off x="806447" y="3318385"/>
            <a:ext cx="1709319" cy="128311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1F1298-2A1C-C17B-6BE3-09C33994BEF8}"/>
              </a:ext>
            </a:extLst>
          </p:cNvPr>
          <p:cNvSpPr/>
          <p:nvPr/>
        </p:nvSpPr>
        <p:spPr>
          <a:xfrm>
            <a:off x="850068" y="336263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B985B9-357E-B376-7961-3FD46A88AE8F}"/>
              </a:ext>
            </a:extLst>
          </p:cNvPr>
          <p:cNvSpPr/>
          <p:nvPr/>
        </p:nvSpPr>
        <p:spPr>
          <a:xfrm>
            <a:off x="909062" y="34142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2A4327-A387-DCF9-7FE2-D56A705AC083}"/>
              </a:ext>
            </a:extLst>
          </p:cNvPr>
          <p:cNvSpPr/>
          <p:nvPr/>
        </p:nvSpPr>
        <p:spPr>
          <a:xfrm>
            <a:off x="1410507" y="34142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AA0BCA-FA76-D31B-0D76-3BAEA3BCC8F9}"/>
              </a:ext>
            </a:extLst>
          </p:cNvPr>
          <p:cNvSpPr/>
          <p:nvPr/>
        </p:nvSpPr>
        <p:spPr>
          <a:xfrm>
            <a:off x="849633" y="395994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E553EC-66DB-ACA4-4EDE-F6A077DA7517}"/>
              </a:ext>
            </a:extLst>
          </p:cNvPr>
          <p:cNvSpPr/>
          <p:nvPr/>
        </p:nvSpPr>
        <p:spPr>
          <a:xfrm>
            <a:off x="908627" y="40115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8E0882-E730-81D6-711E-16F740C4D9AB}"/>
              </a:ext>
            </a:extLst>
          </p:cNvPr>
          <p:cNvSpPr/>
          <p:nvPr/>
        </p:nvSpPr>
        <p:spPr>
          <a:xfrm>
            <a:off x="1410072" y="40115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3B35B9-E207-BB6A-CBF4-664DFDF96453}"/>
              </a:ext>
            </a:extLst>
          </p:cNvPr>
          <p:cNvSpPr/>
          <p:nvPr/>
        </p:nvSpPr>
        <p:spPr>
          <a:xfrm>
            <a:off x="1911517" y="34142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5EB02B-5EAE-7F48-7B85-AE125FE33B3D}"/>
              </a:ext>
            </a:extLst>
          </p:cNvPr>
          <p:cNvSpPr/>
          <p:nvPr/>
        </p:nvSpPr>
        <p:spPr>
          <a:xfrm>
            <a:off x="1911082" y="40115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07EB637-E62D-EDBE-C82E-139643469F49}"/>
              </a:ext>
            </a:extLst>
          </p:cNvPr>
          <p:cNvSpPr/>
          <p:nvPr/>
        </p:nvSpPr>
        <p:spPr>
          <a:xfrm>
            <a:off x="3138349" y="3318386"/>
            <a:ext cx="1219364" cy="12919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FD0A7B-16F7-B4BD-7F4F-DD1A00FCC978}"/>
              </a:ext>
            </a:extLst>
          </p:cNvPr>
          <p:cNvSpPr/>
          <p:nvPr/>
        </p:nvSpPr>
        <p:spPr>
          <a:xfrm>
            <a:off x="3182595" y="3370006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D87A52-AB17-CB8D-5150-2329ECC9906B}"/>
              </a:ext>
            </a:extLst>
          </p:cNvPr>
          <p:cNvSpPr/>
          <p:nvPr/>
        </p:nvSpPr>
        <p:spPr>
          <a:xfrm>
            <a:off x="3241589" y="3421626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A5689B4-C494-F5F7-4397-7FB84CF7F032}"/>
              </a:ext>
            </a:extLst>
          </p:cNvPr>
          <p:cNvSpPr/>
          <p:nvPr/>
        </p:nvSpPr>
        <p:spPr>
          <a:xfrm>
            <a:off x="3743034" y="3421625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BE7C412-47C6-6A4D-BB5E-FA72208B0177}"/>
              </a:ext>
            </a:extLst>
          </p:cNvPr>
          <p:cNvSpPr/>
          <p:nvPr/>
        </p:nvSpPr>
        <p:spPr>
          <a:xfrm>
            <a:off x="3182160" y="3967316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CC913BC-0ADC-92D9-3A7C-C9956873A565}"/>
              </a:ext>
            </a:extLst>
          </p:cNvPr>
          <p:cNvSpPr/>
          <p:nvPr/>
        </p:nvSpPr>
        <p:spPr>
          <a:xfrm>
            <a:off x="3241154" y="4018936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EE375CE-EA99-17CD-5F85-00125973F612}"/>
              </a:ext>
            </a:extLst>
          </p:cNvPr>
          <p:cNvSpPr/>
          <p:nvPr/>
        </p:nvSpPr>
        <p:spPr>
          <a:xfrm>
            <a:off x="3742599" y="4018935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52C52B-F801-35FD-C5AE-E96D650C7C54}"/>
              </a:ext>
            </a:extLst>
          </p:cNvPr>
          <p:cNvSpPr txBox="1"/>
          <p:nvPr/>
        </p:nvSpPr>
        <p:spPr>
          <a:xfrm>
            <a:off x="9894185" y="2611592"/>
            <a:ext cx="437940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4A9B84-CCBC-2D57-4227-354EEB24083D}"/>
              </a:ext>
            </a:extLst>
          </p:cNvPr>
          <p:cNvSpPr/>
          <p:nvPr/>
        </p:nvSpPr>
        <p:spPr>
          <a:xfrm>
            <a:off x="752819" y="4653115"/>
            <a:ext cx="1812340" cy="266946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D8383A-0D98-B3B9-7536-38E9DEDE52A2}"/>
              </a:ext>
            </a:extLst>
          </p:cNvPr>
          <p:cNvSpPr/>
          <p:nvPr/>
        </p:nvSpPr>
        <p:spPr>
          <a:xfrm>
            <a:off x="804221" y="4704735"/>
            <a:ext cx="1709319" cy="128311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0E45C2-F268-2D22-BA8C-F3E5E8FCB9E8}"/>
              </a:ext>
            </a:extLst>
          </p:cNvPr>
          <p:cNvSpPr/>
          <p:nvPr/>
        </p:nvSpPr>
        <p:spPr>
          <a:xfrm>
            <a:off x="847842" y="474898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8A3C3D-74BC-A7E5-865F-8C377C20F45A}"/>
              </a:ext>
            </a:extLst>
          </p:cNvPr>
          <p:cNvSpPr/>
          <p:nvPr/>
        </p:nvSpPr>
        <p:spPr>
          <a:xfrm>
            <a:off x="906836" y="480060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284D79-8F43-08E5-12AF-BB401AC7AF43}"/>
              </a:ext>
            </a:extLst>
          </p:cNvPr>
          <p:cNvSpPr/>
          <p:nvPr/>
        </p:nvSpPr>
        <p:spPr>
          <a:xfrm>
            <a:off x="1408281" y="480060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1B4A08-DFE9-9E31-D89F-43638DF550E7}"/>
              </a:ext>
            </a:extLst>
          </p:cNvPr>
          <p:cNvSpPr/>
          <p:nvPr/>
        </p:nvSpPr>
        <p:spPr>
          <a:xfrm>
            <a:off x="847407" y="534629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938D9E-A7A7-06DE-8E27-D5EABB514051}"/>
              </a:ext>
            </a:extLst>
          </p:cNvPr>
          <p:cNvSpPr/>
          <p:nvPr/>
        </p:nvSpPr>
        <p:spPr>
          <a:xfrm>
            <a:off x="906401" y="539791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EE7F1-84FC-C4D2-2CCC-831FE0E126AC}"/>
              </a:ext>
            </a:extLst>
          </p:cNvPr>
          <p:cNvSpPr/>
          <p:nvPr/>
        </p:nvSpPr>
        <p:spPr>
          <a:xfrm>
            <a:off x="1407846" y="539791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04ED67-D946-E96D-3BB4-A6E710B6765B}"/>
              </a:ext>
            </a:extLst>
          </p:cNvPr>
          <p:cNvSpPr/>
          <p:nvPr/>
        </p:nvSpPr>
        <p:spPr>
          <a:xfrm>
            <a:off x="1909291" y="480060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72AC1C-1C2B-EE71-DE49-AAEEF840CDA9}"/>
              </a:ext>
            </a:extLst>
          </p:cNvPr>
          <p:cNvSpPr/>
          <p:nvPr/>
        </p:nvSpPr>
        <p:spPr>
          <a:xfrm>
            <a:off x="1908856" y="539791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E6C19C-727B-C14A-8045-449F961DC031}"/>
              </a:ext>
            </a:extLst>
          </p:cNvPr>
          <p:cNvSpPr/>
          <p:nvPr/>
        </p:nvSpPr>
        <p:spPr>
          <a:xfrm>
            <a:off x="805387" y="5987845"/>
            <a:ext cx="1709319" cy="128311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C477E1-EECB-D1F3-B774-DF70193909FD}"/>
              </a:ext>
            </a:extLst>
          </p:cNvPr>
          <p:cNvSpPr/>
          <p:nvPr/>
        </p:nvSpPr>
        <p:spPr>
          <a:xfrm>
            <a:off x="849008" y="603209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BA212F-4374-1DE0-0A9C-C8AD54A0F4FC}"/>
              </a:ext>
            </a:extLst>
          </p:cNvPr>
          <p:cNvSpPr/>
          <p:nvPr/>
        </p:nvSpPr>
        <p:spPr>
          <a:xfrm>
            <a:off x="908002" y="608371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638FC7-C81A-84BD-3D6A-51F42FA651FF}"/>
              </a:ext>
            </a:extLst>
          </p:cNvPr>
          <p:cNvSpPr/>
          <p:nvPr/>
        </p:nvSpPr>
        <p:spPr>
          <a:xfrm>
            <a:off x="1409447" y="608371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8144DE-D3ED-C7CB-8504-B9FD4FD1910A}"/>
              </a:ext>
            </a:extLst>
          </p:cNvPr>
          <p:cNvSpPr/>
          <p:nvPr/>
        </p:nvSpPr>
        <p:spPr>
          <a:xfrm>
            <a:off x="848573" y="6629401"/>
            <a:ext cx="1614079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847B7C-C040-199E-2121-A2F1EBB48D57}"/>
              </a:ext>
            </a:extLst>
          </p:cNvPr>
          <p:cNvSpPr/>
          <p:nvPr/>
        </p:nvSpPr>
        <p:spPr>
          <a:xfrm>
            <a:off x="907567" y="668102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A04364-D6B0-8563-9920-2308C0FC27C4}"/>
              </a:ext>
            </a:extLst>
          </p:cNvPr>
          <p:cNvSpPr/>
          <p:nvPr/>
        </p:nvSpPr>
        <p:spPr>
          <a:xfrm>
            <a:off x="1409012" y="668102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0A97C7-8B06-000E-8BF7-D25F17612DC5}"/>
              </a:ext>
            </a:extLst>
          </p:cNvPr>
          <p:cNvSpPr/>
          <p:nvPr/>
        </p:nvSpPr>
        <p:spPr>
          <a:xfrm>
            <a:off x="1910457" y="608371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10FF29-63E1-2497-A9F5-A40F93BD34EC}"/>
              </a:ext>
            </a:extLst>
          </p:cNvPr>
          <p:cNvSpPr/>
          <p:nvPr/>
        </p:nvSpPr>
        <p:spPr>
          <a:xfrm>
            <a:off x="1910022" y="668102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98FCF2-C170-375E-B4E1-7CF9EDAF74BC}"/>
              </a:ext>
            </a:extLst>
          </p:cNvPr>
          <p:cNvSpPr/>
          <p:nvPr/>
        </p:nvSpPr>
        <p:spPr>
          <a:xfrm>
            <a:off x="3087164" y="4650099"/>
            <a:ext cx="1322603" cy="267540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6C0984C-6032-E8F0-F448-885FFB892288}"/>
              </a:ext>
            </a:extLst>
          </p:cNvPr>
          <p:cNvSpPr/>
          <p:nvPr/>
        </p:nvSpPr>
        <p:spPr>
          <a:xfrm>
            <a:off x="3138784" y="4691412"/>
            <a:ext cx="1219364" cy="12919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A6D5BB2-F41B-11E5-D0E7-50A99512E651}"/>
              </a:ext>
            </a:extLst>
          </p:cNvPr>
          <p:cNvSpPr/>
          <p:nvPr/>
        </p:nvSpPr>
        <p:spPr>
          <a:xfrm>
            <a:off x="3183030" y="4743032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85E58C-9AC5-8B3F-9212-F82B420F231D}"/>
              </a:ext>
            </a:extLst>
          </p:cNvPr>
          <p:cNvSpPr/>
          <p:nvPr/>
        </p:nvSpPr>
        <p:spPr>
          <a:xfrm>
            <a:off x="3242024" y="4794652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3B898ED-B436-8159-488B-B0F40AE973C0}"/>
              </a:ext>
            </a:extLst>
          </p:cNvPr>
          <p:cNvSpPr/>
          <p:nvPr/>
        </p:nvSpPr>
        <p:spPr>
          <a:xfrm>
            <a:off x="3743469" y="479465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E282479-ABAC-92D6-6484-0EA0A99639E3}"/>
              </a:ext>
            </a:extLst>
          </p:cNvPr>
          <p:cNvSpPr/>
          <p:nvPr/>
        </p:nvSpPr>
        <p:spPr>
          <a:xfrm>
            <a:off x="3182595" y="5340342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F0A0C0A-9DBA-DD4F-407D-A10F8CB0B84F}"/>
              </a:ext>
            </a:extLst>
          </p:cNvPr>
          <p:cNvSpPr/>
          <p:nvPr/>
        </p:nvSpPr>
        <p:spPr>
          <a:xfrm>
            <a:off x="3241589" y="5391962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69E427E-4C2E-DADE-0498-73F7A8C0BABE}"/>
              </a:ext>
            </a:extLst>
          </p:cNvPr>
          <p:cNvSpPr/>
          <p:nvPr/>
        </p:nvSpPr>
        <p:spPr>
          <a:xfrm>
            <a:off x="3743034" y="5391961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419D67-B6A5-36F3-C098-A553E04A468B}"/>
              </a:ext>
            </a:extLst>
          </p:cNvPr>
          <p:cNvSpPr/>
          <p:nvPr/>
        </p:nvSpPr>
        <p:spPr>
          <a:xfrm>
            <a:off x="3138349" y="5983405"/>
            <a:ext cx="1219364" cy="12919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1D6E489-0799-6949-0E57-85E959296DE0}"/>
              </a:ext>
            </a:extLst>
          </p:cNvPr>
          <p:cNvSpPr/>
          <p:nvPr/>
        </p:nvSpPr>
        <p:spPr>
          <a:xfrm>
            <a:off x="3182595" y="6035025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13A8B70-327E-A8ED-CFC0-D3F2090AA6F8}"/>
              </a:ext>
            </a:extLst>
          </p:cNvPr>
          <p:cNvSpPr/>
          <p:nvPr/>
        </p:nvSpPr>
        <p:spPr>
          <a:xfrm>
            <a:off x="3241589" y="6086645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E3A5FD8-1274-4ABF-ACC1-710718BE6EA4}"/>
              </a:ext>
            </a:extLst>
          </p:cNvPr>
          <p:cNvSpPr/>
          <p:nvPr/>
        </p:nvSpPr>
        <p:spPr>
          <a:xfrm>
            <a:off x="3743034" y="6086644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A7BB894-6469-3BD3-0BA4-02E2616A0827}"/>
              </a:ext>
            </a:extLst>
          </p:cNvPr>
          <p:cNvSpPr/>
          <p:nvPr/>
        </p:nvSpPr>
        <p:spPr>
          <a:xfrm>
            <a:off x="3182160" y="6632335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D0334CA-3553-92BA-0617-F253031DF053}"/>
              </a:ext>
            </a:extLst>
          </p:cNvPr>
          <p:cNvSpPr/>
          <p:nvPr/>
        </p:nvSpPr>
        <p:spPr>
          <a:xfrm>
            <a:off x="3241154" y="6683955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CD89A5F-DD8A-EEB3-2254-E0B0FC925409}"/>
              </a:ext>
            </a:extLst>
          </p:cNvPr>
          <p:cNvSpPr/>
          <p:nvPr/>
        </p:nvSpPr>
        <p:spPr>
          <a:xfrm>
            <a:off x="3742599" y="6683954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C323FFE-79D1-3C04-FBFE-A783E66FF62F}"/>
              </a:ext>
            </a:extLst>
          </p:cNvPr>
          <p:cNvSpPr/>
          <p:nvPr/>
        </p:nvSpPr>
        <p:spPr>
          <a:xfrm>
            <a:off x="5904065" y="3768214"/>
            <a:ext cx="1218971" cy="19055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C078A99-7A0C-4AE3-3016-5D7463BBC11A}"/>
              </a:ext>
            </a:extLst>
          </p:cNvPr>
          <p:cNvSpPr/>
          <p:nvPr/>
        </p:nvSpPr>
        <p:spPr>
          <a:xfrm>
            <a:off x="5949670" y="3822854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405038E-75A1-1B91-C575-4CE02F37012D}"/>
              </a:ext>
            </a:extLst>
          </p:cNvPr>
          <p:cNvSpPr/>
          <p:nvPr/>
        </p:nvSpPr>
        <p:spPr>
          <a:xfrm>
            <a:off x="6008664" y="3874474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0A7DDD0-A9D1-3EA2-0F7E-E562554FA485}"/>
              </a:ext>
            </a:extLst>
          </p:cNvPr>
          <p:cNvSpPr/>
          <p:nvPr/>
        </p:nvSpPr>
        <p:spPr>
          <a:xfrm>
            <a:off x="6510109" y="3874473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0369E9-9F1C-AC7D-12D2-F4C0682C8E14}"/>
              </a:ext>
            </a:extLst>
          </p:cNvPr>
          <p:cNvSpPr/>
          <p:nvPr/>
        </p:nvSpPr>
        <p:spPr>
          <a:xfrm>
            <a:off x="5949235" y="4420164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CB06C5-116C-46E0-2A54-C2AE27E5FE4C}"/>
              </a:ext>
            </a:extLst>
          </p:cNvPr>
          <p:cNvSpPr/>
          <p:nvPr/>
        </p:nvSpPr>
        <p:spPr>
          <a:xfrm>
            <a:off x="6008229" y="4471784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0004014-C3EB-0787-B01D-178E22F0D352}"/>
              </a:ext>
            </a:extLst>
          </p:cNvPr>
          <p:cNvSpPr/>
          <p:nvPr/>
        </p:nvSpPr>
        <p:spPr>
          <a:xfrm>
            <a:off x="6509674" y="4471783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D7544C-CE3B-171F-6A65-06BD7BE62D70}"/>
              </a:ext>
            </a:extLst>
          </p:cNvPr>
          <p:cNvSpPr/>
          <p:nvPr/>
        </p:nvSpPr>
        <p:spPr>
          <a:xfrm>
            <a:off x="5948800" y="5017474"/>
            <a:ext cx="1121747" cy="59731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F5D2214-A094-6A38-E218-EE58909FE4A6}"/>
              </a:ext>
            </a:extLst>
          </p:cNvPr>
          <p:cNvSpPr/>
          <p:nvPr/>
        </p:nvSpPr>
        <p:spPr>
          <a:xfrm>
            <a:off x="6007794" y="5069094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4BA5091-F07C-28EC-2FC3-3BC8BB66C5B7}"/>
              </a:ext>
            </a:extLst>
          </p:cNvPr>
          <p:cNvSpPr/>
          <p:nvPr/>
        </p:nvSpPr>
        <p:spPr>
          <a:xfrm>
            <a:off x="6509239" y="5069093"/>
            <a:ext cx="501445" cy="50144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8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3E13FF-5226-026B-59CF-3C6B179A7D2D}"/>
              </a:ext>
            </a:extLst>
          </p:cNvPr>
          <p:cNvSpPr>
            <a:spLocks/>
          </p:cNvSpPr>
          <p:nvPr/>
        </p:nvSpPr>
        <p:spPr>
          <a:xfrm>
            <a:off x="9304997" y="3061509"/>
            <a:ext cx="965658" cy="102447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E39343-F2C1-1BDD-289A-6165EDDFC04F}"/>
              </a:ext>
            </a:extLst>
          </p:cNvPr>
          <p:cNvSpPr/>
          <p:nvPr/>
        </p:nvSpPr>
        <p:spPr>
          <a:xfrm>
            <a:off x="2051612" y="2092145"/>
            <a:ext cx="1078544" cy="460095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6D1308-AF0F-C4C8-1955-FAF1630EA443}"/>
              </a:ext>
            </a:extLst>
          </p:cNvPr>
          <p:cNvSpPr/>
          <p:nvPr/>
        </p:nvSpPr>
        <p:spPr>
          <a:xfrm>
            <a:off x="2096245" y="2130212"/>
            <a:ext cx="982292" cy="150260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E5BBA-67B1-6A98-17DA-A4176C011E8F}"/>
              </a:ext>
            </a:extLst>
          </p:cNvPr>
          <p:cNvSpPr txBox="1"/>
          <p:nvPr/>
        </p:nvSpPr>
        <p:spPr>
          <a:xfrm>
            <a:off x="65196" y="-143678"/>
            <a:ext cx="6389891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np.array([[[[1,2], [1,2], [1,2]],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[[2,3], [2,3], [2,3]],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[[3,4], [3,4], [3,4]]]])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 = tf.linalg.einsum('bijc,bijd-&gt;bcd', a, 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print(result)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B99EF-DC0E-A1EC-93FF-E3C6F4A5802B}"/>
              </a:ext>
            </a:extLst>
          </p:cNvPr>
          <p:cNvSpPr txBox="1"/>
          <p:nvPr/>
        </p:nvSpPr>
        <p:spPr>
          <a:xfrm>
            <a:off x="1925190" y="162555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(1,3,3,2)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9244A3-7A2F-0A06-BACA-58D097321AE3}"/>
              </a:ext>
            </a:extLst>
          </p:cNvPr>
          <p:cNvSpPr/>
          <p:nvPr/>
        </p:nvSpPr>
        <p:spPr>
          <a:xfrm>
            <a:off x="2143441" y="2168279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C2A8E7-5E6C-40B3-17CD-A596516BF803}"/>
              </a:ext>
            </a:extLst>
          </p:cNvPr>
          <p:cNvSpPr/>
          <p:nvPr/>
        </p:nvSpPr>
        <p:spPr>
          <a:xfrm>
            <a:off x="2190637" y="2206347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50737E-7E64-0F02-1273-EFE0F95F877A}"/>
              </a:ext>
            </a:extLst>
          </p:cNvPr>
          <p:cNvSpPr/>
          <p:nvPr/>
        </p:nvSpPr>
        <p:spPr>
          <a:xfrm>
            <a:off x="2588867" y="2206346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1857B0-53D3-8A04-A5DE-4C31F903ACA0}"/>
              </a:ext>
            </a:extLst>
          </p:cNvPr>
          <p:cNvSpPr/>
          <p:nvPr/>
        </p:nvSpPr>
        <p:spPr>
          <a:xfrm>
            <a:off x="2143441" y="2642642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50E48F-0B61-D2ED-E4F4-8F9D062B77C9}"/>
              </a:ext>
            </a:extLst>
          </p:cNvPr>
          <p:cNvSpPr/>
          <p:nvPr/>
        </p:nvSpPr>
        <p:spPr>
          <a:xfrm>
            <a:off x="2190637" y="2680709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C69B5E-8BFD-DDD5-2EE8-EED8C2F06020}"/>
              </a:ext>
            </a:extLst>
          </p:cNvPr>
          <p:cNvSpPr/>
          <p:nvPr/>
        </p:nvSpPr>
        <p:spPr>
          <a:xfrm>
            <a:off x="2588867" y="2680708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7835C9-5814-1103-4347-18EF93D03805}"/>
              </a:ext>
            </a:extLst>
          </p:cNvPr>
          <p:cNvSpPr/>
          <p:nvPr/>
        </p:nvSpPr>
        <p:spPr>
          <a:xfrm>
            <a:off x="2143441" y="3117004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6EC3BA-69F5-0C26-3B5C-5A6B52DE0694}"/>
              </a:ext>
            </a:extLst>
          </p:cNvPr>
          <p:cNvSpPr/>
          <p:nvPr/>
        </p:nvSpPr>
        <p:spPr>
          <a:xfrm>
            <a:off x="2190637" y="3155072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584F86-5237-2BA5-2A3B-4B108CAE7755}"/>
              </a:ext>
            </a:extLst>
          </p:cNvPr>
          <p:cNvSpPr/>
          <p:nvPr/>
        </p:nvSpPr>
        <p:spPr>
          <a:xfrm>
            <a:off x="2588867" y="3155071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1DD8B-82DB-32AA-09F0-12AB9FDA91B1}"/>
              </a:ext>
            </a:extLst>
          </p:cNvPr>
          <p:cNvSpPr/>
          <p:nvPr/>
        </p:nvSpPr>
        <p:spPr>
          <a:xfrm>
            <a:off x="2096245" y="3629433"/>
            <a:ext cx="982292" cy="150260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6016D5-5FB0-3BC3-25E5-B8CC5C4F0B5A}"/>
              </a:ext>
            </a:extLst>
          </p:cNvPr>
          <p:cNvSpPr/>
          <p:nvPr/>
        </p:nvSpPr>
        <p:spPr>
          <a:xfrm>
            <a:off x="2143441" y="3667500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CAEDF1-FB6F-7736-2480-A21F2D6AD87E}"/>
              </a:ext>
            </a:extLst>
          </p:cNvPr>
          <p:cNvSpPr/>
          <p:nvPr/>
        </p:nvSpPr>
        <p:spPr>
          <a:xfrm>
            <a:off x="2190637" y="3705568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6F8451-7693-AED3-C03A-6427CE6F9757}"/>
              </a:ext>
            </a:extLst>
          </p:cNvPr>
          <p:cNvSpPr/>
          <p:nvPr/>
        </p:nvSpPr>
        <p:spPr>
          <a:xfrm>
            <a:off x="2588867" y="3705567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8ACE20-817F-A791-10F6-BEC09EEBD256}"/>
              </a:ext>
            </a:extLst>
          </p:cNvPr>
          <p:cNvSpPr/>
          <p:nvPr/>
        </p:nvSpPr>
        <p:spPr>
          <a:xfrm>
            <a:off x="2143441" y="4141863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D55632-ED47-94B9-370F-18758198B0BC}"/>
              </a:ext>
            </a:extLst>
          </p:cNvPr>
          <p:cNvSpPr/>
          <p:nvPr/>
        </p:nvSpPr>
        <p:spPr>
          <a:xfrm>
            <a:off x="2190637" y="4179930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0DAD6-1BD2-2BBF-9B45-0C0AC1250D40}"/>
              </a:ext>
            </a:extLst>
          </p:cNvPr>
          <p:cNvSpPr/>
          <p:nvPr/>
        </p:nvSpPr>
        <p:spPr>
          <a:xfrm>
            <a:off x="2588867" y="4179929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643A0A-8660-22D3-09D2-98AA817B5B6F}"/>
              </a:ext>
            </a:extLst>
          </p:cNvPr>
          <p:cNvSpPr/>
          <p:nvPr/>
        </p:nvSpPr>
        <p:spPr>
          <a:xfrm>
            <a:off x="2143441" y="4616225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ED5022-7162-E379-9481-DC9140C8B066}"/>
              </a:ext>
            </a:extLst>
          </p:cNvPr>
          <p:cNvSpPr/>
          <p:nvPr/>
        </p:nvSpPr>
        <p:spPr>
          <a:xfrm>
            <a:off x="2190637" y="4654293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AFE08C-7845-99D3-CC36-8318D658CF97}"/>
              </a:ext>
            </a:extLst>
          </p:cNvPr>
          <p:cNvSpPr/>
          <p:nvPr/>
        </p:nvSpPr>
        <p:spPr>
          <a:xfrm>
            <a:off x="2588867" y="4654292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277B93-1A38-75CC-83EC-009C96423627}"/>
              </a:ext>
            </a:extLst>
          </p:cNvPr>
          <p:cNvSpPr/>
          <p:nvPr/>
        </p:nvSpPr>
        <p:spPr>
          <a:xfrm>
            <a:off x="2096245" y="5128654"/>
            <a:ext cx="982292" cy="150260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4367E8-6EDA-2294-C6A9-A7B562B5D819}"/>
              </a:ext>
            </a:extLst>
          </p:cNvPr>
          <p:cNvSpPr/>
          <p:nvPr/>
        </p:nvSpPr>
        <p:spPr>
          <a:xfrm>
            <a:off x="2143441" y="5166721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B0923E-522B-D9AA-B5EF-DC8B94846EB9}"/>
              </a:ext>
            </a:extLst>
          </p:cNvPr>
          <p:cNvSpPr/>
          <p:nvPr/>
        </p:nvSpPr>
        <p:spPr>
          <a:xfrm>
            <a:off x="2190637" y="5204789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BCC582-ECFD-711A-252F-98E4C4485E99}"/>
              </a:ext>
            </a:extLst>
          </p:cNvPr>
          <p:cNvSpPr/>
          <p:nvPr/>
        </p:nvSpPr>
        <p:spPr>
          <a:xfrm>
            <a:off x="2588867" y="5204788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4A8B95-BC83-3A35-010F-D21AC116A42A}"/>
              </a:ext>
            </a:extLst>
          </p:cNvPr>
          <p:cNvSpPr/>
          <p:nvPr/>
        </p:nvSpPr>
        <p:spPr>
          <a:xfrm>
            <a:off x="2143441" y="5641084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79991D-E3E5-2DE0-840E-E4241F2E66BF}"/>
              </a:ext>
            </a:extLst>
          </p:cNvPr>
          <p:cNvSpPr/>
          <p:nvPr/>
        </p:nvSpPr>
        <p:spPr>
          <a:xfrm>
            <a:off x="2190637" y="5679151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8C63D3-E81D-3A63-DEDF-5919CE8C9754}"/>
              </a:ext>
            </a:extLst>
          </p:cNvPr>
          <p:cNvSpPr/>
          <p:nvPr/>
        </p:nvSpPr>
        <p:spPr>
          <a:xfrm>
            <a:off x="2588867" y="5679150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8F17DB-B413-EFDC-39AA-6CD8565BC644}"/>
              </a:ext>
            </a:extLst>
          </p:cNvPr>
          <p:cNvSpPr/>
          <p:nvPr/>
        </p:nvSpPr>
        <p:spPr>
          <a:xfrm>
            <a:off x="2143441" y="6115446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20CC0D-F0DA-3B32-87D7-9071540E5DF2}"/>
              </a:ext>
            </a:extLst>
          </p:cNvPr>
          <p:cNvSpPr/>
          <p:nvPr/>
        </p:nvSpPr>
        <p:spPr>
          <a:xfrm>
            <a:off x="2190637" y="6153514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820C85-F071-5F4A-7CA8-2E94E8512CCF}"/>
              </a:ext>
            </a:extLst>
          </p:cNvPr>
          <p:cNvSpPr/>
          <p:nvPr/>
        </p:nvSpPr>
        <p:spPr>
          <a:xfrm>
            <a:off x="2588867" y="6153513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5115E6-30D3-9DA3-0696-4C887E4CE9F9}"/>
              </a:ext>
            </a:extLst>
          </p:cNvPr>
          <p:cNvSpPr/>
          <p:nvPr/>
        </p:nvSpPr>
        <p:spPr>
          <a:xfrm>
            <a:off x="3978549" y="2092145"/>
            <a:ext cx="1078544" cy="460095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EABFCE-B4BD-BEBB-67ED-2FC15D65ED27}"/>
              </a:ext>
            </a:extLst>
          </p:cNvPr>
          <p:cNvSpPr/>
          <p:nvPr/>
        </p:nvSpPr>
        <p:spPr>
          <a:xfrm>
            <a:off x="4023182" y="2130212"/>
            <a:ext cx="982292" cy="150260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5639F0-3FB4-6FA3-DB62-55685C45AB79}"/>
              </a:ext>
            </a:extLst>
          </p:cNvPr>
          <p:cNvSpPr txBox="1"/>
          <p:nvPr/>
        </p:nvSpPr>
        <p:spPr>
          <a:xfrm>
            <a:off x="3852127" y="162555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(1,3,3,2)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B75B53-B78C-8056-0879-C18D65B47E29}"/>
              </a:ext>
            </a:extLst>
          </p:cNvPr>
          <p:cNvSpPr/>
          <p:nvPr/>
        </p:nvSpPr>
        <p:spPr>
          <a:xfrm>
            <a:off x="4070378" y="2168279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173739-3018-8131-E9BF-8FCEB3710729}"/>
              </a:ext>
            </a:extLst>
          </p:cNvPr>
          <p:cNvSpPr/>
          <p:nvPr/>
        </p:nvSpPr>
        <p:spPr>
          <a:xfrm>
            <a:off x="4117574" y="2206347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DED626-F8B8-DA9B-BD3F-6EBE869D6419}"/>
              </a:ext>
            </a:extLst>
          </p:cNvPr>
          <p:cNvSpPr/>
          <p:nvPr/>
        </p:nvSpPr>
        <p:spPr>
          <a:xfrm>
            <a:off x="4515804" y="2206346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34BA0F-9A9B-FC6E-00B3-FB3857052493}"/>
              </a:ext>
            </a:extLst>
          </p:cNvPr>
          <p:cNvSpPr/>
          <p:nvPr/>
        </p:nvSpPr>
        <p:spPr>
          <a:xfrm>
            <a:off x="4070378" y="2642642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C7C8A8-1C4A-4CA6-76BC-0B5E91907E05}"/>
              </a:ext>
            </a:extLst>
          </p:cNvPr>
          <p:cNvSpPr/>
          <p:nvPr/>
        </p:nvSpPr>
        <p:spPr>
          <a:xfrm>
            <a:off x="4117574" y="2680709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9247AE-592B-3DD6-A1BD-B763F3E2C3DA}"/>
              </a:ext>
            </a:extLst>
          </p:cNvPr>
          <p:cNvSpPr/>
          <p:nvPr/>
        </p:nvSpPr>
        <p:spPr>
          <a:xfrm>
            <a:off x="4515804" y="2680708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8F8794-C785-97D1-C9F9-32E180F2C34F}"/>
              </a:ext>
            </a:extLst>
          </p:cNvPr>
          <p:cNvSpPr/>
          <p:nvPr/>
        </p:nvSpPr>
        <p:spPr>
          <a:xfrm>
            <a:off x="4070378" y="3117004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9151CF0-F4AA-C94A-593F-03DD5CF44CBA}"/>
              </a:ext>
            </a:extLst>
          </p:cNvPr>
          <p:cNvSpPr/>
          <p:nvPr/>
        </p:nvSpPr>
        <p:spPr>
          <a:xfrm>
            <a:off x="4117574" y="3155072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219182-5C5E-2785-D88F-488874485A2B}"/>
              </a:ext>
            </a:extLst>
          </p:cNvPr>
          <p:cNvSpPr/>
          <p:nvPr/>
        </p:nvSpPr>
        <p:spPr>
          <a:xfrm>
            <a:off x="4515804" y="3155071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56C2344-9782-A289-415F-6EAADB0E4904}"/>
              </a:ext>
            </a:extLst>
          </p:cNvPr>
          <p:cNvSpPr/>
          <p:nvPr/>
        </p:nvSpPr>
        <p:spPr>
          <a:xfrm>
            <a:off x="4023182" y="3629433"/>
            <a:ext cx="982292" cy="150260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92BF46-3D23-493F-D15C-5BC7BE50D551}"/>
              </a:ext>
            </a:extLst>
          </p:cNvPr>
          <p:cNvSpPr/>
          <p:nvPr/>
        </p:nvSpPr>
        <p:spPr>
          <a:xfrm>
            <a:off x="4070378" y="3667500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60A638-777C-8EE6-6878-019C2EC9149C}"/>
              </a:ext>
            </a:extLst>
          </p:cNvPr>
          <p:cNvSpPr/>
          <p:nvPr/>
        </p:nvSpPr>
        <p:spPr>
          <a:xfrm>
            <a:off x="4117574" y="3705568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56692D-3BE9-8EA6-AA73-54DB68058936}"/>
              </a:ext>
            </a:extLst>
          </p:cNvPr>
          <p:cNvSpPr/>
          <p:nvPr/>
        </p:nvSpPr>
        <p:spPr>
          <a:xfrm>
            <a:off x="4515804" y="3705567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4C06C3-500A-B94E-F73A-56EB8D10A19A}"/>
              </a:ext>
            </a:extLst>
          </p:cNvPr>
          <p:cNvSpPr/>
          <p:nvPr/>
        </p:nvSpPr>
        <p:spPr>
          <a:xfrm>
            <a:off x="4070378" y="4141863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B09323-E82A-5487-36C6-929C0225C89B}"/>
              </a:ext>
            </a:extLst>
          </p:cNvPr>
          <p:cNvSpPr/>
          <p:nvPr/>
        </p:nvSpPr>
        <p:spPr>
          <a:xfrm>
            <a:off x="4117574" y="4179930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CE74CA-3194-94BE-CCE5-AD49E986256B}"/>
              </a:ext>
            </a:extLst>
          </p:cNvPr>
          <p:cNvSpPr/>
          <p:nvPr/>
        </p:nvSpPr>
        <p:spPr>
          <a:xfrm>
            <a:off x="4515804" y="4179929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2FA160A-585F-1D06-C446-B4DFBB304296}"/>
              </a:ext>
            </a:extLst>
          </p:cNvPr>
          <p:cNvSpPr/>
          <p:nvPr/>
        </p:nvSpPr>
        <p:spPr>
          <a:xfrm>
            <a:off x="4070378" y="4616225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A3D862-9A6E-7E33-1664-7D18C43E86A4}"/>
              </a:ext>
            </a:extLst>
          </p:cNvPr>
          <p:cNvSpPr/>
          <p:nvPr/>
        </p:nvSpPr>
        <p:spPr>
          <a:xfrm>
            <a:off x="4117574" y="4654293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1419F23-1200-7116-1560-3C899385D28D}"/>
              </a:ext>
            </a:extLst>
          </p:cNvPr>
          <p:cNvSpPr/>
          <p:nvPr/>
        </p:nvSpPr>
        <p:spPr>
          <a:xfrm>
            <a:off x="4515804" y="4654292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57300CD-6EA2-3772-DB8B-02231D5A907A}"/>
              </a:ext>
            </a:extLst>
          </p:cNvPr>
          <p:cNvSpPr/>
          <p:nvPr/>
        </p:nvSpPr>
        <p:spPr>
          <a:xfrm>
            <a:off x="4023182" y="5128654"/>
            <a:ext cx="982292" cy="1502601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91A4311-15AE-B778-3149-E51A5C98F66E}"/>
              </a:ext>
            </a:extLst>
          </p:cNvPr>
          <p:cNvSpPr/>
          <p:nvPr/>
        </p:nvSpPr>
        <p:spPr>
          <a:xfrm>
            <a:off x="4070378" y="5166721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A05D620-C45B-D60B-10BB-D3D5AED836BA}"/>
              </a:ext>
            </a:extLst>
          </p:cNvPr>
          <p:cNvSpPr/>
          <p:nvPr/>
        </p:nvSpPr>
        <p:spPr>
          <a:xfrm>
            <a:off x="4117574" y="5204789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03AEBA-C78E-874E-DE8C-B847D789D41F}"/>
              </a:ext>
            </a:extLst>
          </p:cNvPr>
          <p:cNvSpPr/>
          <p:nvPr/>
        </p:nvSpPr>
        <p:spPr>
          <a:xfrm>
            <a:off x="4515804" y="5204788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F47B0-DF00-F06A-7C17-6D7BB983C3DF}"/>
              </a:ext>
            </a:extLst>
          </p:cNvPr>
          <p:cNvSpPr/>
          <p:nvPr/>
        </p:nvSpPr>
        <p:spPr>
          <a:xfrm>
            <a:off x="4070378" y="5641084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F55D06-F9DE-0D37-2689-A93AAA241C0D}"/>
              </a:ext>
            </a:extLst>
          </p:cNvPr>
          <p:cNvSpPr/>
          <p:nvPr/>
        </p:nvSpPr>
        <p:spPr>
          <a:xfrm>
            <a:off x="4117574" y="5679151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C8DEEE-7C06-8707-D8FA-0E06A0B539BB}"/>
              </a:ext>
            </a:extLst>
          </p:cNvPr>
          <p:cNvSpPr/>
          <p:nvPr/>
        </p:nvSpPr>
        <p:spPr>
          <a:xfrm>
            <a:off x="4515804" y="5679150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2FB7D4-EE0B-FD95-160B-D113BEDD35AE}"/>
              </a:ext>
            </a:extLst>
          </p:cNvPr>
          <p:cNvSpPr/>
          <p:nvPr/>
        </p:nvSpPr>
        <p:spPr>
          <a:xfrm>
            <a:off x="4070378" y="6115446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050DC10-0C2F-0E85-4C2B-1B72512F0C1F}"/>
              </a:ext>
            </a:extLst>
          </p:cNvPr>
          <p:cNvSpPr/>
          <p:nvPr/>
        </p:nvSpPr>
        <p:spPr>
          <a:xfrm>
            <a:off x="4117574" y="6153514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F74A315-6946-F0F9-B775-A4A9E0D25868}"/>
              </a:ext>
            </a:extLst>
          </p:cNvPr>
          <p:cNvSpPr/>
          <p:nvPr/>
        </p:nvSpPr>
        <p:spPr>
          <a:xfrm>
            <a:off x="4515804" y="6153513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A5AF5F-9EB1-34E4-173B-00DAC55A4B9C}"/>
              </a:ext>
            </a:extLst>
          </p:cNvPr>
          <p:cNvSpPr txBox="1"/>
          <p:nvPr/>
        </p:nvSpPr>
        <p:spPr>
          <a:xfrm>
            <a:off x="9199528" y="246731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(1,2,2)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43A2D64-5CB4-7DFF-D502-2EBD68FB7915}"/>
              </a:ext>
            </a:extLst>
          </p:cNvPr>
          <p:cNvSpPr/>
          <p:nvPr/>
        </p:nvSpPr>
        <p:spPr>
          <a:xfrm>
            <a:off x="9337832" y="3102723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4DC2EB-3A8E-3767-C990-9AB0C8AE7D5B}"/>
              </a:ext>
            </a:extLst>
          </p:cNvPr>
          <p:cNvSpPr/>
          <p:nvPr/>
        </p:nvSpPr>
        <p:spPr>
          <a:xfrm>
            <a:off x="9385028" y="3140791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C7BFFB-2CA8-35C5-8ABE-38CA14BC5016}"/>
              </a:ext>
            </a:extLst>
          </p:cNvPr>
          <p:cNvSpPr/>
          <p:nvPr/>
        </p:nvSpPr>
        <p:spPr>
          <a:xfrm>
            <a:off x="9783258" y="3140790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57E6C3-F76D-AD38-595A-B73FD4648A13}"/>
              </a:ext>
            </a:extLst>
          </p:cNvPr>
          <p:cNvSpPr/>
          <p:nvPr/>
        </p:nvSpPr>
        <p:spPr>
          <a:xfrm>
            <a:off x="9337832" y="3577086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4B12B4-B767-21FB-5FBD-4884557B8A86}"/>
              </a:ext>
            </a:extLst>
          </p:cNvPr>
          <p:cNvSpPr/>
          <p:nvPr/>
        </p:nvSpPr>
        <p:spPr>
          <a:xfrm>
            <a:off x="9385028" y="3615153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52339B5-8E01-3CAD-132D-582F78C64771}"/>
              </a:ext>
            </a:extLst>
          </p:cNvPr>
          <p:cNvSpPr/>
          <p:nvPr/>
        </p:nvSpPr>
        <p:spPr>
          <a:xfrm>
            <a:off x="9783258" y="3615152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7E241C89-CC01-4807-576C-43336AE09C8A}"/>
              </a:ext>
            </a:extLst>
          </p:cNvPr>
          <p:cNvGrpSpPr/>
          <p:nvPr/>
        </p:nvGrpSpPr>
        <p:grpSpPr>
          <a:xfrm>
            <a:off x="7752234" y="183343"/>
            <a:ext cx="652786" cy="6491314"/>
            <a:chOff x="6621141" y="256073"/>
            <a:chExt cx="652786" cy="649131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DE3DD32-601E-A8B1-D929-5278DB9D58BD}"/>
                </a:ext>
              </a:extLst>
            </p:cNvPr>
            <p:cNvSpPr>
              <a:spLocks/>
            </p:cNvSpPr>
            <p:nvPr/>
          </p:nvSpPr>
          <p:spPr>
            <a:xfrm>
              <a:off x="6621141" y="256073"/>
              <a:ext cx="652786" cy="69254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AA06DEB-F28E-BEDA-39AD-16B46446FAA7}"/>
                </a:ext>
              </a:extLst>
            </p:cNvPr>
            <p:cNvSpPr/>
            <p:nvPr/>
          </p:nvSpPr>
          <p:spPr>
            <a:xfrm>
              <a:off x="6643337" y="283934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F38F69D-A5F7-836D-AD98-5FC6BA290465}"/>
                </a:ext>
              </a:extLst>
            </p:cNvPr>
            <p:cNvSpPr/>
            <p:nvPr/>
          </p:nvSpPr>
          <p:spPr>
            <a:xfrm>
              <a:off x="6675242" y="309667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F5CA8AD-F7F2-77AF-55C4-5003FC5D05D4}"/>
                </a:ext>
              </a:extLst>
            </p:cNvPr>
            <p:cNvSpPr/>
            <p:nvPr/>
          </p:nvSpPr>
          <p:spPr>
            <a:xfrm>
              <a:off x="6944446" y="309667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0CAFF70-B7A9-F33D-C2CF-292E7A0269D7}"/>
                </a:ext>
              </a:extLst>
            </p:cNvPr>
            <p:cNvSpPr/>
            <p:nvPr/>
          </p:nvSpPr>
          <p:spPr>
            <a:xfrm>
              <a:off x="6643337" y="604603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7EA40DB-CE00-5F9C-ED87-3F507248DCAC}"/>
                </a:ext>
              </a:extLst>
            </p:cNvPr>
            <p:cNvSpPr/>
            <p:nvPr/>
          </p:nvSpPr>
          <p:spPr>
            <a:xfrm>
              <a:off x="6675242" y="630337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523E093-770C-74EE-DA30-B01EAF968BCA}"/>
                </a:ext>
              </a:extLst>
            </p:cNvPr>
            <p:cNvSpPr/>
            <p:nvPr/>
          </p:nvSpPr>
          <p:spPr>
            <a:xfrm>
              <a:off x="6944446" y="63033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4AFA828-AD59-1ABC-8ACA-E2AE1AE4A829}"/>
                </a:ext>
              </a:extLst>
            </p:cNvPr>
            <p:cNvSpPr>
              <a:spLocks/>
            </p:cNvSpPr>
            <p:nvPr/>
          </p:nvSpPr>
          <p:spPr>
            <a:xfrm>
              <a:off x="6621141" y="996433"/>
              <a:ext cx="652786" cy="69254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45D4653-FA87-84A6-4521-84B20E673B04}"/>
                </a:ext>
              </a:extLst>
            </p:cNvPr>
            <p:cNvSpPr/>
            <p:nvPr/>
          </p:nvSpPr>
          <p:spPr>
            <a:xfrm>
              <a:off x="6643337" y="1024294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E55B3B5-5328-5F62-136B-5E71E4B01F86}"/>
                </a:ext>
              </a:extLst>
            </p:cNvPr>
            <p:cNvSpPr/>
            <p:nvPr/>
          </p:nvSpPr>
          <p:spPr>
            <a:xfrm>
              <a:off x="6675242" y="1050027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AE8710A-6E67-DBD7-9E48-A2FBF4088ED0}"/>
                </a:ext>
              </a:extLst>
            </p:cNvPr>
            <p:cNvSpPr/>
            <p:nvPr/>
          </p:nvSpPr>
          <p:spPr>
            <a:xfrm>
              <a:off x="6944446" y="1050027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3D91C31-1E59-6453-2D99-4E106ABCD47D}"/>
                </a:ext>
              </a:extLst>
            </p:cNvPr>
            <p:cNvSpPr/>
            <p:nvPr/>
          </p:nvSpPr>
          <p:spPr>
            <a:xfrm>
              <a:off x="6643337" y="1344963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F58C509-5EFF-76C6-22F5-0BF10DBBF586}"/>
                </a:ext>
              </a:extLst>
            </p:cNvPr>
            <p:cNvSpPr/>
            <p:nvPr/>
          </p:nvSpPr>
          <p:spPr>
            <a:xfrm>
              <a:off x="6675242" y="137069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F16E884-6846-9DBB-BF0C-F38FA5F1969E}"/>
                </a:ext>
              </a:extLst>
            </p:cNvPr>
            <p:cNvSpPr/>
            <p:nvPr/>
          </p:nvSpPr>
          <p:spPr>
            <a:xfrm>
              <a:off x="6944446" y="137069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D07D66E-A938-BE58-7506-DA1EFC9F730F}"/>
                </a:ext>
              </a:extLst>
            </p:cNvPr>
            <p:cNvSpPr>
              <a:spLocks/>
            </p:cNvSpPr>
            <p:nvPr/>
          </p:nvSpPr>
          <p:spPr>
            <a:xfrm>
              <a:off x="6621141" y="1719063"/>
              <a:ext cx="652786" cy="69254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C21B395-AC1D-7900-922A-F0FD57DDF447}"/>
                </a:ext>
              </a:extLst>
            </p:cNvPr>
            <p:cNvSpPr/>
            <p:nvPr/>
          </p:nvSpPr>
          <p:spPr>
            <a:xfrm>
              <a:off x="6643337" y="1746924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0CB8915-4B7C-40E9-F1DE-71A0EC4A1545}"/>
                </a:ext>
              </a:extLst>
            </p:cNvPr>
            <p:cNvSpPr/>
            <p:nvPr/>
          </p:nvSpPr>
          <p:spPr>
            <a:xfrm>
              <a:off x="6675242" y="1772657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3308E56-030E-0320-CF5A-7CBDF12D184C}"/>
                </a:ext>
              </a:extLst>
            </p:cNvPr>
            <p:cNvSpPr/>
            <p:nvPr/>
          </p:nvSpPr>
          <p:spPr>
            <a:xfrm>
              <a:off x="6944446" y="1772657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C7DA488-6966-F36C-8902-B1816B56DC7A}"/>
                </a:ext>
              </a:extLst>
            </p:cNvPr>
            <p:cNvSpPr/>
            <p:nvPr/>
          </p:nvSpPr>
          <p:spPr>
            <a:xfrm>
              <a:off x="6643337" y="2067593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52D1CD1-4264-134A-9F5D-0B1E012019B1}"/>
                </a:ext>
              </a:extLst>
            </p:cNvPr>
            <p:cNvSpPr/>
            <p:nvPr/>
          </p:nvSpPr>
          <p:spPr>
            <a:xfrm>
              <a:off x="6675242" y="209332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55FBE36-7CC8-76E7-AF3C-33763D605A84}"/>
                </a:ext>
              </a:extLst>
            </p:cNvPr>
            <p:cNvSpPr/>
            <p:nvPr/>
          </p:nvSpPr>
          <p:spPr>
            <a:xfrm>
              <a:off x="6944446" y="209332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0BE74C2-5786-EA7F-6B90-3C3FBD4DB8A0}"/>
                </a:ext>
              </a:extLst>
            </p:cNvPr>
            <p:cNvSpPr>
              <a:spLocks/>
            </p:cNvSpPr>
            <p:nvPr/>
          </p:nvSpPr>
          <p:spPr>
            <a:xfrm>
              <a:off x="6621141" y="2441693"/>
              <a:ext cx="652786" cy="69254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EC2DCDA-0601-41D1-156C-7BCF8204451D}"/>
                </a:ext>
              </a:extLst>
            </p:cNvPr>
            <p:cNvSpPr/>
            <p:nvPr/>
          </p:nvSpPr>
          <p:spPr>
            <a:xfrm>
              <a:off x="6643337" y="2469554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C9A4A62-8D6D-AD90-C994-279368AC09B3}"/>
                </a:ext>
              </a:extLst>
            </p:cNvPr>
            <p:cNvSpPr/>
            <p:nvPr/>
          </p:nvSpPr>
          <p:spPr>
            <a:xfrm>
              <a:off x="6675242" y="2495287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5642572-C7C5-6671-7201-8AA02B7C2171}"/>
                </a:ext>
              </a:extLst>
            </p:cNvPr>
            <p:cNvSpPr/>
            <p:nvPr/>
          </p:nvSpPr>
          <p:spPr>
            <a:xfrm>
              <a:off x="6944446" y="2495287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B03B41E-0117-8D5E-AEEA-04BB1AC72D19}"/>
                </a:ext>
              </a:extLst>
            </p:cNvPr>
            <p:cNvSpPr/>
            <p:nvPr/>
          </p:nvSpPr>
          <p:spPr>
            <a:xfrm>
              <a:off x="6643337" y="2790223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20B2D91-C155-4B8D-E011-92D1154A4975}"/>
                </a:ext>
              </a:extLst>
            </p:cNvPr>
            <p:cNvSpPr/>
            <p:nvPr/>
          </p:nvSpPr>
          <p:spPr>
            <a:xfrm>
              <a:off x="6675242" y="281595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6B01496-442C-7A2B-B592-BAB81726DF21}"/>
                </a:ext>
              </a:extLst>
            </p:cNvPr>
            <p:cNvSpPr/>
            <p:nvPr/>
          </p:nvSpPr>
          <p:spPr>
            <a:xfrm>
              <a:off x="6944446" y="281595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43BE6EF-2BF0-2CEB-B96D-ED12C8949092}"/>
                </a:ext>
              </a:extLst>
            </p:cNvPr>
            <p:cNvSpPr>
              <a:spLocks/>
            </p:cNvSpPr>
            <p:nvPr/>
          </p:nvSpPr>
          <p:spPr>
            <a:xfrm>
              <a:off x="6621141" y="3164322"/>
              <a:ext cx="652786" cy="69254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803D4C3-1C5F-0912-11D9-8F9179844FDD}"/>
                </a:ext>
              </a:extLst>
            </p:cNvPr>
            <p:cNvSpPr/>
            <p:nvPr/>
          </p:nvSpPr>
          <p:spPr>
            <a:xfrm>
              <a:off x="6643337" y="3192183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E3160786-66C6-B257-44BC-3964CE85054A}"/>
                </a:ext>
              </a:extLst>
            </p:cNvPr>
            <p:cNvSpPr/>
            <p:nvPr/>
          </p:nvSpPr>
          <p:spPr>
            <a:xfrm>
              <a:off x="6675242" y="321791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A0543F6-3099-89F3-FF93-A3519A47978F}"/>
                </a:ext>
              </a:extLst>
            </p:cNvPr>
            <p:cNvSpPr/>
            <p:nvPr/>
          </p:nvSpPr>
          <p:spPr>
            <a:xfrm>
              <a:off x="6944446" y="321791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17476CE-45D8-08C2-8591-09E52CB95969}"/>
                </a:ext>
              </a:extLst>
            </p:cNvPr>
            <p:cNvSpPr/>
            <p:nvPr/>
          </p:nvSpPr>
          <p:spPr>
            <a:xfrm>
              <a:off x="6643337" y="3512852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1AB6C15-34E2-D442-ADA2-1F56A7E94D74}"/>
                </a:ext>
              </a:extLst>
            </p:cNvPr>
            <p:cNvSpPr/>
            <p:nvPr/>
          </p:nvSpPr>
          <p:spPr>
            <a:xfrm>
              <a:off x="6675242" y="353858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65ECC60-971C-5C7C-C3F3-E9EA1081B926}"/>
                </a:ext>
              </a:extLst>
            </p:cNvPr>
            <p:cNvSpPr/>
            <p:nvPr/>
          </p:nvSpPr>
          <p:spPr>
            <a:xfrm>
              <a:off x="6944446" y="353858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2A7E583-8504-FDEE-73AC-005F44B91010}"/>
                </a:ext>
              </a:extLst>
            </p:cNvPr>
            <p:cNvSpPr>
              <a:spLocks/>
            </p:cNvSpPr>
            <p:nvPr/>
          </p:nvSpPr>
          <p:spPr>
            <a:xfrm>
              <a:off x="6621141" y="3886952"/>
              <a:ext cx="652786" cy="69254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4629CC5-0A67-1CAF-F5B5-2D41E382C8CE}"/>
                </a:ext>
              </a:extLst>
            </p:cNvPr>
            <p:cNvSpPr/>
            <p:nvPr/>
          </p:nvSpPr>
          <p:spPr>
            <a:xfrm>
              <a:off x="6643337" y="3914813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6346BC7-2285-CA4D-A758-2188CDFE642F}"/>
                </a:ext>
              </a:extLst>
            </p:cNvPr>
            <p:cNvSpPr/>
            <p:nvPr/>
          </p:nvSpPr>
          <p:spPr>
            <a:xfrm>
              <a:off x="6675242" y="394054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E02B823-02DA-476A-354A-4FF5B9907028}"/>
                </a:ext>
              </a:extLst>
            </p:cNvPr>
            <p:cNvSpPr/>
            <p:nvPr/>
          </p:nvSpPr>
          <p:spPr>
            <a:xfrm>
              <a:off x="6944446" y="394054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99AAE1E-9342-F447-1A13-C8FB7EFCD07B}"/>
                </a:ext>
              </a:extLst>
            </p:cNvPr>
            <p:cNvSpPr/>
            <p:nvPr/>
          </p:nvSpPr>
          <p:spPr>
            <a:xfrm>
              <a:off x="6643337" y="4235482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E3B4933-48FD-3681-00DB-8992D0E36E5F}"/>
                </a:ext>
              </a:extLst>
            </p:cNvPr>
            <p:cNvSpPr/>
            <p:nvPr/>
          </p:nvSpPr>
          <p:spPr>
            <a:xfrm>
              <a:off x="6675242" y="426121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A1ED2699-1B55-064F-5C9B-8A8FDB843200}"/>
                </a:ext>
              </a:extLst>
            </p:cNvPr>
            <p:cNvSpPr/>
            <p:nvPr/>
          </p:nvSpPr>
          <p:spPr>
            <a:xfrm>
              <a:off x="6944446" y="426121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425C61C-407E-14CA-095E-AA4C46853A88}"/>
                </a:ext>
              </a:extLst>
            </p:cNvPr>
            <p:cNvSpPr>
              <a:spLocks/>
            </p:cNvSpPr>
            <p:nvPr/>
          </p:nvSpPr>
          <p:spPr>
            <a:xfrm>
              <a:off x="6621141" y="4609582"/>
              <a:ext cx="652786" cy="69254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8B460F4-1F14-D0EF-3736-0A9814C48982}"/>
                </a:ext>
              </a:extLst>
            </p:cNvPr>
            <p:cNvSpPr/>
            <p:nvPr/>
          </p:nvSpPr>
          <p:spPr>
            <a:xfrm>
              <a:off x="6643337" y="4637443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C147D62-5A0B-D49B-B023-B0D5AEB7EF15}"/>
                </a:ext>
              </a:extLst>
            </p:cNvPr>
            <p:cNvSpPr/>
            <p:nvPr/>
          </p:nvSpPr>
          <p:spPr>
            <a:xfrm>
              <a:off x="6675242" y="466317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2C395C-C0CB-C186-EA37-A259EF0EE404}"/>
                </a:ext>
              </a:extLst>
            </p:cNvPr>
            <p:cNvSpPr/>
            <p:nvPr/>
          </p:nvSpPr>
          <p:spPr>
            <a:xfrm>
              <a:off x="6944446" y="4663176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4B1B15D-2D3E-BFA9-1E9D-A3663FC892F4}"/>
                </a:ext>
              </a:extLst>
            </p:cNvPr>
            <p:cNvSpPr/>
            <p:nvPr/>
          </p:nvSpPr>
          <p:spPr>
            <a:xfrm>
              <a:off x="6643337" y="4958112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97F5BDE-4AA5-B3D0-F2C9-BEF0AAAA14BF}"/>
                </a:ext>
              </a:extLst>
            </p:cNvPr>
            <p:cNvSpPr/>
            <p:nvPr/>
          </p:nvSpPr>
          <p:spPr>
            <a:xfrm>
              <a:off x="6675242" y="498384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C40B5C0-1AC7-A822-E043-50E52610FE3F}"/>
                </a:ext>
              </a:extLst>
            </p:cNvPr>
            <p:cNvSpPr/>
            <p:nvPr/>
          </p:nvSpPr>
          <p:spPr>
            <a:xfrm>
              <a:off x="6944446" y="498384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291A385-6F72-6B91-60F8-93BF1A77DB91}"/>
                </a:ext>
              </a:extLst>
            </p:cNvPr>
            <p:cNvSpPr>
              <a:spLocks/>
            </p:cNvSpPr>
            <p:nvPr/>
          </p:nvSpPr>
          <p:spPr>
            <a:xfrm>
              <a:off x="6621141" y="5332211"/>
              <a:ext cx="652786" cy="69254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AF207AA-232E-F30D-5D89-5E0BDB4918FC}"/>
                </a:ext>
              </a:extLst>
            </p:cNvPr>
            <p:cNvSpPr/>
            <p:nvPr/>
          </p:nvSpPr>
          <p:spPr>
            <a:xfrm>
              <a:off x="6643337" y="5360072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5051872-02C8-99C9-B3F6-B00290141DEC}"/>
                </a:ext>
              </a:extLst>
            </p:cNvPr>
            <p:cNvSpPr/>
            <p:nvPr/>
          </p:nvSpPr>
          <p:spPr>
            <a:xfrm>
              <a:off x="6675242" y="538580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B63E401-8020-DA0E-8219-F23ADC46389A}"/>
                </a:ext>
              </a:extLst>
            </p:cNvPr>
            <p:cNvSpPr/>
            <p:nvPr/>
          </p:nvSpPr>
          <p:spPr>
            <a:xfrm>
              <a:off x="6944446" y="538580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C732B12-CA49-3E61-228E-0C3A1218C504}"/>
                </a:ext>
              </a:extLst>
            </p:cNvPr>
            <p:cNvSpPr/>
            <p:nvPr/>
          </p:nvSpPr>
          <p:spPr>
            <a:xfrm>
              <a:off x="6643337" y="5680741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D11BE4A-9AEB-946D-464E-F06BE414AE8A}"/>
                </a:ext>
              </a:extLst>
            </p:cNvPr>
            <p:cNvSpPr/>
            <p:nvPr/>
          </p:nvSpPr>
          <p:spPr>
            <a:xfrm>
              <a:off x="6675242" y="5706474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14E933-0BC6-709B-9E87-271A67491063}"/>
                </a:ext>
              </a:extLst>
            </p:cNvPr>
            <p:cNvSpPr/>
            <p:nvPr/>
          </p:nvSpPr>
          <p:spPr>
            <a:xfrm>
              <a:off x="6944446" y="5706474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24E9717-3961-D82C-B32C-CEBA4C7A2193}"/>
                </a:ext>
              </a:extLst>
            </p:cNvPr>
            <p:cNvSpPr>
              <a:spLocks/>
            </p:cNvSpPr>
            <p:nvPr/>
          </p:nvSpPr>
          <p:spPr>
            <a:xfrm>
              <a:off x="6621141" y="6054841"/>
              <a:ext cx="652786" cy="69254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63A7C279-28E9-E594-ADFE-5DD0A95E9E7A}"/>
                </a:ext>
              </a:extLst>
            </p:cNvPr>
            <p:cNvSpPr/>
            <p:nvPr/>
          </p:nvSpPr>
          <p:spPr>
            <a:xfrm>
              <a:off x="6643337" y="6082702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4531C61-5F67-E9FA-D4E7-484F8C1BAC6D}"/>
                </a:ext>
              </a:extLst>
            </p:cNvPr>
            <p:cNvSpPr/>
            <p:nvPr/>
          </p:nvSpPr>
          <p:spPr>
            <a:xfrm>
              <a:off x="6675242" y="610843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FA25DE5-BC7E-096D-1A5E-13A117974BC2}"/>
                </a:ext>
              </a:extLst>
            </p:cNvPr>
            <p:cNvSpPr/>
            <p:nvPr/>
          </p:nvSpPr>
          <p:spPr>
            <a:xfrm>
              <a:off x="6944446" y="6108435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C8A8F66-27B8-0BC4-F5A2-71FAB5DAAE2F}"/>
                </a:ext>
              </a:extLst>
            </p:cNvPr>
            <p:cNvSpPr/>
            <p:nvPr/>
          </p:nvSpPr>
          <p:spPr>
            <a:xfrm>
              <a:off x="6643337" y="6403371"/>
              <a:ext cx="602217" cy="32067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DE1BEFE7-C4ED-4197-6FE4-DA8FAE128D46}"/>
                </a:ext>
              </a:extLst>
            </p:cNvPr>
            <p:cNvSpPr/>
            <p:nvPr/>
          </p:nvSpPr>
          <p:spPr>
            <a:xfrm>
              <a:off x="6675242" y="6429104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417E0CC-521C-6239-5156-8C6572B7D7BF}"/>
                </a:ext>
              </a:extLst>
            </p:cNvPr>
            <p:cNvSpPr/>
            <p:nvPr/>
          </p:nvSpPr>
          <p:spPr>
            <a:xfrm>
              <a:off x="6944446" y="6429104"/>
              <a:ext cx="269204" cy="2692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6374343C-AC08-3CD3-5082-849FF6359FB6}"/>
              </a:ext>
            </a:extLst>
          </p:cNvPr>
          <p:cNvSpPr txBox="1"/>
          <p:nvPr/>
        </p:nvSpPr>
        <p:spPr>
          <a:xfrm>
            <a:off x="8828793" y="1640676"/>
            <a:ext cx="1577676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[[[42 60]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[60 87]]]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018433B-B77C-064D-693A-2C99AEB23454}"/>
              </a:ext>
            </a:extLst>
          </p:cNvPr>
          <p:cNvSpPr>
            <a:spLocks/>
          </p:cNvSpPr>
          <p:nvPr/>
        </p:nvSpPr>
        <p:spPr>
          <a:xfrm>
            <a:off x="9105882" y="4375896"/>
            <a:ext cx="965658" cy="1024475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8BCC2F2-D731-C74C-C9BC-071248AB680E}"/>
              </a:ext>
            </a:extLst>
          </p:cNvPr>
          <p:cNvSpPr/>
          <p:nvPr/>
        </p:nvSpPr>
        <p:spPr>
          <a:xfrm>
            <a:off x="9138717" y="4417110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BE52191-ED4D-8F9E-0C81-7679183803CC}"/>
              </a:ext>
            </a:extLst>
          </p:cNvPr>
          <p:cNvSpPr/>
          <p:nvPr/>
        </p:nvSpPr>
        <p:spPr>
          <a:xfrm>
            <a:off x="9185913" y="4455178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4.6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166B49C-8649-A79D-C56E-CDD592E23A9F}"/>
              </a:ext>
            </a:extLst>
          </p:cNvPr>
          <p:cNvSpPr/>
          <p:nvPr/>
        </p:nvSpPr>
        <p:spPr>
          <a:xfrm>
            <a:off x="9584143" y="4455177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6.6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F77FAAE-7B57-885B-738B-ABC9C017135D}"/>
              </a:ext>
            </a:extLst>
          </p:cNvPr>
          <p:cNvSpPr/>
          <p:nvPr/>
        </p:nvSpPr>
        <p:spPr>
          <a:xfrm>
            <a:off x="9138717" y="4891473"/>
            <a:ext cx="890852" cy="4743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4BC9623-1679-6BBE-9687-FCCEDEA0C6D1}"/>
              </a:ext>
            </a:extLst>
          </p:cNvPr>
          <p:cNvSpPr/>
          <p:nvPr/>
        </p:nvSpPr>
        <p:spPr>
          <a:xfrm>
            <a:off x="9185913" y="4929540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6.6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861651D3-7ACA-26D7-AE36-D8324C274DE0}"/>
              </a:ext>
            </a:extLst>
          </p:cNvPr>
          <p:cNvSpPr/>
          <p:nvPr/>
        </p:nvSpPr>
        <p:spPr>
          <a:xfrm>
            <a:off x="9584143" y="4929539"/>
            <a:ext cx="398230" cy="39823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9.6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0359860-9311-9CA9-0833-5A503945A337}"/>
              </a:ext>
            </a:extLst>
          </p:cNvPr>
          <p:cNvSpPr txBox="1"/>
          <p:nvPr/>
        </p:nvSpPr>
        <p:spPr>
          <a:xfrm>
            <a:off x="8059792" y="5501399"/>
            <a:ext cx="3350597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[[[4.6666665 6.6666665]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[6.6666665 9.666667 ]]]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01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029306-AD4E-75A2-A087-63DC9425164F}"/>
              </a:ext>
            </a:extLst>
          </p:cNvPr>
          <p:cNvSpPr/>
          <p:nvPr/>
        </p:nvSpPr>
        <p:spPr>
          <a:xfrm>
            <a:off x="1995625" y="26680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C7C9CD-F828-A70B-2E40-99343050C639}"/>
              </a:ext>
            </a:extLst>
          </p:cNvPr>
          <p:cNvSpPr/>
          <p:nvPr/>
        </p:nvSpPr>
        <p:spPr>
          <a:xfrm>
            <a:off x="2482805" y="26680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411E36-F7FA-2D0D-3FA8-57B1F74A5061}"/>
              </a:ext>
            </a:extLst>
          </p:cNvPr>
          <p:cNvSpPr/>
          <p:nvPr/>
        </p:nvSpPr>
        <p:spPr>
          <a:xfrm>
            <a:off x="2969985" y="26680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BDFE3E-E1D3-C725-5262-3A250B9E729B}"/>
              </a:ext>
            </a:extLst>
          </p:cNvPr>
          <p:cNvSpPr/>
          <p:nvPr/>
        </p:nvSpPr>
        <p:spPr>
          <a:xfrm>
            <a:off x="3457165" y="26680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C153E0-5C68-C05A-DCF6-60EC1EE8D4F6}"/>
              </a:ext>
            </a:extLst>
          </p:cNvPr>
          <p:cNvSpPr/>
          <p:nvPr/>
        </p:nvSpPr>
        <p:spPr>
          <a:xfrm>
            <a:off x="199562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C3FC2-F0B0-15AA-7ED6-0F35BD3FC47A}"/>
              </a:ext>
            </a:extLst>
          </p:cNvPr>
          <p:cNvSpPr/>
          <p:nvPr/>
        </p:nvSpPr>
        <p:spPr>
          <a:xfrm>
            <a:off x="248280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28E59F-876B-7224-8FE7-3DA65F0E6219}"/>
              </a:ext>
            </a:extLst>
          </p:cNvPr>
          <p:cNvSpPr/>
          <p:nvPr/>
        </p:nvSpPr>
        <p:spPr>
          <a:xfrm>
            <a:off x="296998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000774-9D1A-CF1C-B2A3-2DD415217821}"/>
              </a:ext>
            </a:extLst>
          </p:cNvPr>
          <p:cNvSpPr/>
          <p:nvPr/>
        </p:nvSpPr>
        <p:spPr>
          <a:xfrm>
            <a:off x="345716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AAD5D3-30C3-93B6-3395-BE167143C838}"/>
              </a:ext>
            </a:extLst>
          </p:cNvPr>
          <p:cNvSpPr/>
          <p:nvPr/>
        </p:nvSpPr>
        <p:spPr>
          <a:xfrm>
            <a:off x="199562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F8B1F1-D69F-0C29-3238-1FD13A5260C3}"/>
              </a:ext>
            </a:extLst>
          </p:cNvPr>
          <p:cNvSpPr/>
          <p:nvPr/>
        </p:nvSpPr>
        <p:spPr>
          <a:xfrm>
            <a:off x="248280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2C76F8-1827-9BF5-15AA-574031140169}"/>
              </a:ext>
            </a:extLst>
          </p:cNvPr>
          <p:cNvSpPr/>
          <p:nvPr/>
        </p:nvSpPr>
        <p:spPr>
          <a:xfrm>
            <a:off x="296998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B251441-9F31-F996-30F4-BE947BC0E599}"/>
              </a:ext>
            </a:extLst>
          </p:cNvPr>
          <p:cNvSpPr/>
          <p:nvPr/>
        </p:nvSpPr>
        <p:spPr>
          <a:xfrm>
            <a:off x="345716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C8D5A21-996A-E8A6-4D3A-8D04AD61A04F}"/>
              </a:ext>
            </a:extLst>
          </p:cNvPr>
          <p:cNvSpPr/>
          <p:nvPr/>
        </p:nvSpPr>
        <p:spPr>
          <a:xfrm>
            <a:off x="1995625" y="172834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31A61E2-06E9-16DE-FDF9-15DEC207638E}"/>
              </a:ext>
            </a:extLst>
          </p:cNvPr>
          <p:cNvSpPr/>
          <p:nvPr/>
        </p:nvSpPr>
        <p:spPr>
          <a:xfrm>
            <a:off x="2482805" y="172834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AEDDE8-2734-4899-2E86-F4A9C459D400}"/>
              </a:ext>
            </a:extLst>
          </p:cNvPr>
          <p:cNvSpPr/>
          <p:nvPr/>
        </p:nvSpPr>
        <p:spPr>
          <a:xfrm>
            <a:off x="2969985" y="172834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04C96FA-B0E4-6D88-FE16-5EBC9741DD86}"/>
              </a:ext>
            </a:extLst>
          </p:cNvPr>
          <p:cNvSpPr/>
          <p:nvPr/>
        </p:nvSpPr>
        <p:spPr>
          <a:xfrm>
            <a:off x="3457165" y="172834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472383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521101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472383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521101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2544733-4CBE-C8BA-7386-38FA1752DB0F}"/>
              </a:ext>
            </a:extLst>
          </p:cNvPr>
          <p:cNvSpPr/>
          <p:nvPr/>
        </p:nvSpPr>
        <p:spPr>
          <a:xfrm>
            <a:off x="6814962" y="51039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AC513BB-314B-4F14-CC75-5B4DCB6C4B30}"/>
              </a:ext>
            </a:extLst>
          </p:cNvPr>
          <p:cNvSpPr/>
          <p:nvPr/>
        </p:nvSpPr>
        <p:spPr>
          <a:xfrm>
            <a:off x="7302142" y="51039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0368CC-C9AB-224C-A126-6321651D2267}"/>
              </a:ext>
            </a:extLst>
          </p:cNvPr>
          <p:cNvSpPr/>
          <p:nvPr/>
        </p:nvSpPr>
        <p:spPr>
          <a:xfrm>
            <a:off x="7789322" y="51039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919065C-DD58-846B-72F4-BA9ECA248AA2}"/>
              </a:ext>
            </a:extLst>
          </p:cNvPr>
          <p:cNvSpPr/>
          <p:nvPr/>
        </p:nvSpPr>
        <p:spPr>
          <a:xfrm>
            <a:off x="6814962" y="99757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332E6A-15D1-88E1-FE7B-D11DF3184497}"/>
              </a:ext>
            </a:extLst>
          </p:cNvPr>
          <p:cNvSpPr/>
          <p:nvPr/>
        </p:nvSpPr>
        <p:spPr>
          <a:xfrm>
            <a:off x="7302142" y="99757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C040610-F7D1-D270-874E-06AE3500ACDF}"/>
              </a:ext>
            </a:extLst>
          </p:cNvPr>
          <p:cNvSpPr/>
          <p:nvPr/>
        </p:nvSpPr>
        <p:spPr>
          <a:xfrm>
            <a:off x="7789322" y="99757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25F6C65-4E7A-59E2-19EF-DBFC2F0D49C2}"/>
              </a:ext>
            </a:extLst>
          </p:cNvPr>
          <p:cNvSpPr/>
          <p:nvPr/>
        </p:nvSpPr>
        <p:spPr>
          <a:xfrm>
            <a:off x="6814962" y="148475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EB36E9-8B88-9CC3-8AF8-8DEF786FA93E}"/>
              </a:ext>
            </a:extLst>
          </p:cNvPr>
          <p:cNvSpPr/>
          <p:nvPr/>
        </p:nvSpPr>
        <p:spPr>
          <a:xfrm>
            <a:off x="7302142" y="148475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EE509E2-CDBC-1C8B-8227-17F09AED0346}"/>
              </a:ext>
            </a:extLst>
          </p:cNvPr>
          <p:cNvSpPr/>
          <p:nvPr/>
        </p:nvSpPr>
        <p:spPr>
          <a:xfrm>
            <a:off x="7789322" y="148475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1375295-E4C3-F60B-58C2-C1C4143D4F64}"/>
              </a:ext>
            </a:extLst>
          </p:cNvPr>
          <p:cNvGrpSpPr/>
          <p:nvPr/>
        </p:nvGrpSpPr>
        <p:grpSpPr>
          <a:xfrm>
            <a:off x="-245405" y="541943"/>
            <a:ext cx="974360" cy="974360"/>
            <a:chOff x="1508445" y="3681052"/>
            <a:chExt cx="974360" cy="97436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CEE2BB4-56A9-9F21-DD46-84AE008102AE}"/>
                </a:ext>
              </a:extLst>
            </p:cNvPr>
            <p:cNvSpPr/>
            <p:nvPr/>
          </p:nvSpPr>
          <p:spPr>
            <a:xfrm>
              <a:off x="1508445" y="3681052"/>
              <a:ext cx="487180" cy="487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835D9DB-9DF8-529F-30EB-F6B4108F8511}"/>
                </a:ext>
              </a:extLst>
            </p:cNvPr>
            <p:cNvSpPr/>
            <p:nvPr/>
          </p:nvSpPr>
          <p:spPr>
            <a:xfrm>
              <a:off x="1995625" y="3681052"/>
              <a:ext cx="487180" cy="487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D5B8993-907B-EADB-17B4-F0D915B8F1A3}"/>
                </a:ext>
              </a:extLst>
            </p:cNvPr>
            <p:cNvSpPr/>
            <p:nvPr/>
          </p:nvSpPr>
          <p:spPr>
            <a:xfrm>
              <a:off x="1508445" y="4168232"/>
              <a:ext cx="487180" cy="487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917E76C-5949-551C-ED64-226CD4BEDB9E}"/>
                </a:ext>
              </a:extLst>
            </p:cNvPr>
            <p:cNvSpPr/>
            <p:nvPr/>
          </p:nvSpPr>
          <p:spPr>
            <a:xfrm>
              <a:off x="1995625" y="4168232"/>
              <a:ext cx="487180" cy="487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0E58A18F-91B3-04B5-E9B5-215A75AF3B1C}"/>
              </a:ext>
            </a:extLst>
          </p:cNvPr>
          <p:cNvSpPr txBox="1"/>
          <p:nvPr/>
        </p:nvSpPr>
        <p:spPr>
          <a:xfrm>
            <a:off x="715297" y="238186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OW,C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FW)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45D4CE-C8DC-4DFE-D3F0-4275AB889124}"/>
              </a:ext>
            </a:extLst>
          </p:cNvPr>
          <p:cNvSpPr txBox="1"/>
          <p:nvPr/>
        </p:nvSpPr>
        <p:spPr>
          <a:xfrm>
            <a:off x="632486" y="286904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3,1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3C3498F-AD79-5A2C-43E4-DC0E66E70557}"/>
              </a:ext>
            </a:extLst>
          </p:cNvPr>
          <p:cNvSpPr/>
          <p:nvPr/>
        </p:nvSpPr>
        <p:spPr>
          <a:xfrm>
            <a:off x="3289977" y="25648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65CFF6D-910C-6A88-1AFB-C901C76D1F2C}"/>
              </a:ext>
            </a:extLst>
          </p:cNvPr>
          <p:cNvSpPr/>
          <p:nvPr/>
        </p:nvSpPr>
        <p:spPr>
          <a:xfrm>
            <a:off x="3777157" y="25648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8988219-082C-7C38-8EDF-CA55609AE4E7}"/>
              </a:ext>
            </a:extLst>
          </p:cNvPr>
          <p:cNvSpPr/>
          <p:nvPr/>
        </p:nvSpPr>
        <p:spPr>
          <a:xfrm>
            <a:off x="4264337" y="25648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F724C27-DC39-6532-F181-8BEB6D5A7D95}"/>
              </a:ext>
            </a:extLst>
          </p:cNvPr>
          <p:cNvSpPr/>
          <p:nvPr/>
        </p:nvSpPr>
        <p:spPr>
          <a:xfrm>
            <a:off x="4751517" y="25648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9BEC8DC-B207-3978-C750-B4F546812779}"/>
              </a:ext>
            </a:extLst>
          </p:cNvPr>
          <p:cNvSpPr/>
          <p:nvPr/>
        </p:nvSpPr>
        <p:spPr>
          <a:xfrm>
            <a:off x="3289977" y="305207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759934F-D73A-378D-39D1-729648AC39DE}"/>
              </a:ext>
            </a:extLst>
          </p:cNvPr>
          <p:cNvSpPr/>
          <p:nvPr/>
        </p:nvSpPr>
        <p:spPr>
          <a:xfrm>
            <a:off x="3777157" y="305207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7B2958E-D0C8-39F3-CC05-B7FEF016BDCE}"/>
              </a:ext>
            </a:extLst>
          </p:cNvPr>
          <p:cNvSpPr/>
          <p:nvPr/>
        </p:nvSpPr>
        <p:spPr>
          <a:xfrm>
            <a:off x="4264337" y="305207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D55AFD1-32AB-1184-2327-22B5D22FE75E}"/>
              </a:ext>
            </a:extLst>
          </p:cNvPr>
          <p:cNvSpPr/>
          <p:nvPr/>
        </p:nvSpPr>
        <p:spPr>
          <a:xfrm>
            <a:off x="4751517" y="305207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BE1019D-5863-F28D-9B97-B8D029DFBE82}"/>
              </a:ext>
            </a:extLst>
          </p:cNvPr>
          <p:cNvSpPr/>
          <p:nvPr/>
        </p:nvSpPr>
        <p:spPr>
          <a:xfrm>
            <a:off x="3289977" y="353925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70DB2D2-5C1D-1D64-40F3-041AD7E1610B}"/>
              </a:ext>
            </a:extLst>
          </p:cNvPr>
          <p:cNvSpPr/>
          <p:nvPr/>
        </p:nvSpPr>
        <p:spPr>
          <a:xfrm>
            <a:off x="3777157" y="353925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71453A5-015C-DF15-20B8-6C82A72E6D72}"/>
              </a:ext>
            </a:extLst>
          </p:cNvPr>
          <p:cNvSpPr/>
          <p:nvPr/>
        </p:nvSpPr>
        <p:spPr>
          <a:xfrm>
            <a:off x="4264337" y="353925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8848F416-F39F-7679-D5C1-EEBD9C680DFF}"/>
              </a:ext>
            </a:extLst>
          </p:cNvPr>
          <p:cNvSpPr/>
          <p:nvPr/>
        </p:nvSpPr>
        <p:spPr>
          <a:xfrm>
            <a:off x="4751517" y="353925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5D1B3D6-B240-B0CC-3D81-505DFD8CF4E4}"/>
              </a:ext>
            </a:extLst>
          </p:cNvPr>
          <p:cNvSpPr/>
          <p:nvPr/>
        </p:nvSpPr>
        <p:spPr>
          <a:xfrm>
            <a:off x="3289977" y="402643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99711E5-65E6-6F08-6CD7-6F56E3B31CB1}"/>
              </a:ext>
            </a:extLst>
          </p:cNvPr>
          <p:cNvSpPr/>
          <p:nvPr/>
        </p:nvSpPr>
        <p:spPr>
          <a:xfrm>
            <a:off x="3777157" y="402643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7A96452-35BB-6823-3C9A-37171156C6AA}"/>
              </a:ext>
            </a:extLst>
          </p:cNvPr>
          <p:cNvSpPr/>
          <p:nvPr/>
        </p:nvSpPr>
        <p:spPr>
          <a:xfrm>
            <a:off x="4264337" y="402643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25B917E-EC3D-B1ED-E671-304498045149}"/>
              </a:ext>
            </a:extLst>
          </p:cNvPr>
          <p:cNvSpPr/>
          <p:nvPr/>
        </p:nvSpPr>
        <p:spPr>
          <a:xfrm>
            <a:off x="4751517" y="402643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F340E5B-953A-1280-160E-7F76D9FA0DD0}"/>
              </a:ext>
            </a:extLst>
          </p:cNvPr>
          <p:cNvSpPr/>
          <p:nvPr/>
        </p:nvSpPr>
        <p:spPr>
          <a:xfrm>
            <a:off x="3289977" y="451361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01DFC33A-9958-C71C-2085-F8CBDC37BD68}"/>
              </a:ext>
            </a:extLst>
          </p:cNvPr>
          <p:cNvSpPr/>
          <p:nvPr/>
        </p:nvSpPr>
        <p:spPr>
          <a:xfrm>
            <a:off x="3777157" y="451361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75B2D30-42D4-A3D4-1346-D66D120FBCEF}"/>
              </a:ext>
            </a:extLst>
          </p:cNvPr>
          <p:cNvSpPr/>
          <p:nvPr/>
        </p:nvSpPr>
        <p:spPr>
          <a:xfrm>
            <a:off x="4264337" y="451361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3711AAF-855C-C157-A8DF-934863BB790A}"/>
              </a:ext>
            </a:extLst>
          </p:cNvPr>
          <p:cNvSpPr/>
          <p:nvPr/>
        </p:nvSpPr>
        <p:spPr>
          <a:xfrm>
            <a:off x="4751517" y="451361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1D773DFA-A245-46C0-0553-F0BA88C0C555}"/>
              </a:ext>
            </a:extLst>
          </p:cNvPr>
          <p:cNvSpPr/>
          <p:nvPr/>
        </p:nvSpPr>
        <p:spPr>
          <a:xfrm>
            <a:off x="3289977" y="50007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C351DC79-C5C1-3EED-E97B-BA1AB2213CB8}"/>
              </a:ext>
            </a:extLst>
          </p:cNvPr>
          <p:cNvSpPr/>
          <p:nvPr/>
        </p:nvSpPr>
        <p:spPr>
          <a:xfrm>
            <a:off x="3777157" y="50007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8828A2B-55D6-049C-B74D-CA62D740FE3E}"/>
              </a:ext>
            </a:extLst>
          </p:cNvPr>
          <p:cNvSpPr/>
          <p:nvPr/>
        </p:nvSpPr>
        <p:spPr>
          <a:xfrm>
            <a:off x="4264337" y="50007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A755FDD-7F22-D6E3-4708-3A564B0A5CBA}"/>
              </a:ext>
            </a:extLst>
          </p:cNvPr>
          <p:cNvSpPr/>
          <p:nvPr/>
        </p:nvSpPr>
        <p:spPr>
          <a:xfrm>
            <a:off x="4751517" y="50007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1983522-1236-A4EC-2DC3-AF9D97C6F42F}"/>
              </a:ext>
            </a:extLst>
          </p:cNvPr>
          <p:cNvSpPr/>
          <p:nvPr/>
        </p:nvSpPr>
        <p:spPr>
          <a:xfrm>
            <a:off x="3289977" y="548797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495E7073-B5BF-286C-46E0-CE088E0381FA}"/>
              </a:ext>
            </a:extLst>
          </p:cNvPr>
          <p:cNvSpPr/>
          <p:nvPr/>
        </p:nvSpPr>
        <p:spPr>
          <a:xfrm>
            <a:off x="3777157" y="548797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F09E73E-536D-F0A0-7926-3CA552887A15}"/>
              </a:ext>
            </a:extLst>
          </p:cNvPr>
          <p:cNvSpPr/>
          <p:nvPr/>
        </p:nvSpPr>
        <p:spPr>
          <a:xfrm>
            <a:off x="4264337" y="548797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50B4F25-E925-68F6-1734-69DF51A95A85}"/>
              </a:ext>
            </a:extLst>
          </p:cNvPr>
          <p:cNvSpPr/>
          <p:nvPr/>
        </p:nvSpPr>
        <p:spPr>
          <a:xfrm>
            <a:off x="4751517" y="548797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F5233EE-B84C-F059-EF30-9E733DB63841}"/>
              </a:ext>
            </a:extLst>
          </p:cNvPr>
          <p:cNvSpPr/>
          <p:nvPr/>
        </p:nvSpPr>
        <p:spPr>
          <a:xfrm>
            <a:off x="3289977" y="597515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7074581-8670-D9AB-1CDC-D9A9B2E94E87}"/>
              </a:ext>
            </a:extLst>
          </p:cNvPr>
          <p:cNvSpPr/>
          <p:nvPr/>
        </p:nvSpPr>
        <p:spPr>
          <a:xfrm>
            <a:off x="3777157" y="597515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88F3C3A-E846-FC1B-C8DD-C3D39CA4A181}"/>
              </a:ext>
            </a:extLst>
          </p:cNvPr>
          <p:cNvSpPr/>
          <p:nvPr/>
        </p:nvSpPr>
        <p:spPr>
          <a:xfrm>
            <a:off x="4264337" y="597515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4C7E9320-3153-C6C9-6B93-F5E59023F2D3}"/>
              </a:ext>
            </a:extLst>
          </p:cNvPr>
          <p:cNvSpPr/>
          <p:nvPr/>
        </p:nvSpPr>
        <p:spPr>
          <a:xfrm>
            <a:off x="4751517" y="597515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A2D993B-E825-BE73-4DC0-C49AAAE987C0}"/>
              </a:ext>
            </a:extLst>
          </p:cNvPr>
          <p:cNvSpPr/>
          <p:nvPr/>
        </p:nvSpPr>
        <p:spPr>
          <a:xfrm>
            <a:off x="3289977" y="646233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54AB0F6-F718-8DF4-87A7-5914DDA96484}"/>
              </a:ext>
            </a:extLst>
          </p:cNvPr>
          <p:cNvSpPr/>
          <p:nvPr/>
        </p:nvSpPr>
        <p:spPr>
          <a:xfrm>
            <a:off x="3777157" y="646233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DADCB4C-03BE-5FEC-8769-2E60C2B46326}"/>
              </a:ext>
            </a:extLst>
          </p:cNvPr>
          <p:cNvSpPr/>
          <p:nvPr/>
        </p:nvSpPr>
        <p:spPr>
          <a:xfrm>
            <a:off x="4264337" y="646233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7641827-8B88-81A6-67F2-9C617203F8E8}"/>
              </a:ext>
            </a:extLst>
          </p:cNvPr>
          <p:cNvSpPr/>
          <p:nvPr/>
        </p:nvSpPr>
        <p:spPr>
          <a:xfrm>
            <a:off x="4751517" y="646233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71852" y="179373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4F3F30E-A25E-69E1-663B-CD7F8ACCCBD2}"/>
              </a:ext>
            </a:extLst>
          </p:cNvPr>
          <p:cNvSpPr/>
          <p:nvPr/>
        </p:nvSpPr>
        <p:spPr>
          <a:xfrm>
            <a:off x="6491827" y="329566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9DFDD8A-748F-4781-E603-6F02C62957F7}"/>
              </a:ext>
            </a:extLst>
          </p:cNvPr>
          <p:cNvSpPr/>
          <p:nvPr/>
        </p:nvSpPr>
        <p:spPr>
          <a:xfrm>
            <a:off x="6491827" y="378284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58C7110-19FE-EED6-5125-B2EAA1FC418E}"/>
              </a:ext>
            </a:extLst>
          </p:cNvPr>
          <p:cNvSpPr/>
          <p:nvPr/>
        </p:nvSpPr>
        <p:spPr>
          <a:xfrm>
            <a:off x="6491827" y="427002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9A0D85A-F5AE-3A77-2B03-C97169FA6136}"/>
              </a:ext>
            </a:extLst>
          </p:cNvPr>
          <p:cNvSpPr/>
          <p:nvPr/>
        </p:nvSpPr>
        <p:spPr>
          <a:xfrm>
            <a:off x="6491827" y="475720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5725877" y="2699195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(9,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E88EFE5-9EDC-044B-87B5-6687B78515B2}"/>
              </a:ext>
            </a:extLst>
          </p:cNvPr>
          <p:cNvSpPr txBox="1"/>
          <p:nvPr/>
        </p:nvSpPr>
        <p:spPr>
          <a:xfrm>
            <a:off x="7560514" y="296781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(9,1)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12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029306-AD4E-75A2-A087-63DC9425164F}"/>
              </a:ext>
            </a:extLst>
          </p:cNvPr>
          <p:cNvSpPr/>
          <p:nvPr/>
        </p:nvSpPr>
        <p:spPr>
          <a:xfrm>
            <a:off x="7151214" y="95046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C7C9CD-F828-A70B-2E40-99343050C639}"/>
              </a:ext>
            </a:extLst>
          </p:cNvPr>
          <p:cNvSpPr/>
          <p:nvPr/>
        </p:nvSpPr>
        <p:spPr>
          <a:xfrm>
            <a:off x="7638394" y="95046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411E36-F7FA-2D0D-3FA8-57B1F74A5061}"/>
              </a:ext>
            </a:extLst>
          </p:cNvPr>
          <p:cNvSpPr/>
          <p:nvPr/>
        </p:nvSpPr>
        <p:spPr>
          <a:xfrm>
            <a:off x="8125574" y="95046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BDFE3E-E1D3-C725-5262-3A250B9E729B}"/>
              </a:ext>
            </a:extLst>
          </p:cNvPr>
          <p:cNvSpPr/>
          <p:nvPr/>
        </p:nvSpPr>
        <p:spPr>
          <a:xfrm>
            <a:off x="8612754" y="95046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C153E0-5C68-C05A-DCF6-60EC1EE8D4F6}"/>
              </a:ext>
            </a:extLst>
          </p:cNvPr>
          <p:cNvSpPr/>
          <p:nvPr/>
        </p:nvSpPr>
        <p:spPr>
          <a:xfrm>
            <a:off x="7151214" y="143764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C3FC2-F0B0-15AA-7ED6-0F35BD3FC47A}"/>
              </a:ext>
            </a:extLst>
          </p:cNvPr>
          <p:cNvSpPr/>
          <p:nvPr/>
        </p:nvSpPr>
        <p:spPr>
          <a:xfrm>
            <a:off x="7638394" y="143764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28E59F-876B-7224-8FE7-3DA65F0E6219}"/>
              </a:ext>
            </a:extLst>
          </p:cNvPr>
          <p:cNvSpPr/>
          <p:nvPr/>
        </p:nvSpPr>
        <p:spPr>
          <a:xfrm>
            <a:off x="8125574" y="143764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000774-9D1A-CF1C-B2A3-2DD415217821}"/>
              </a:ext>
            </a:extLst>
          </p:cNvPr>
          <p:cNvSpPr/>
          <p:nvPr/>
        </p:nvSpPr>
        <p:spPr>
          <a:xfrm>
            <a:off x="8612754" y="143764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AAD5D3-30C3-93B6-3395-BE167143C838}"/>
              </a:ext>
            </a:extLst>
          </p:cNvPr>
          <p:cNvSpPr/>
          <p:nvPr/>
        </p:nvSpPr>
        <p:spPr>
          <a:xfrm>
            <a:off x="7151214" y="192482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F8B1F1-D69F-0C29-3238-1FD13A5260C3}"/>
              </a:ext>
            </a:extLst>
          </p:cNvPr>
          <p:cNvSpPr/>
          <p:nvPr/>
        </p:nvSpPr>
        <p:spPr>
          <a:xfrm>
            <a:off x="7638394" y="192482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2C76F8-1827-9BF5-15AA-574031140169}"/>
              </a:ext>
            </a:extLst>
          </p:cNvPr>
          <p:cNvSpPr/>
          <p:nvPr/>
        </p:nvSpPr>
        <p:spPr>
          <a:xfrm>
            <a:off x="8125574" y="192482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B251441-9F31-F996-30F4-BE947BC0E599}"/>
              </a:ext>
            </a:extLst>
          </p:cNvPr>
          <p:cNvSpPr/>
          <p:nvPr/>
        </p:nvSpPr>
        <p:spPr>
          <a:xfrm>
            <a:off x="8612754" y="192482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C8D5A21-996A-E8A6-4D3A-8D04AD61A04F}"/>
              </a:ext>
            </a:extLst>
          </p:cNvPr>
          <p:cNvSpPr/>
          <p:nvPr/>
        </p:nvSpPr>
        <p:spPr>
          <a:xfrm>
            <a:off x="7151214" y="241200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31A61E2-06E9-16DE-FDF9-15DEC207638E}"/>
              </a:ext>
            </a:extLst>
          </p:cNvPr>
          <p:cNvSpPr/>
          <p:nvPr/>
        </p:nvSpPr>
        <p:spPr>
          <a:xfrm>
            <a:off x="7638394" y="241200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AEDDE8-2734-4899-2E86-F4A9C459D400}"/>
              </a:ext>
            </a:extLst>
          </p:cNvPr>
          <p:cNvSpPr/>
          <p:nvPr/>
        </p:nvSpPr>
        <p:spPr>
          <a:xfrm>
            <a:off x="8125574" y="241200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04C96FA-B0E4-6D88-FE16-5EBC9741DD86}"/>
              </a:ext>
            </a:extLst>
          </p:cNvPr>
          <p:cNvSpPr/>
          <p:nvPr/>
        </p:nvSpPr>
        <p:spPr>
          <a:xfrm>
            <a:off x="8612754" y="241200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2981081" y="42274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3468261" y="42274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2981081" y="90992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3468261" y="90992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2544733-4CBE-C8BA-7386-38FA1752DB0F}"/>
              </a:ext>
            </a:extLst>
          </p:cNvPr>
          <p:cNvSpPr/>
          <p:nvPr/>
        </p:nvSpPr>
        <p:spPr>
          <a:xfrm>
            <a:off x="570423" y="17915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AC513BB-314B-4F14-CC75-5B4DCB6C4B30}"/>
              </a:ext>
            </a:extLst>
          </p:cNvPr>
          <p:cNvSpPr/>
          <p:nvPr/>
        </p:nvSpPr>
        <p:spPr>
          <a:xfrm>
            <a:off x="1057603" y="17915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0368CC-C9AB-224C-A126-6321651D2267}"/>
              </a:ext>
            </a:extLst>
          </p:cNvPr>
          <p:cNvSpPr/>
          <p:nvPr/>
        </p:nvSpPr>
        <p:spPr>
          <a:xfrm>
            <a:off x="1544783" y="17915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919065C-DD58-846B-72F4-BA9ECA248AA2}"/>
              </a:ext>
            </a:extLst>
          </p:cNvPr>
          <p:cNvSpPr/>
          <p:nvPr/>
        </p:nvSpPr>
        <p:spPr>
          <a:xfrm>
            <a:off x="570423" y="66633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332E6A-15D1-88E1-FE7B-D11DF3184497}"/>
              </a:ext>
            </a:extLst>
          </p:cNvPr>
          <p:cNvSpPr/>
          <p:nvPr/>
        </p:nvSpPr>
        <p:spPr>
          <a:xfrm>
            <a:off x="1057603" y="66633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C040610-F7D1-D270-874E-06AE3500ACDF}"/>
              </a:ext>
            </a:extLst>
          </p:cNvPr>
          <p:cNvSpPr/>
          <p:nvPr/>
        </p:nvSpPr>
        <p:spPr>
          <a:xfrm>
            <a:off x="1544783" y="66633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25F6C65-4E7A-59E2-19EF-DBFC2F0D49C2}"/>
              </a:ext>
            </a:extLst>
          </p:cNvPr>
          <p:cNvSpPr/>
          <p:nvPr/>
        </p:nvSpPr>
        <p:spPr>
          <a:xfrm>
            <a:off x="570423" y="115351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EB36E9-8B88-9CC3-8AF8-8DEF786FA93E}"/>
              </a:ext>
            </a:extLst>
          </p:cNvPr>
          <p:cNvSpPr/>
          <p:nvPr/>
        </p:nvSpPr>
        <p:spPr>
          <a:xfrm>
            <a:off x="1057603" y="115351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EE509E2-CDBC-1C8B-8227-17F09AED0346}"/>
              </a:ext>
            </a:extLst>
          </p:cNvPr>
          <p:cNvSpPr/>
          <p:nvPr/>
        </p:nvSpPr>
        <p:spPr>
          <a:xfrm>
            <a:off x="1544783" y="115351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0E2BE-CAFA-A00C-069D-6DF2077C31AA}"/>
              </a:ext>
            </a:extLst>
          </p:cNvPr>
          <p:cNvSpPr txBox="1"/>
          <p:nvPr/>
        </p:nvSpPr>
        <p:spPr>
          <a:xfrm>
            <a:off x="8176719" y="3958814"/>
            <a:ext cx="2590774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[[ 1.  3.  5.  3.]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[ 5. 12. 16.  9.]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[11. 24. 28. 15.]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[ 7. 15. 17.  9.]]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877-E1FC-67E1-4417-B65AF34B1E5C}"/>
              </a:ext>
            </a:extLst>
          </p:cNvPr>
          <p:cNvSpPr txBox="1"/>
          <p:nvPr/>
        </p:nvSpPr>
        <p:spPr>
          <a:xfrm>
            <a:off x="1489587" y="265471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(9,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D03E9-92DD-D9F2-6C20-A641F9428743}"/>
              </a:ext>
            </a:extLst>
          </p:cNvPr>
          <p:cNvSpPr txBox="1"/>
          <p:nvPr/>
        </p:nvSpPr>
        <p:spPr>
          <a:xfrm>
            <a:off x="2163228" y="265471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4D7BF6-6602-89B8-3AA2-585677FAAB85}"/>
              </a:ext>
            </a:extLst>
          </p:cNvPr>
          <p:cNvSpPr/>
          <p:nvPr/>
        </p:nvSpPr>
        <p:spPr>
          <a:xfrm>
            <a:off x="1682642" y="34280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FD2C26-5015-28B3-0A65-3AA36CF75F0A}"/>
              </a:ext>
            </a:extLst>
          </p:cNvPr>
          <p:cNvSpPr/>
          <p:nvPr/>
        </p:nvSpPr>
        <p:spPr>
          <a:xfrm>
            <a:off x="2163228" y="342900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F4659-C186-E9D8-91CB-AFCBA2278277}"/>
              </a:ext>
            </a:extLst>
          </p:cNvPr>
          <p:cNvSpPr/>
          <p:nvPr/>
        </p:nvSpPr>
        <p:spPr>
          <a:xfrm>
            <a:off x="2650408" y="342900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F8E35-C840-D76A-1387-AC166F8717CE}"/>
              </a:ext>
            </a:extLst>
          </p:cNvPr>
          <p:cNvSpPr/>
          <p:nvPr/>
        </p:nvSpPr>
        <p:spPr>
          <a:xfrm>
            <a:off x="3127172" y="342900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F77F3C-1EC8-2520-BF80-A1D341D5378F}"/>
              </a:ext>
            </a:extLst>
          </p:cNvPr>
          <p:cNvSpPr/>
          <p:nvPr/>
        </p:nvSpPr>
        <p:spPr>
          <a:xfrm>
            <a:off x="725292" y="245464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099099-DAAB-0C0C-8E2C-9812E3E93253}"/>
              </a:ext>
            </a:extLst>
          </p:cNvPr>
          <p:cNvSpPr/>
          <p:nvPr/>
        </p:nvSpPr>
        <p:spPr>
          <a:xfrm>
            <a:off x="725292" y="294182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6878CC-7D48-0FAE-4CEF-31A69F330EFF}"/>
              </a:ext>
            </a:extLst>
          </p:cNvPr>
          <p:cNvSpPr/>
          <p:nvPr/>
        </p:nvSpPr>
        <p:spPr>
          <a:xfrm>
            <a:off x="725292" y="342900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D39AF-B49F-FB9B-B543-B7D7AB884EB8}"/>
              </a:ext>
            </a:extLst>
          </p:cNvPr>
          <p:cNvSpPr/>
          <p:nvPr/>
        </p:nvSpPr>
        <p:spPr>
          <a:xfrm>
            <a:off x="725292" y="391618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FD5E6F-AE2C-7720-F073-92CE7843E759}"/>
              </a:ext>
            </a:extLst>
          </p:cNvPr>
          <p:cNvSpPr/>
          <p:nvPr/>
        </p:nvSpPr>
        <p:spPr>
          <a:xfrm>
            <a:off x="725292" y="440336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0C1D99-A2DB-C881-A42C-C0DA836989DD}"/>
              </a:ext>
            </a:extLst>
          </p:cNvPr>
          <p:cNvSpPr/>
          <p:nvPr/>
        </p:nvSpPr>
        <p:spPr>
          <a:xfrm>
            <a:off x="725292" y="489054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24406A-CC3B-D98A-3F30-AE972DA9CD17}"/>
              </a:ext>
            </a:extLst>
          </p:cNvPr>
          <p:cNvSpPr/>
          <p:nvPr/>
        </p:nvSpPr>
        <p:spPr>
          <a:xfrm>
            <a:off x="725292" y="537772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D305AB-4ADF-E925-DF29-FD0CEC728B07}"/>
              </a:ext>
            </a:extLst>
          </p:cNvPr>
          <p:cNvSpPr/>
          <p:nvPr/>
        </p:nvSpPr>
        <p:spPr>
          <a:xfrm>
            <a:off x="725292" y="586490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2A4641-BACD-B34D-CE2A-BC46BB3ECB0E}"/>
              </a:ext>
            </a:extLst>
          </p:cNvPr>
          <p:cNvSpPr/>
          <p:nvPr/>
        </p:nvSpPr>
        <p:spPr>
          <a:xfrm>
            <a:off x="725292" y="635208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48CFDA-67B7-0A20-F0C3-EEE1AB8F93E9}"/>
              </a:ext>
            </a:extLst>
          </p:cNvPr>
          <p:cNvSpPr/>
          <p:nvPr/>
        </p:nvSpPr>
        <p:spPr>
          <a:xfrm>
            <a:off x="4061586" y="231114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F96785-4368-C307-41A5-9D8ABA3E8A86}"/>
              </a:ext>
            </a:extLst>
          </p:cNvPr>
          <p:cNvSpPr/>
          <p:nvPr/>
        </p:nvSpPr>
        <p:spPr>
          <a:xfrm>
            <a:off x="4550304" y="231114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E3A23E-D583-69EE-93CE-67BDDC4F90B5}"/>
              </a:ext>
            </a:extLst>
          </p:cNvPr>
          <p:cNvSpPr/>
          <p:nvPr/>
        </p:nvSpPr>
        <p:spPr>
          <a:xfrm>
            <a:off x="5037484" y="231114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62D548-3E40-2C0E-99FB-A598D9AEC969}"/>
              </a:ext>
            </a:extLst>
          </p:cNvPr>
          <p:cNvSpPr/>
          <p:nvPr/>
        </p:nvSpPr>
        <p:spPr>
          <a:xfrm>
            <a:off x="5524664" y="231114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6F4068-9956-9745-742B-98E8B2B4AA6E}"/>
              </a:ext>
            </a:extLst>
          </p:cNvPr>
          <p:cNvSpPr/>
          <p:nvPr/>
        </p:nvSpPr>
        <p:spPr>
          <a:xfrm>
            <a:off x="4060048" y="279832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135CC8-A9E6-E51F-43AA-E096A2852B45}"/>
              </a:ext>
            </a:extLst>
          </p:cNvPr>
          <p:cNvSpPr/>
          <p:nvPr/>
        </p:nvSpPr>
        <p:spPr>
          <a:xfrm>
            <a:off x="4548766" y="279832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BB3287-91FA-8938-FFE7-7A2833AD0DFE}"/>
              </a:ext>
            </a:extLst>
          </p:cNvPr>
          <p:cNvSpPr/>
          <p:nvPr/>
        </p:nvSpPr>
        <p:spPr>
          <a:xfrm>
            <a:off x="5035946" y="279832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EEA98E-7053-B260-7290-8E65FAF71E21}"/>
              </a:ext>
            </a:extLst>
          </p:cNvPr>
          <p:cNvSpPr/>
          <p:nvPr/>
        </p:nvSpPr>
        <p:spPr>
          <a:xfrm>
            <a:off x="5523126" y="279832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68DC9B-4C35-0A70-D729-B9FD7407DF19}"/>
              </a:ext>
            </a:extLst>
          </p:cNvPr>
          <p:cNvSpPr/>
          <p:nvPr/>
        </p:nvSpPr>
        <p:spPr>
          <a:xfrm>
            <a:off x="4058510" y="328550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2A1654-94C0-FED2-14C5-38E5E910019B}"/>
              </a:ext>
            </a:extLst>
          </p:cNvPr>
          <p:cNvSpPr/>
          <p:nvPr/>
        </p:nvSpPr>
        <p:spPr>
          <a:xfrm>
            <a:off x="4547228" y="328550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11A4E4-4934-46B0-1DE6-3458F1A6CBB4}"/>
              </a:ext>
            </a:extLst>
          </p:cNvPr>
          <p:cNvSpPr/>
          <p:nvPr/>
        </p:nvSpPr>
        <p:spPr>
          <a:xfrm>
            <a:off x="5034408" y="328550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0356C5-9584-16CF-405D-C6B2D9104B9E}"/>
              </a:ext>
            </a:extLst>
          </p:cNvPr>
          <p:cNvSpPr/>
          <p:nvPr/>
        </p:nvSpPr>
        <p:spPr>
          <a:xfrm>
            <a:off x="5521588" y="328550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F9A0CD-2EAA-815B-D8D8-0DD095710C51}"/>
              </a:ext>
            </a:extLst>
          </p:cNvPr>
          <p:cNvSpPr/>
          <p:nvPr/>
        </p:nvSpPr>
        <p:spPr>
          <a:xfrm>
            <a:off x="4056972" y="377268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521756-8FFD-0C57-308E-96D95BD536D0}"/>
              </a:ext>
            </a:extLst>
          </p:cNvPr>
          <p:cNvSpPr/>
          <p:nvPr/>
        </p:nvSpPr>
        <p:spPr>
          <a:xfrm>
            <a:off x="4545690" y="377268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B65D12-BD3E-220E-0C84-CF4E8AB9DA87}"/>
              </a:ext>
            </a:extLst>
          </p:cNvPr>
          <p:cNvSpPr/>
          <p:nvPr/>
        </p:nvSpPr>
        <p:spPr>
          <a:xfrm>
            <a:off x="5032870" y="377268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2DC3D9-F8D1-C380-CC43-326215A9B828}"/>
              </a:ext>
            </a:extLst>
          </p:cNvPr>
          <p:cNvSpPr/>
          <p:nvPr/>
        </p:nvSpPr>
        <p:spPr>
          <a:xfrm>
            <a:off x="5520050" y="377268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B724A6-1BDD-463F-B4AF-38092D886123}"/>
              </a:ext>
            </a:extLst>
          </p:cNvPr>
          <p:cNvSpPr/>
          <p:nvPr/>
        </p:nvSpPr>
        <p:spPr>
          <a:xfrm>
            <a:off x="4055434" y="425986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16EE32-5D9B-FC22-3B05-F5A32F5E7EA7}"/>
              </a:ext>
            </a:extLst>
          </p:cNvPr>
          <p:cNvSpPr/>
          <p:nvPr/>
        </p:nvSpPr>
        <p:spPr>
          <a:xfrm>
            <a:off x="4544152" y="425986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9F3795A-1180-129F-0D81-752B251CE1F7}"/>
              </a:ext>
            </a:extLst>
          </p:cNvPr>
          <p:cNvSpPr/>
          <p:nvPr/>
        </p:nvSpPr>
        <p:spPr>
          <a:xfrm>
            <a:off x="5031332" y="425986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380FC5-276B-DFB0-2AA5-AA67A48FEE9D}"/>
              </a:ext>
            </a:extLst>
          </p:cNvPr>
          <p:cNvSpPr/>
          <p:nvPr/>
        </p:nvSpPr>
        <p:spPr>
          <a:xfrm>
            <a:off x="5518512" y="425986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E42230-7BB2-F001-E6AA-4EC5DFAB26AF}"/>
              </a:ext>
            </a:extLst>
          </p:cNvPr>
          <p:cNvSpPr/>
          <p:nvPr/>
        </p:nvSpPr>
        <p:spPr>
          <a:xfrm>
            <a:off x="4053896" y="474704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1D7C91-BD61-82D1-9092-8F20E42B9D9A}"/>
              </a:ext>
            </a:extLst>
          </p:cNvPr>
          <p:cNvSpPr/>
          <p:nvPr/>
        </p:nvSpPr>
        <p:spPr>
          <a:xfrm>
            <a:off x="4542614" y="474704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CA37D2-289B-87D4-70D2-48702893D380}"/>
              </a:ext>
            </a:extLst>
          </p:cNvPr>
          <p:cNvSpPr/>
          <p:nvPr/>
        </p:nvSpPr>
        <p:spPr>
          <a:xfrm>
            <a:off x="5029794" y="474704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D15CA5-F63A-E85F-0414-CE344CC4008A}"/>
              </a:ext>
            </a:extLst>
          </p:cNvPr>
          <p:cNvSpPr/>
          <p:nvPr/>
        </p:nvSpPr>
        <p:spPr>
          <a:xfrm>
            <a:off x="5516974" y="474704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15E0FD-C221-42E9-FCDF-7A68A01E0913}"/>
              </a:ext>
            </a:extLst>
          </p:cNvPr>
          <p:cNvSpPr/>
          <p:nvPr/>
        </p:nvSpPr>
        <p:spPr>
          <a:xfrm>
            <a:off x="4052358" y="523422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D51F0C-5539-E8FB-DF55-EBA9752667AF}"/>
              </a:ext>
            </a:extLst>
          </p:cNvPr>
          <p:cNvSpPr/>
          <p:nvPr/>
        </p:nvSpPr>
        <p:spPr>
          <a:xfrm>
            <a:off x="4541076" y="523422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B4F661-EFAE-2311-AE10-D0884E28CC26}"/>
              </a:ext>
            </a:extLst>
          </p:cNvPr>
          <p:cNvSpPr/>
          <p:nvPr/>
        </p:nvSpPr>
        <p:spPr>
          <a:xfrm>
            <a:off x="5028256" y="523422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91983C-DDF1-0D2E-0499-FAC090568F31}"/>
              </a:ext>
            </a:extLst>
          </p:cNvPr>
          <p:cNvSpPr/>
          <p:nvPr/>
        </p:nvSpPr>
        <p:spPr>
          <a:xfrm>
            <a:off x="5515436" y="523422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E5F861-C3AD-8A33-BD27-C419011A41D6}"/>
              </a:ext>
            </a:extLst>
          </p:cNvPr>
          <p:cNvSpPr/>
          <p:nvPr/>
        </p:nvSpPr>
        <p:spPr>
          <a:xfrm>
            <a:off x="4050820" y="572140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3B2C92-D4B2-979C-609A-84C962516B92}"/>
              </a:ext>
            </a:extLst>
          </p:cNvPr>
          <p:cNvSpPr/>
          <p:nvPr/>
        </p:nvSpPr>
        <p:spPr>
          <a:xfrm>
            <a:off x="4539538" y="572140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0EFC36-B410-0790-7135-BCEAC5386F6E}"/>
              </a:ext>
            </a:extLst>
          </p:cNvPr>
          <p:cNvSpPr/>
          <p:nvPr/>
        </p:nvSpPr>
        <p:spPr>
          <a:xfrm>
            <a:off x="5026718" y="572140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FDF8D5-5EE4-FCA1-D282-7B7A622868C2}"/>
              </a:ext>
            </a:extLst>
          </p:cNvPr>
          <p:cNvSpPr/>
          <p:nvPr/>
        </p:nvSpPr>
        <p:spPr>
          <a:xfrm>
            <a:off x="5513898" y="572140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0D0AA5-1354-BB4C-DC1A-25092375A048}"/>
              </a:ext>
            </a:extLst>
          </p:cNvPr>
          <p:cNvSpPr/>
          <p:nvPr/>
        </p:nvSpPr>
        <p:spPr>
          <a:xfrm>
            <a:off x="4049282" y="620858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60C051-A72F-E9D8-A286-636778073C0C}"/>
              </a:ext>
            </a:extLst>
          </p:cNvPr>
          <p:cNvSpPr/>
          <p:nvPr/>
        </p:nvSpPr>
        <p:spPr>
          <a:xfrm>
            <a:off x="4538000" y="620858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C3F71B-3B36-FDC5-038F-748914BDA3D6}"/>
              </a:ext>
            </a:extLst>
          </p:cNvPr>
          <p:cNvSpPr/>
          <p:nvPr/>
        </p:nvSpPr>
        <p:spPr>
          <a:xfrm>
            <a:off x="5025180" y="620858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CD18DD7-A584-7781-6685-1378E0C21E9E}"/>
              </a:ext>
            </a:extLst>
          </p:cNvPr>
          <p:cNvSpPr/>
          <p:nvPr/>
        </p:nvSpPr>
        <p:spPr>
          <a:xfrm>
            <a:off x="5512360" y="6208584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57A603-22DD-71CA-EF93-4A057B4BED94}"/>
              </a:ext>
            </a:extLst>
          </p:cNvPr>
          <p:cNvSpPr txBox="1"/>
          <p:nvPr/>
        </p:nvSpPr>
        <p:spPr>
          <a:xfrm>
            <a:off x="4402641" y="181199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(9,4)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40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029306-AD4E-75A2-A087-63DC9425164F}"/>
              </a:ext>
            </a:extLst>
          </p:cNvPr>
          <p:cNvSpPr/>
          <p:nvPr/>
        </p:nvSpPr>
        <p:spPr>
          <a:xfrm>
            <a:off x="5511189" y="17915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C7C9CD-F828-A70B-2E40-99343050C639}"/>
              </a:ext>
            </a:extLst>
          </p:cNvPr>
          <p:cNvSpPr/>
          <p:nvPr/>
        </p:nvSpPr>
        <p:spPr>
          <a:xfrm>
            <a:off x="5998369" y="17915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411E36-F7FA-2D0D-3FA8-57B1F74A5061}"/>
              </a:ext>
            </a:extLst>
          </p:cNvPr>
          <p:cNvSpPr/>
          <p:nvPr/>
        </p:nvSpPr>
        <p:spPr>
          <a:xfrm>
            <a:off x="6485549" y="17915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C153E0-5C68-C05A-DCF6-60EC1EE8D4F6}"/>
              </a:ext>
            </a:extLst>
          </p:cNvPr>
          <p:cNvSpPr/>
          <p:nvPr/>
        </p:nvSpPr>
        <p:spPr>
          <a:xfrm>
            <a:off x="5511189" y="66633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C3FC2-F0B0-15AA-7ED6-0F35BD3FC47A}"/>
              </a:ext>
            </a:extLst>
          </p:cNvPr>
          <p:cNvSpPr/>
          <p:nvPr/>
        </p:nvSpPr>
        <p:spPr>
          <a:xfrm>
            <a:off x="5998369" y="66633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28E59F-876B-7224-8FE7-3DA65F0E6219}"/>
              </a:ext>
            </a:extLst>
          </p:cNvPr>
          <p:cNvSpPr/>
          <p:nvPr/>
        </p:nvSpPr>
        <p:spPr>
          <a:xfrm>
            <a:off x="6485549" y="66633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AAD5D3-30C3-93B6-3395-BE167143C838}"/>
              </a:ext>
            </a:extLst>
          </p:cNvPr>
          <p:cNvSpPr/>
          <p:nvPr/>
        </p:nvSpPr>
        <p:spPr>
          <a:xfrm>
            <a:off x="5511189" y="115351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F8B1F1-D69F-0C29-3238-1FD13A5260C3}"/>
              </a:ext>
            </a:extLst>
          </p:cNvPr>
          <p:cNvSpPr/>
          <p:nvPr/>
        </p:nvSpPr>
        <p:spPr>
          <a:xfrm>
            <a:off x="5998369" y="115351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2C76F8-1827-9BF5-15AA-574031140169}"/>
              </a:ext>
            </a:extLst>
          </p:cNvPr>
          <p:cNvSpPr/>
          <p:nvPr/>
        </p:nvSpPr>
        <p:spPr>
          <a:xfrm>
            <a:off x="6485549" y="115351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2981081" y="42274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3468261" y="42274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2981081" y="90992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3468261" y="90992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2544733-4CBE-C8BA-7386-38FA1752DB0F}"/>
              </a:ext>
            </a:extLst>
          </p:cNvPr>
          <p:cNvSpPr/>
          <p:nvPr/>
        </p:nvSpPr>
        <p:spPr>
          <a:xfrm>
            <a:off x="1097464" y="42274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AC513BB-314B-4F14-CC75-5B4DCB6C4B30}"/>
              </a:ext>
            </a:extLst>
          </p:cNvPr>
          <p:cNvSpPr/>
          <p:nvPr/>
        </p:nvSpPr>
        <p:spPr>
          <a:xfrm>
            <a:off x="1584644" y="42274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919065C-DD58-846B-72F4-BA9ECA248AA2}"/>
              </a:ext>
            </a:extLst>
          </p:cNvPr>
          <p:cNvSpPr/>
          <p:nvPr/>
        </p:nvSpPr>
        <p:spPr>
          <a:xfrm>
            <a:off x="1097464" y="90992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332E6A-15D1-88E1-FE7B-D11DF3184497}"/>
              </a:ext>
            </a:extLst>
          </p:cNvPr>
          <p:cNvSpPr/>
          <p:nvPr/>
        </p:nvSpPr>
        <p:spPr>
          <a:xfrm>
            <a:off x="1584644" y="909928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0E2BE-CAFA-A00C-069D-6DF2077C31AA}"/>
              </a:ext>
            </a:extLst>
          </p:cNvPr>
          <p:cNvSpPr txBox="1"/>
          <p:nvPr/>
        </p:nvSpPr>
        <p:spPr>
          <a:xfrm>
            <a:off x="8176719" y="3958814"/>
            <a:ext cx="2590774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[[ 1.  3.  5.  3.]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[ 5. 12. 16.  9.]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[11. 24. 28. 15.]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[ 7. 15. 17.  9.]]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877-E1FC-67E1-4417-B65AF34B1E5C}"/>
              </a:ext>
            </a:extLst>
          </p:cNvPr>
          <p:cNvSpPr txBox="1"/>
          <p:nvPr/>
        </p:nvSpPr>
        <p:spPr>
          <a:xfrm>
            <a:off x="1489587" y="265471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D03E9-92DD-D9F2-6C20-A641F9428743}"/>
              </a:ext>
            </a:extLst>
          </p:cNvPr>
          <p:cNvSpPr txBox="1"/>
          <p:nvPr/>
        </p:nvSpPr>
        <p:spPr>
          <a:xfrm>
            <a:off x="2163228" y="265471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4D7BF6-6602-89B8-3AA2-585677FAAB85}"/>
              </a:ext>
            </a:extLst>
          </p:cNvPr>
          <p:cNvSpPr/>
          <p:nvPr/>
        </p:nvSpPr>
        <p:spPr>
          <a:xfrm>
            <a:off x="1682642" y="342809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FD2C26-5015-28B3-0A65-3AA36CF75F0A}"/>
              </a:ext>
            </a:extLst>
          </p:cNvPr>
          <p:cNvSpPr/>
          <p:nvPr/>
        </p:nvSpPr>
        <p:spPr>
          <a:xfrm>
            <a:off x="2163228" y="342900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F4659-C186-E9D8-91CB-AFCBA2278277}"/>
              </a:ext>
            </a:extLst>
          </p:cNvPr>
          <p:cNvSpPr/>
          <p:nvPr/>
        </p:nvSpPr>
        <p:spPr>
          <a:xfrm>
            <a:off x="2650408" y="342900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F8E35-C840-D76A-1387-AC166F8717CE}"/>
              </a:ext>
            </a:extLst>
          </p:cNvPr>
          <p:cNvSpPr/>
          <p:nvPr/>
        </p:nvSpPr>
        <p:spPr>
          <a:xfrm>
            <a:off x="3127172" y="342900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F77F3C-1EC8-2520-BF80-A1D341D5378F}"/>
              </a:ext>
            </a:extLst>
          </p:cNvPr>
          <p:cNvSpPr/>
          <p:nvPr/>
        </p:nvSpPr>
        <p:spPr>
          <a:xfrm>
            <a:off x="815946" y="2810169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099099-DAAB-0C0C-8E2C-9812E3E93253}"/>
              </a:ext>
            </a:extLst>
          </p:cNvPr>
          <p:cNvSpPr/>
          <p:nvPr/>
        </p:nvSpPr>
        <p:spPr>
          <a:xfrm>
            <a:off x="815946" y="3297349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6878CC-7D48-0FAE-4CEF-31A69F330EFF}"/>
              </a:ext>
            </a:extLst>
          </p:cNvPr>
          <p:cNvSpPr/>
          <p:nvPr/>
        </p:nvSpPr>
        <p:spPr>
          <a:xfrm>
            <a:off x="815946" y="3784529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D39AF-B49F-FB9B-B543-B7D7AB884EB8}"/>
              </a:ext>
            </a:extLst>
          </p:cNvPr>
          <p:cNvSpPr/>
          <p:nvPr/>
        </p:nvSpPr>
        <p:spPr>
          <a:xfrm>
            <a:off x="815946" y="4271709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48CFDA-67B7-0A20-F0C3-EEE1AB8F93E9}"/>
              </a:ext>
            </a:extLst>
          </p:cNvPr>
          <p:cNvSpPr/>
          <p:nvPr/>
        </p:nvSpPr>
        <p:spPr>
          <a:xfrm>
            <a:off x="4095730" y="265471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F96785-4368-C307-41A5-9D8ABA3E8A86}"/>
              </a:ext>
            </a:extLst>
          </p:cNvPr>
          <p:cNvSpPr/>
          <p:nvPr/>
        </p:nvSpPr>
        <p:spPr>
          <a:xfrm>
            <a:off x="4584448" y="265471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E3A23E-D583-69EE-93CE-67BDDC4F90B5}"/>
              </a:ext>
            </a:extLst>
          </p:cNvPr>
          <p:cNvSpPr/>
          <p:nvPr/>
        </p:nvSpPr>
        <p:spPr>
          <a:xfrm>
            <a:off x="5071628" y="265471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62D548-3E40-2C0E-99FB-A598D9AEC969}"/>
              </a:ext>
            </a:extLst>
          </p:cNvPr>
          <p:cNvSpPr/>
          <p:nvPr/>
        </p:nvSpPr>
        <p:spPr>
          <a:xfrm>
            <a:off x="5558808" y="265471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6F4068-9956-9745-742B-98E8B2B4AA6E}"/>
              </a:ext>
            </a:extLst>
          </p:cNvPr>
          <p:cNvSpPr/>
          <p:nvPr/>
        </p:nvSpPr>
        <p:spPr>
          <a:xfrm>
            <a:off x="4094192" y="314189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135CC8-A9E6-E51F-43AA-E096A2852B45}"/>
              </a:ext>
            </a:extLst>
          </p:cNvPr>
          <p:cNvSpPr/>
          <p:nvPr/>
        </p:nvSpPr>
        <p:spPr>
          <a:xfrm>
            <a:off x="4582910" y="314189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BB3287-91FA-8938-FFE7-7A2833AD0DFE}"/>
              </a:ext>
            </a:extLst>
          </p:cNvPr>
          <p:cNvSpPr/>
          <p:nvPr/>
        </p:nvSpPr>
        <p:spPr>
          <a:xfrm>
            <a:off x="5070090" y="314189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EEA98E-7053-B260-7290-8E65FAF71E21}"/>
              </a:ext>
            </a:extLst>
          </p:cNvPr>
          <p:cNvSpPr/>
          <p:nvPr/>
        </p:nvSpPr>
        <p:spPr>
          <a:xfrm>
            <a:off x="5557270" y="314189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68DC9B-4C35-0A70-D729-B9FD7407DF19}"/>
              </a:ext>
            </a:extLst>
          </p:cNvPr>
          <p:cNvSpPr/>
          <p:nvPr/>
        </p:nvSpPr>
        <p:spPr>
          <a:xfrm>
            <a:off x="4092654" y="362907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2A1654-94C0-FED2-14C5-38E5E910019B}"/>
              </a:ext>
            </a:extLst>
          </p:cNvPr>
          <p:cNvSpPr/>
          <p:nvPr/>
        </p:nvSpPr>
        <p:spPr>
          <a:xfrm>
            <a:off x="4581372" y="362907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11A4E4-4934-46B0-1DE6-3458F1A6CBB4}"/>
              </a:ext>
            </a:extLst>
          </p:cNvPr>
          <p:cNvSpPr/>
          <p:nvPr/>
        </p:nvSpPr>
        <p:spPr>
          <a:xfrm>
            <a:off x="5068552" y="362907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0356C5-9584-16CF-405D-C6B2D9104B9E}"/>
              </a:ext>
            </a:extLst>
          </p:cNvPr>
          <p:cNvSpPr/>
          <p:nvPr/>
        </p:nvSpPr>
        <p:spPr>
          <a:xfrm>
            <a:off x="5555732" y="362907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F9A0CD-2EAA-815B-D8D8-0DD095710C51}"/>
              </a:ext>
            </a:extLst>
          </p:cNvPr>
          <p:cNvSpPr/>
          <p:nvPr/>
        </p:nvSpPr>
        <p:spPr>
          <a:xfrm>
            <a:off x="4091116" y="411625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521756-8FFD-0C57-308E-96D95BD536D0}"/>
              </a:ext>
            </a:extLst>
          </p:cNvPr>
          <p:cNvSpPr/>
          <p:nvPr/>
        </p:nvSpPr>
        <p:spPr>
          <a:xfrm>
            <a:off x="4579834" y="411625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B65D12-BD3E-220E-0C84-CF4E8AB9DA87}"/>
              </a:ext>
            </a:extLst>
          </p:cNvPr>
          <p:cNvSpPr/>
          <p:nvPr/>
        </p:nvSpPr>
        <p:spPr>
          <a:xfrm>
            <a:off x="5067014" y="411625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2DC3D9-F8D1-C380-CC43-326215A9B828}"/>
              </a:ext>
            </a:extLst>
          </p:cNvPr>
          <p:cNvSpPr/>
          <p:nvPr/>
        </p:nvSpPr>
        <p:spPr>
          <a:xfrm>
            <a:off x="5554194" y="4116250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57A603-22DD-71CA-EF93-4A057B4BED94}"/>
              </a:ext>
            </a:extLst>
          </p:cNvPr>
          <p:cNvSpPr txBox="1"/>
          <p:nvPr/>
        </p:nvSpPr>
        <p:spPr>
          <a:xfrm>
            <a:off x="4436785" y="21555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430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029306-AD4E-75A2-A087-63DC9425164F}"/>
              </a:ext>
            </a:extLst>
          </p:cNvPr>
          <p:cNvSpPr/>
          <p:nvPr/>
        </p:nvSpPr>
        <p:spPr>
          <a:xfrm>
            <a:off x="1995625" y="26680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C7C9CD-F828-A70B-2E40-99343050C639}"/>
              </a:ext>
            </a:extLst>
          </p:cNvPr>
          <p:cNvSpPr/>
          <p:nvPr/>
        </p:nvSpPr>
        <p:spPr>
          <a:xfrm>
            <a:off x="2371588" y="26680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411E36-F7FA-2D0D-3FA8-57B1F74A5061}"/>
              </a:ext>
            </a:extLst>
          </p:cNvPr>
          <p:cNvSpPr/>
          <p:nvPr/>
        </p:nvSpPr>
        <p:spPr>
          <a:xfrm>
            <a:off x="2747552" y="26680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BDFE3E-E1D3-C725-5262-3A250B9E729B}"/>
              </a:ext>
            </a:extLst>
          </p:cNvPr>
          <p:cNvSpPr/>
          <p:nvPr/>
        </p:nvSpPr>
        <p:spPr>
          <a:xfrm>
            <a:off x="3123515" y="26680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C153E0-5C68-C05A-DCF6-60EC1EE8D4F6}"/>
              </a:ext>
            </a:extLst>
          </p:cNvPr>
          <p:cNvSpPr/>
          <p:nvPr/>
        </p:nvSpPr>
        <p:spPr>
          <a:xfrm>
            <a:off x="1995625" y="64276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C3FC2-F0B0-15AA-7ED6-0F35BD3FC47A}"/>
              </a:ext>
            </a:extLst>
          </p:cNvPr>
          <p:cNvSpPr/>
          <p:nvPr/>
        </p:nvSpPr>
        <p:spPr>
          <a:xfrm>
            <a:off x="2371588" y="64276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28E59F-876B-7224-8FE7-3DA65F0E6219}"/>
              </a:ext>
            </a:extLst>
          </p:cNvPr>
          <p:cNvSpPr/>
          <p:nvPr/>
        </p:nvSpPr>
        <p:spPr>
          <a:xfrm>
            <a:off x="2747552" y="64276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000774-9D1A-CF1C-B2A3-2DD415217821}"/>
              </a:ext>
            </a:extLst>
          </p:cNvPr>
          <p:cNvSpPr/>
          <p:nvPr/>
        </p:nvSpPr>
        <p:spPr>
          <a:xfrm>
            <a:off x="3123515" y="64276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AAD5D3-30C3-93B6-3395-BE167143C838}"/>
              </a:ext>
            </a:extLst>
          </p:cNvPr>
          <p:cNvSpPr/>
          <p:nvPr/>
        </p:nvSpPr>
        <p:spPr>
          <a:xfrm>
            <a:off x="1995625" y="10187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F8B1F1-D69F-0C29-3238-1FD13A5260C3}"/>
              </a:ext>
            </a:extLst>
          </p:cNvPr>
          <p:cNvSpPr/>
          <p:nvPr/>
        </p:nvSpPr>
        <p:spPr>
          <a:xfrm>
            <a:off x="2371588" y="10187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2C76F8-1827-9BF5-15AA-574031140169}"/>
              </a:ext>
            </a:extLst>
          </p:cNvPr>
          <p:cNvSpPr/>
          <p:nvPr/>
        </p:nvSpPr>
        <p:spPr>
          <a:xfrm>
            <a:off x="2747552" y="10187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B251441-9F31-F996-30F4-BE947BC0E599}"/>
              </a:ext>
            </a:extLst>
          </p:cNvPr>
          <p:cNvSpPr/>
          <p:nvPr/>
        </p:nvSpPr>
        <p:spPr>
          <a:xfrm>
            <a:off x="3123515" y="10187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C8D5A21-996A-E8A6-4D3A-8D04AD61A04F}"/>
              </a:ext>
            </a:extLst>
          </p:cNvPr>
          <p:cNvSpPr/>
          <p:nvPr/>
        </p:nvSpPr>
        <p:spPr>
          <a:xfrm>
            <a:off x="1995625" y="13946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31A61E2-06E9-16DE-FDF9-15DEC207638E}"/>
              </a:ext>
            </a:extLst>
          </p:cNvPr>
          <p:cNvSpPr/>
          <p:nvPr/>
        </p:nvSpPr>
        <p:spPr>
          <a:xfrm>
            <a:off x="2371588" y="13946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AEDDE8-2734-4899-2E86-F4A9C459D400}"/>
              </a:ext>
            </a:extLst>
          </p:cNvPr>
          <p:cNvSpPr/>
          <p:nvPr/>
        </p:nvSpPr>
        <p:spPr>
          <a:xfrm>
            <a:off x="2747552" y="13946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04C96FA-B0E4-6D88-FE16-5EBC9741DD86}"/>
              </a:ext>
            </a:extLst>
          </p:cNvPr>
          <p:cNvSpPr/>
          <p:nvPr/>
        </p:nvSpPr>
        <p:spPr>
          <a:xfrm>
            <a:off x="3123515" y="13946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472383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521101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472383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521101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58A18F-91B3-04B5-E9B5-215A75AF3B1C}"/>
              </a:ext>
            </a:extLst>
          </p:cNvPr>
          <p:cNvSpPr txBox="1"/>
          <p:nvPr/>
        </p:nvSpPr>
        <p:spPr>
          <a:xfrm>
            <a:off x="715297" y="238186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OW,C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FW)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45D4CE-C8DC-4DFE-D3F0-4275AB889124}"/>
              </a:ext>
            </a:extLst>
          </p:cNvPr>
          <p:cNvSpPr txBox="1"/>
          <p:nvPr/>
        </p:nvSpPr>
        <p:spPr>
          <a:xfrm>
            <a:off x="632486" y="286904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4,1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71852" y="179373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4F3F30E-A25E-69E1-663B-CD7F8ACCCBD2}"/>
              </a:ext>
            </a:extLst>
          </p:cNvPr>
          <p:cNvSpPr/>
          <p:nvPr/>
        </p:nvSpPr>
        <p:spPr>
          <a:xfrm>
            <a:off x="6491827" y="329566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9DFDD8A-748F-4781-E603-6F02C62957F7}"/>
              </a:ext>
            </a:extLst>
          </p:cNvPr>
          <p:cNvSpPr/>
          <p:nvPr/>
        </p:nvSpPr>
        <p:spPr>
          <a:xfrm>
            <a:off x="6491827" y="378284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58C7110-19FE-EED6-5125-B2EAA1FC418E}"/>
              </a:ext>
            </a:extLst>
          </p:cNvPr>
          <p:cNvSpPr/>
          <p:nvPr/>
        </p:nvSpPr>
        <p:spPr>
          <a:xfrm>
            <a:off x="6491827" y="427002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9A0D85A-F5AE-3A77-2B03-C97169FA6136}"/>
              </a:ext>
            </a:extLst>
          </p:cNvPr>
          <p:cNvSpPr/>
          <p:nvPr/>
        </p:nvSpPr>
        <p:spPr>
          <a:xfrm>
            <a:off x="6491827" y="4757203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5725877" y="2699195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(16,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E88EFE5-9EDC-044B-87B5-6687B78515B2}"/>
              </a:ext>
            </a:extLst>
          </p:cNvPr>
          <p:cNvSpPr txBox="1"/>
          <p:nvPr/>
        </p:nvSpPr>
        <p:spPr>
          <a:xfrm>
            <a:off x="7560514" y="296781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(16,1)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62C1F-55B0-BBAB-8BE3-ADEC3785CBE5}"/>
              </a:ext>
            </a:extLst>
          </p:cNvPr>
          <p:cNvSpPr txBox="1"/>
          <p:nvPr/>
        </p:nvSpPr>
        <p:spPr>
          <a:xfrm>
            <a:off x="4616245" y="58994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N-F+1+2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 = 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06D82E-BC35-4697-A09F-5DEDFABD7EE9}"/>
              </a:ext>
            </a:extLst>
          </p:cNvPr>
          <p:cNvSpPr/>
          <p:nvPr/>
        </p:nvSpPr>
        <p:spPr>
          <a:xfrm>
            <a:off x="3502617" y="26680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5C1D4D-FB8B-156A-69BF-B24FAB81B644}"/>
              </a:ext>
            </a:extLst>
          </p:cNvPr>
          <p:cNvSpPr/>
          <p:nvPr/>
        </p:nvSpPr>
        <p:spPr>
          <a:xfrm>
            <a:off x="3502617" y="64276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795869-AB4E-B6E2-49DB-183FD469DC59}"/>
              </a:ext>
            </a:extLst>
          </p:cNvPr>
          <p:cNvSpPr/>
          <p:nvPr/>
        </p:nvSpPr>
        <p:spPr>
          <a:xfrm>
            <a:off x="3502617" y="10187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A6454-765C-9FCB-3F25-3245686944FE}"/>
              </a:ext>
            </a:extLst>
          </p:cNvPr>
          <p:cNvSpPr/>
          <p:nvPr/>
        </p:nvSpPr>
        <p:spPr>
          <a:xfrm>
            <a:off x="3502617" y="13946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4A4A44-85CC-9358-3CFF-DA077122D9E8}"/>
              </a:ext>
            </a:extLst>
          </p:cNvPr>
          <p:cNvSpPr/>
          <p:nvPr/>
        </p:nvSpPr>
        <p:spPr>
          <a:xfrm>
            <a:off x="1995625" y="17706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92E66-0147-6516-FB3B-624621646DD2}"/>
              </a:ext>
            </a:extLst>
          </p:cNvPr>
          <p:cNvSpPr/>
          <p:nvPr/>
        </p:nvSpPr>
        <p:spPr>
          <a:xfrm>
            <a:off x="2371588" y="17706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62A0F2-7B1F-06B0-EB27-DEA84202700A}"/>
              </a:ext>
            </a:extLst>
          </p:cNvPr>
          <p:cNvSpPr/>
          <p:nvPr/>
        </p:nvSpPr>
        <p:spPr>
          <a:xfrm>
            <a:off x="2747552" y="17706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B2AA8F-87FE-7CDC-BA77-E13AEDA1C90A}"/>
              </a:ext>
            </a:extLst>
          </p:cNvPr>
          <p:cNvSpPr/>
          <p:nvPr/>
        </p:nvSpPr>
        <p:spPr>
          <a:xfrm>
            <a:off x="3123515" y="17706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03F8CB-BB79-3C2C-DB8E-B932E392875C}"/>
              </a:ext>
            </a:extLst>
          </p:cNvPr>
          <p:cNvSpPr/>
          <p:nvPr/>
        </p:nvSpPr>
        <p:spPr>
          <a:xfrm>
            <a:off x="3502617" y="17706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7129491" y="45478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7505454" y="45478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7881418" y="45478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E8516-C8C3-544B-4F20-F285748E9963}"/>
              </a:ext>
            </a:extLst>
          </p:cNvPr>
          <p:cNvSpPr/>
          <p:nvPr/>
        </p:nvSpPr>
        <p:spPr>
          <a:xfrm>
            <a:off x="8257381" y="45478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7129491" y="83074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7505454" y="83074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7881418" y="83074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9BF5E-8B8F-81D6-80D2-E925CB7DDDAC}"/>
              </a:ext>
            </a:extLst>
          </p:cNvPr>
          <p:cNvSpPr/>
          <p:nvPr/>
        </p:nvSpPr>
        <p:spPr>
          <a:xfrm>
            <a:off x="8257381" y="83074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7129491" y="120670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7505454" y="120670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7881418" y="120670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C0AD1A-69A7-D10E-A559-8657D174008D}"/>
              </a:ext>
            </a:extLst>
          </p:cNvPr>
          <p:cNvSpPr/>
          <p:nvPr/>
        </p:nvSpPr>
        <p:spPr>
          <a:xfrm>
            <a:off x="8257381" y="120670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40E9CB-7836-1B6E-9831-52482DC094D2}"/>
              </a:ext>
            </a:extLst>
          </p:cNvPr>
          <p:cNvSpPr/>
          <p:nvPr/>
        </p:nvSpPr>
        <p:spPr>
          <a:xfrm>
            <a:off x="7129491" y="15826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234EF-6619-472F-D07A-5B12059C5590}"/>
              </a:ext>
            </a:extLst>
          </p:cNvPr>
          <p:cNvSpPr/>
          <p:nvPr/>
        </p:nvSpPr>
        <p:spPr>
          <a:xfrm>
            <a:off x="7505454" y="15826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0C7E7-DA14-D049-CE0E-4567589E66A1}"/>
              </a:ext>
            </a:extLst>
          </p:cNvPr>
          <p:cNvSpPr/>
          <p:nvPr/>
        </p:nvSpPr>
        <p:spPr>
          <a:xfrm>
            <a:off x="7881418" y="15826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60E7B-B39D-E59A-200E-D9A537B35E0E}"/>
              </a:ext>
            </a:extLst>
          </p:cNvPr>
          <p:cNvSpPr/>
          <p:nvPr/>
        </p:nvSpPr>
        <p:spPr>
          <a:xfrm>
            <a:off x="8257381" y="15826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21CB1D-1993-0498-1E20-FB5B2F0CD02A}"/>
              </a:ext>
            </a:extLst>
          </p:cNvPr>
          <p:cNvSpPr txBox="1"/>
          <p:nvPr/>
        </p:nvSpPr>
        <p:spPr>
          <a:xfrm>
            <a:off x="8668499" y="3007218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(1,4,4,1)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F61545-69D6-5A1B-A3CF-5497D529309D}"/>
              </a:ext>
            </a:extLst>
          </p:cNvPr>
          <p:cNvSpPr/>
          <p:nvPr/>
        </p:nvSpPr>
        <p:spPr>
          <a:xfrm>
            <a:off x="6270507" y="2734592"/>
            <a:ext cx="1334782" cy="34671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4738E6-2632-314C-AC03-E78CF7B89B60}"/>
              </a:ext>
            </a:extLst>
          </p:cNvPr>
          <p:cNvSpPr/>
          <p:nvPr/>
        </p:nvSpPr>
        <p:spPr>
          <a:xfrm>
            <a:off x="6322123" y="2801568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4A68B8-FDBA-EE48-92C6-43DCE53246F8}"/>
              </a:ext>
            </a:extLst>
          </p:cNvPr>
          <p:cNvSpPr/>
          <p:nvPr/>
        </p:nvSpPr>
        <p:spPr>
          <a:xfrm>
            <a:off x="1167562" y="3061711"/>
            <a:ext cx="2916495" cy="14807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48519F7-441F-1D03-A1F6-FC934AF939D7}"/>
              </a:ext>
            </a:extLst>
          </p:cNvPr>
          <p:cNvSpPr/>
          <p:nvPr/>
        </p:nvSpPr>
        <p:spPr>
          <a:xfrm>
            <a:off x="1233929" y="3135614"/>
            <a:ext cx="278375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48956-921C-4881-DDC7-3C4FC5BAA553}"/>
              </a:ext>
            </a:extLst>
          </p:cNvPr>
          <p:cNvSpPr txBox="1"/>
          <p:nvPr/>
        </p:nvSpPr>
        <p:spPr>
          <a:xfrm>
            <a:off x="546839" y="70643"/>
            <a:ext cx="7661072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input_shape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(1,2,5)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np.arange(10).reshape(input_shape)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np.arange(10).reshape(input_shape).transpose((0,2,1))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03BC7C-D0F4-5194-2FD7-4F4AFAA81299}"/>
              </a:ext>
            </a:extLst>
          </p:cNvPr>
          <p:cNvSpPr/>
          <p:nvPr/>
        </p:nvSpPr>
        <p:spPr>
          <a:xfrm>
            <a:off x="1187245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5242F01-365D-20A5-920B-A9858D1CBFF7}"/>
              </a:ext>
            </a:extLst>
          </p:cNvPr>
          <p:cNvSpPr/>
          <p:nvPr/>
        </p:nvSpPr>
        <p:spPr>
          <a:xfrm>
            <a:off x="1718187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84720A-A56B-CF9B-583C-C07748735256}"/>
              </a:ext>
            </a:extLst>
          </p:cNvPr>
          <p:cNvSpPr/>
          <p:nvPr/>
        </p:nvSpPr>
        <p:spPr>
          <a:xfrm>
            <a:off x="2249129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2AEED1-6A5C-C439-872D-00F33EA45AB5}"/>
              </a:ext>
            </a:extLst>
          </p:cNvPr>
          <p:cNvSpPr/>
          <p:nvPr/>
        </p:nvSpPr>
        <p:spPr>
          <a:xfrm>
            <a:off x="2780071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F7AC16-99CD-3DF0-2EDC-67BF3477DD88}"/>
              </a:ext>
            </a:extLst>
          </p:cNvPr>
          <p:cNvSpPr/>
          <p:nvPr/>
        </p:nvSpPr>
        <p:spPr>
          <a:xfrm>
            <a:off x="3311013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649188-69A7-CDBE-C45F-387643CEBE0A}"/>
              </a:ext>
            </a:extLst>
          </p:cNvPr>
          <p:cNvSpPr/>
          <p:nvPr/>
        </p:nvSpPr>
        <p:spPr>
          <a:xfrm>
            <a:off x="3841955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5D9C3D-D98E-6440-7C3D-F9560ACD3E45}"/>
              </a:ext>
            </a:extLst>
          </p:cNvPr>
          <p:cNvSpPr/>
          <p:nvPr/>
        </p:nvSpPr>
        <p:spPr>
          <a:xfrm>
            <a:off x="4372897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ADB9E2-B3C8-9D93-A4B4-220FF69D7894}"/>
              </a:ext>
            </a:extLst>
          </p:cNvPr>
          <p:cNvSpPr/>
          <p:nvPr/>
        </p:nvSpPr>
        <p:spPr>
          <a:xfrm>
            <a:off x="4903839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94FDBE1-6F51-868A-5845-A42F6309E775}"/>
              </a:ext>
            </a:extLst>
          </p:cNvPr>
          <p:cNvSpPr/>
          <p:nvPr/>
        </p:nvSpPr>
        <p:spPr>
          <a:xfrm>
            <a:off x="5434781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BEEA251-9D8C-1C42-8124-4F1B79DD2A8A}"/>
              </a:ext>
            </a:extLst>
          </p:cNvPr>
          <p:cNvSpPr/>
          <p:nvPr/>
        </p:nvSpPr>
        <p:spPr>
          <a:xfrm>
            <a:off x="5965723" y="198744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0AD1E1-9AAA-7249-30E3-8B10DF58483C}"/>
              </a:ext>
            </a:extLst>
          </p:cNvPr>
          <p:cNvSpPr/>
          <p:nvPr/>
        </p:nvSpPr>
        <p:spPr>
          <a:xfrm>
            <a:off x="1296611" y="320418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D84DBB-2FBF-6CDD-ADD2-8090A33F564C}"/>
              </a:ext>
            </a:extLst>
          </p:cNvPr>
          <p:cNvSpPr/>
          <p:nvPr/>
        </p:nvSpPr>
        <p:spPr>
          <a:xfrm>
            <a:off x="1827553" y="320552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246FEA-A9BD-9610-C6A0-EBF74E765D13}"/>
              </a:ext>
            </a:extLst>
          </p:cNvPr>
          <p:cNvSpPr/>
          <p:nvPr/>
        </p:nvSpPr>
        <p:spPr>
          <a:xfrm>
            <a:off x="2358495" y="320685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009E6C5-DE11-7B20-2C26-BE441CE1EE97}"/>
              </a:ext>
            </a:extLst>
          </p:cNvPr>
          <p:cNvSpPr/>
          <p:nvPr/>
        </p:nvSpPr>
        <p:spPr>
          <a:xfrm>
            <a:off x="2889437" y="320818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932E8D-1118-50B0-D13F-4197B9653A3E}"/>
              </a:ext>
            </a:extLst>
          </p:cNvPr>
          <p:cNvSpPr/>
          <p:nvPr/>
        </p:nvSpPr>
        <p:spPr>
          <a:xfrm>
            <a:off x="3420379" y="320951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F84260-0A57-2518-B760-9D88770E8C03}"/>
              </a:ext>
            </a:extLst>
          </p:cNvPr>
          <p:cNvSpPr/>
          <p:nvPr/>
        </p:nvSpPr>
        <p:spPr>
          <a:xfrm>
            <a:off x="1233929" y="3802992"/>
            <a:ext cx="278375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B6D34EC-C3DC-D25D-05AA-2EE7D789DBE6}"/>
              </a:ext>
            </a:extLst>
          </p:cNvPr>
          <p:cNvSpPr/>
          <p:nvPr/>
        </p:nvSpPr>
        <p:spPr>
          <a:xfrm>
            <a:off x="1296611" y="387156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ED76C47-1E41-B59D-6737-FDCFDB706EC4}"/>
              </a:ext>
            </a:extLst>
          </p:cNvPr>
          <p:cNvSpPr/>
          <p:nvPr/>
        </p:nvSpPr>
        <p:spPr>
          <a:xfrm>
            <a:off x="1827553" y="387289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AF3C67-9D9F-E23B-14A0-C6196660A94E}"/>
              </a:ext>
            </a:extLst>
          </p:cNvPr>
          <p:cNvSpPr/>
          <p:nvPr/>
        </p:nvSpPr>
        <p:spPr>
          <a:xfrm>
            <a:off x="2358495" y="387423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7C2A9F-6B25-056D-A1FF-0D6D7E8F8EEA}"/>
              </a:ext>
            </a:extLst>
          </p:cNvPr>
          <p:cNvSpPr/>
          <p:nvPr/>
        </p:nvSpPr>
        <p:spPr>
          <a:xfrm>
            <a:off x="2889437" y="387556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25C699-637B-7B99-AF6B-6B3267D0F2E8}"/>
              </a:ext>
            </a:extLst>
          </p:cNvPr>
          <p:cNvSpPr/>
          <p:nvPr/>
        </p:nvSpPr>
        <p:spPr>
          <a:xfrm>
            <a:off x="3420379" y="387689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8A9A41-903F-ED39-05E1-8BBDEB26534B}"/>
              </a:ext>
            </a:extLst>
          </p:cNvPr>
          <p:cNvSpPr txBox="1"/>
          <p:nvPr/>
        </p:nvSpPr>
        <p:spPr>
          <a:xfrm>
            <a:off x="1936919" y="4450965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(1,2,5)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F30638E4-E4E4-6B7E-6E37-72DEF7DFE97F}"/>
              </a:ext>
            </a:extLst>
          </p:cNvPr>
          <p:cNvSpPr/>
          <p:nvPr/>
        </p:nvSpPr>
        <p:spPr>
          <a:xfrm>
            <a:off x="5013205" y="3573106"/>
            <a:ext cx="415397" cy="457200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FFCA6E-5C2C-DB0D-4456-3A6BCD77850B}"/>
              </a:ext>
            </a:extLst>
          </p:cNvPr>
          <p:cNvSpPr txBox="1"/>
          <p:nvPr/>
        </p:nvSpPr>
        <p:spPr>
          <a:xfrm>
            <a:off x="8418835" y="1329257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(1,2,5)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766BB7-654C-0D20-6003-C992D252F80E}"/>
              </a:ext>
            </a:extLst>
          </p:cNvPr>
          <p:cNvSpPr txBox="1"/>
          <p:nvPr/>
        </p:nvSpPr>
        <p:spPr>
          <a:xfrm>
            <a:off x="8418835" y="1779083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(1,5,2)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976F570-B2D1-9302-B1EF-80128BF6879E}"/>
              </a:ext>
            </a:extLst>
          </p:cNvPr>
          <p:cNvCxnSpPr/>
          <p:nvPr/>
        </p:nvCxnSpPr>
        <p:spPr>
          <a:xfrm flipH="1">
            <a:off x="9116320" y="1779083"/>
            <a:ext cx="333086" cy="2083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9E2BA81-405A-2027-69FB-E26947C6627E}"/>
              </a:ext>
            </a:extLst>
          </p:cNvPr>
          <p:cNvCxnSpPr>
            <a:cxnSpLocks/>
          </p:cNvCxnSpPr>
          <p:nvPr/>
        </p:nvCxnSpPr>
        <p:spPr>
          <a:xfrm>
            <a:off x="9116320" y="1779083"/>
            <a:ext cx="322648" cy="2025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2D4D65D-03E3-F53F-A08D-D2EA468514C7}"/>
              </a:ext>
            </a:extLst>
          </p:cNvPr>
          <p:cNvSpPr/>
          <p:nvPr/>
        </p:nvSpPr>
        <p:spPr>
          <a:xfrm>
            <a:off x="6394645" y="2869476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A856332-9774-8EB1-E680-9DD543AD20E0}"/>
              </a:ext>
            </a:extLst>
          </p:cNvPr>
          <p:cNvSpPr/>
          <p:nvPr/>
        </p:nvSpPr>
        <p:spPr>
          <a:xfrm>
            <a:off x="6925587" y="287080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554F83-D985-D476-BCBE-A294D62D8530}"/>
              </a:ext>
            </a:extLst>
          </p:cNvPr>
          <p:cNvSpPr/>
          <p:nvPr/>
        </p:nvSpPr>
        <p:spPr>
          <a:xfrm>
            <a:off x="6322123" y="3468327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88FAAB9-D257-DC49-A7D9-68BE4ECA4F16}"/>
              </a:ext>
            </a:extLst>
          </p:cNvPr>
          <p:cNvSpPr/>
          <p:nvPr/>
        </p:nvSpPr>
        <p:spPr>
          <a:xfrm>
            <a:off x="6394645" y="353623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5230BA2-92CC-F2E0-3973-EE1306129366}"/>
              </a:ext>
            </a:extLst>
          </p:cNvPr>
          <p:cNvSpPr/>
          <p:nvPr/>
        </p:nvSpPr>
        <p:spPr>
          <a:xfrm>
            <a:off x="6925587" y="353756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7B4F2D9-AA85-467E-ED51-C5B28901E62C}"/>
              </a:ext>
            </a:extLst>
          </p:cNvPr>
          <p:cNvSpPr/>
          <p:nvPr/>
        </p:nvSpPr>
        <p:spPr>
          <a:xfrm>
            <a:off x="6322123" y="4135086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9930828-877A-9383-9411-5334DA6B8166}"/>
              </a:ext>
            </a:extLst>
          </p:cNvPr>
          <p:cNvSpPr/>
          <p:nvPr/>
        </p:nvSpPr>
        <p:spPr>
          <a:xfrm>
            <a:off x="6394645" y="420299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2057B4-DAA7-8C2E-1EBE-9CCF839B0B76}"/>
              </a:ext>
            </a:extLst>
          </p:cNvPr>
          <p:cNvSpPr/>
          <p:nvPr/>
        </p:nvSpPr>
        <p:spPr>
          <a:xfrm>
            <a:off x="6925587" y="4204326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7E2E515-F6A0-DFAB-2701-1767A0484EAE}"/>
              </a:ext>
            </a:extLst>
          </p:cNvPr>
          <p:cNvSpPr/>
          <p:nvPr/>
        </p:nvSpPr>
        <p:spPr>
          <a:xfrm>
            <a:off x="6322123" y="4801845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C4BE375-35B2-195D-BE6A-E22967693BE5}"/>
              </a:ext>
            </a:extLst>
          </p:cNvPr>
          <p:cNvSpPr/>
          <p:nvPr/>
        </p:nvSpPr>
        <p:spPr>
          <a:xfrm>
            <a:off x="6394645" y="486975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2C2100-6874-82D4-6B42-3511EEEE6E7F}"/>
              </a:ext>
            </a:extLst>
          </p:cNvPr>
          <p:cNvSpPr/>
          <p:nvPr/>
        </p:nvSpPr>
        <p:spPr>
          <a:xfrm>
            <a:off x="6925587" y="487108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706302E-6FBB-3E4B-1FE7-834A6AB176C8}"/>
              </a:ext>
            </a:extLst>
          </p:cNvPr>
          <p:cNvSpPr/>
          <p:nvPr/>
        </p:nvSpPr>
        <p:spPr>
          <a:xfrm>
            <a:off x="6322123" y="5468604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A9F498A-FBB5-D530-7682-157C025B4FA7}"/>
              </a:ext>
            </a:extLst>
          </p:cNvPr>
          <p:cNvSpPr/>
          <p:nvPr/>
        </p:nvSpPr>
        <p:spPr>
          <a:xfrm>
            <a:off x="6394645" y="553651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F965BD-BE64-BC71-A4DD-6BDD05DDA07C}"/>
              </a:ext>
            </a:extLst>
          </p:cNvPr>
          <p:cNvSpPr/>
          <p:nvPr/>
        </p:nvSpPr>
        <p:spPr>
          <a:xfrm>
            <a:off x="6925587" y="553784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90C120-B058-FF3B-FF49-4CCE4F485D68}"/>
              </a:ext>
            </a:extLst>
          </p:cNvPr>
          <p:cNvSpPr txBox="1"/>
          <p:nvPr/>
        </p:nvSpPr>
        <p:spPr>
          <a:xfrm>
            <a:off x="8418835" y="2165623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(N,T,D)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0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472383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521101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472383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521101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58A18F-91B3-04B5-E9B5-215A75AF3B1C}"/>
              </a:ext>
            </a:extLst>
          </p:cNvPr>
          <p:cNvSpPr txBox="1"/>
          <p:nvPr/>
        </p:nvSpPr>
        <p:spPr>
          <a:xfrm>
            <a:off x="715297" y="238186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OW,C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FW)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45D4CE-C8DC-4DFE-D3F0-4275AB889124}"/>
              </a:ext>
            </a:extLst>
          </p:cNvPr>
          <p:cNvSpPr txBox="1"/>
          <p:nvPr/>
        </p:nvSpPr>
        <p:spPr>
          <a:xfrm>
            <a:off x="632486" y="286904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4,1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71852" y="179373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6522290" y="218771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(16,4)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62C1F-55B0-BBAB-8BE3-ADEC3785CBE5}"/>
              </a:ext>
            </a:extLst>
          </p:cNvPr>
          <p:cNvSpPr txBox="1"/>
          <p:nvPr/>
        </p:nvSpPr>
        <p:spPr>
          <a:xfrm>
            <a:off x="4616245" y="58994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N-F+1+2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 = 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142994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1805912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2181876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E8516-C8C3-544B-4F20-F285748E9963}"/>
              </a:ext>
            </a:extLst>
          </p:cNvPr>
          <p:cNvSpPr/>
          <p:nvPr/>
        </p:nvSpPr>
        <p:spPr>
          <a:xfrm>
            <a:off x="255783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142994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1805912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2181876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9BF5E-8B8F-81D6-80D2-E925CB7DDDAC}"/>
              </a:ext>
            </a:extLst>
          </p:cNvPr>
          <p:cNvSpPr/>
          <p:nvPr/>
        </p:nvSpPr>
        <p:spPr>
          <a:xfrm>
            <a:off x="255783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142994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1805912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2181876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C0AD1A-69A7-D10E-A559-8657D174008D}"/>
              </a:ext>
            </a:extLst>
          </p:cNvPr>
          <p:cNvSpPr/>
          <p:nvPr/>
        </p:nvSpPr>
        <p:spPr>
          <a:xfrm>
            <a:off x="255783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40E9CB-7836-1B6E-9831-52482DC094D2}"/>
              </a:ext>
            </a:extLst>
          </p:cNvPr>
          <p:cNvSpPr/>
          <p:nvPr/>
        </p:nvSpPr>
        <p:spPr>
          <a:xfrm>
            <a:off x="142994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234EF-6619-472F-D07A-5B12059C5590}"/>
              </a:ext>
            </a:extLst>
          </p:cNvPr>
          <p:cNvSpPr/>
          <p:nvPr/>
        </p:nvSpPr>
        <p:spPr>
          <a:xfrm>
            <a:off x="1805912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0C7E7-DA14-D049-CE0E-4567589E66A1}"/>
              </a:ext>
            </a:extLst>
          </p:cNvPr>
          <p:cNvSpPr/>
          <p:nvPr/>
        </p:nvSpPr>
        <p:spPr>
          <a:xfrm>
            <a:off x="2181876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60E7B-B39D-E59A-200E-D9A537B35E0E}"/>
              </a:ext>
            </a:extLst>
          </p:cNvPr>
          <p:cNvSpPr/>
          <p:nvPr/>
        </p:nvSpPr>
        <p:spPr>
          <a:xfrm>
            <a:off x="255783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74719-FADB-713D-4872-0565BD2981BE}"/>
              </a:ext>
            </a:extLst>
          </p:cNvPr>
          <p:cNvSpPr txBox="1"/>
          <p:nvPr/>
        </p:nvSpPr>
        <p:spPr>
          <a:xfrm>
            <a:off x="2835937" y="307993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(16,1)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ECA58C-CF31-BD67-4751-86DD66C71A9B}"/>
              </a:ext>
            </a:extLst>
          </p:cNvPr>
          <p:cNvSpPr txBox="1"/>
          <p:nvPr/>
        </p:nvSpPr>
        <p:spPr>
          <a:xfrm>
            <a:off x="3600310" y="307969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7CED61-B801-F32C-C1CD-9B0194B5EDCB}"/>
              </a:ext>
            </a:extLst>
          </p:cNvPr>
          <p:cNvSpPr/>
          <p:nvPr/>
        </p:nvSpPr>
        <p:spPr>
          <a:xfrm>
            <a:off x="4671852" y="280364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4452BF-39FC-6D51-7194-F67088B08722}"/>
              </a:ext>
            </a:extLst>
          </p:cNvPr>
          <p:cNvSpPr/>
          <p:nvPr/>
        </p:nvSpPr>
        <p:spPr>
          <a:xfrm>
            <a:off x="4671852" y="317961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C648D5-52D1-D97C-9BB1-F30E8A145C43}"/>
              </a:ext>
            </a:extLst>
          </p:cNvPr>
          <p:cNvSpPr/>
          <p:nvPr/>
        </p:nvSpPr>
        <p:spPr>
          <a:xfrm>
            <a:off x="4671852" y="355557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CE9966-6997-99B0-214E-DEC014CD63FC}"/>
              </a:ext>
            </a:extLst>
          </p:cNvPr>
          <p:cNvSpPr/>
          <p:nvPr/>
        </p:nvSpPr>
        <p:spPr>
          <a:xfrm>
            <a:off x="4671852" y="393153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B6E6C3-8C37-A06C-BC14-D8EDD774C76C}"/>
              </a:ext>
            </a:extLst>
          </p:cNvPr>
          <p:cNvSpPr/>
          <p:nvPr/>
        </p:nvSpPr>
        <p:spPr>
          <a:xfrm>
            <a:off x="4671852" y="430749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4C97CB-E6AF-C4EC-07A7-F6B0C03DE0A7}"/>
              </a:ext>
            </a:extLst>
          </p:cNvPr>
          <p:cNvSpPr/>
          <p:nvPr/>
        </p:nvSpPr>
        <p:spPr>
          <a:xfrm>
            <a:off x="4671852" y="468346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B3059C-1B3A-416C-59DA-A3EFC380210B}"/>
              </a:ext>
            </a:extLst>
          </p:cNvPr>
          <p:cNvSpPr/>
          <p:nvPr/>
        </p:nvSpPr>
        <p:spPr>
          <a:xfrm>
            <a:off x="4671852" y="505942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5658357" y="356802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6034320" y="356802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B70D6-1401-8264-0624-D378427E0150}"/>
              </a:ext>
            </a:extLst>
          </p:cNvPr>
          <p:cNvSpPr/>
          <p:nvPr/>
        </p:nvSpPr>
        <p:spPr>
          <a:xfrm>
            <a:off x="6410283" y="356802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B50342-8476-B640-73BD-FCE9CD97CC99}"/>
              </a:ext>
            </a:extLst>
          </p:cNvPr>
          <p:cNvSpPr/>
          <p:nvPr/>
        </p:nvSpPr>
        <p:spPr>
          <a:xfrm>
            <a:off x="6786246" y="356802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2743B7A-5B86-388C-3492-2CB7E805FDBC}"/>
              </a:ext>
            </a:extLst>
          </p:cNvPr>
          <p:cNvSpPr/>
          <p:nvPr/>
        </p:nvSpPr>
        <p:spPr>
          <a:xfrm>
            <a:off x="8453177" y="29916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BBAF3E-06EC-88B6-D92A-8C42745F943C}"/>
              </a:ext>
            </a:extLst>
          </p:cNvPr>
          <p:cNvSpPr/>
          <p:nvPr/>
        </p:nvSpPr>
        <p:spPr>
          <a:xfrm>
            <a:off x="8829140" y="29916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CB8A91-DB73-2559-C400-075CB112730B}"/>
              </a:ext>
            </a:extLst>
          </p:cNvPr>
          <p:cNvSpPr/>
          <p:nvPr/>
        </p:nvSpPr>
        <p:spPr>
          <a:xfrm>
            <a:off x="9205103" y="29916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D4ECB6-06F0-3B9D-EAE3-BF6197BD1E95}"/>
              </a:ext>
            </a:extLst>
          </p:cNvPr>
          <p:cNvSpPr/>
          <p:nvPr/>
        </p:nvSpPr>
        <p:spPr>
          <a:xfrm>
            <a:off x="9581066" y="29916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A36E28-6EF4-DF24-DE78-99B59F146FC6}"/>
              </a:ext>
            </a:extLst>
          </p:cNvPr>
          <p:cNvSpPr/>
          <p:nvPr/>
        </p:nvSpPr>
        <p:spPr>
          <a:xfrm>
            <a:off x="8453177" y="33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1F9413-C5F4-D256-F331-788063B71EF1}"/>
              </a:ext>
            </a:extLst>
          </p:cNvPr>
          <p:cNvSpPr/>
          <p:nvPr/>
        </p:nvSpPr>
        <p:spPr>
          <a:xfrm>
            <a:off x="8829140" y="33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CB7C60-FE56-A654-73AB-EA04AF02D26C}"/>
              </a:ext>
            </a:extLst>
          </p:cNvPr>
          <p:cNvSpPr/>
          <p:nvPr/>
        </p:nvSpPr>
        <p:spPr>
          <a:xfrm>
            <a:off x="9205103" y="33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B99683A-B79F-7863-92B1-9845FF44150F}"/>
              </a:ext>
            </a:extLst>
          </p:cNvPr>
          <p:cNvSpPr/>
          <p:nvPr/>
        </p:nvSpPr>
        <p:spPr>
          <a:xfrm>
            <a:off x="9581066" y="33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0F0A3E-83C2-4B14-BD76-8FA50DCD1BE0}"/>
              </a:ext>
            </a:extLst>
          </p:cNvPr>
          <p:cNvSpPr/>
          <p:nvPr/>
        </p:nvSpPr>
        <p:spPr>
          <a:xfrm>
            <a:off x="8453177" y="3753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5E4D907-3CF4-0164-A64F-599739E37406}"/>
              </a:ext>
            </a:extLst>
          </p:cNvPr>
          <p:cNvSpPr/>
          <p:nvPr/>
        </p:nvSpPr>
        <p:spPr>
          <a:xfrm>
            <a:off x="8829140" y="3753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D983E0-C0C0-4D42-8375-A1CA76D49E2B}"/>
              </a:ext>
            </a:extLst>
          </p:cNvPr>
          <p:cNvSpPr/>
          <p:nvPr/>
        </p:nvSpPr>
        <p:spPr>
          <a:xfrm>
            <a:off x="9205103" y="3753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A0111D-B7EE-15C0-5F49-1623FC7937D3}"/>
              </a:ext>
            </a:extLst>
          </p:cNvPr>
          <p:cNvSpPr/>
          <p:nvPr/>
        </p:nvSpPr>
        <p:spPr>
          <a:xfrm>
            <a:off x="9581066" y="3753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926B476-DD63-E595-CBFA-971DA3D48076}"/>
              </a:ext>
            </a:extLst>
          </p:cNvPr>
          <p:cNvSpPr/>
          <p:nvPr/>
        </p:nvSpPr>
        <p:spPr>
          <a:xfrm>
            <a:off x="8453177" y="41347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22B6EF2-ACD4-A1E1-BF2F-270045358A85}"/>
              </a:ext>
            </a:extLst>
          </p:cNvPr>
          <p:cNvSpPr/>
          <p:nvPr/>
        </p:nvSpPr>
        <p:spPr>
          <a:xfrm>
            <a:off x="8829140" y="41347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9571B1-1114-F947-C297-527AFDC98A71}"/>
              </a:ext>
            </a:extLst>
          </p:cNvPr>
          <p:cNvSpPr/>
          <p:nvPr/>
        </p:nvSpPr>
        <p:spPr>
          <a:xfrm>
            <a:off x="9205103" y="41347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D50F59-9A2C-CBF0-E9D0-13C051A9D8DD}"/>
              </a:ext>
            </a:extLst>
          </p:cNvPr>
          <p:cNvSpPr/>
          <p:nvPr/>
        </p:nvSpPr>
        <p:spPr>
          <a:xfrm>
            <a:off x="9581066" y="41347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7717EE-1D51-37E4-69C8-073A5E1B7A1F}"/>
              </a:ext>
            </a:extLst>
          </p:cNvPr>
          <p:cNvSpPr/>
          <p:nvPr/>
        </p:nvSpPr>
        <p:spPr>
          <a:xfrm>
            <a:off x="8453177" y="45158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10F987-625C-7BEA-22E4-90871D13C7D7}"/>
              </a:ext>
            </a:extLst>
          </p:cNvPr>
          <p:cNvSpPr/>
          <p:nvPr/>
        </p:nvSpPr>
        <p:spPr>
          <a:xfrm>
            <a:off x="8829140" y="45158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2F249CE-7E91-962E-4856-9F937F81E76E}"/>
              </a:ext>
            </a:extLst>
          </p:cNvPr>
          <p:cNvSpPr/>
          <p:nvPr/>
        </p:nvSpPr>
        <p:spPr>
          <a:xfrm>
            <a:off x="9205103" y="45158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03EB99-057D-2E76-F18C-8F92D39FCA5B}"/>
              </a:ext>
            </a:extLst>
          </p:cNvPr>
          <p:cNvSpPr/>
          <p:nvPr/>
        </p:nvSpPr>
        <p:spPr>
          <a:xfrm>
            <a:off x="9581066" y="45158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07BBEC-27F0-0AE3-478B-8F910F16E748}"/>
              </a:ext>
            </a:extLst>
          </p:cNvPr>
          <p:cNvSpPr/>
          <p:nvPr/>
        </p:nvSpPr>
        <p:spPr>
          <a:xfrm>
            <a:off x="8453177" y="48968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8E7A34-F829-15EF-FB6E-08938F2CEEDE}"/>
              </a:ext>
            </a:extLst>
          </p:cNvPr>
          <p:cNvSpPr/>
          <p:nvPr/>
        </p:nvSpPr>
        <p:spPr>
          <a:xfrm>
            <a:off x="8829140" y="48968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F9B27E-497B-6AA3-2090-D998A008D298}"/>
              </a:ext>
            </a:extLst>
          </p:cNvPr>
          <p:cNvSpPr/>
          <p:nvPr/>
        </p:nvSpPr>
        <p:spPr>
          <a:xfrm>
            <a:off x="9205103" y="48968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F426E11-F4DA-9062-9B91-5713A8940896}"/>
              </a:ext>
            </a:extLst>
          </p:cNvPr>
          <p:cNvSpPr/>
          <p:nvPr/>
        </p:nvSpPr>
        <p:spPr>
          <a:xfrm>
            <a:off x="9581066" y="48968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1EFE00-3BE3-8E17-0D78-AA62D6CEABD9}"/>
              </a:ext>
            </a:extLst>
          </p:cNvPr>
          <p:cNvSpPr/>
          <p:nvPr/>
        </p:nvSpPr>
        <p:spPr>
          <a:xfrm>
            <a:off x="8453177" y="527788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CB88FE-FFFB-2F2A-AF1E-95DC8EE78015}"/>
              </a:ext>
            </a:extLst>
          </p:cNvPr>
          <p:cNvSpPr/>
          <p:nvPr/>
        </p:nvSpPr>
        <p:spPr>
          <a:xfrm>
            <a:off x="8829140" y="527788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432A69-A0AE-4765-53CB-12499577FC17}"/>
              </a:ext>
            </a:extLst>
          </p:cNvPr>
          <p:cNvSpPr/>
          <p:nvPr/>
        </p:nvSpPr>
        <p:spPr>
          <a:xfrm>
            <a:off x="9205103" y="527788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A2BAE48-D9AD-1AD3-0A7B-D68FC3040EA0}"/>
              </a:ext>
            </a:extLst>
          </p:cNvPr>
          <p:cNvSpPr/>
          <p:nvPr/>
        </p:nvSpPr>
        <p:spPr>
          <a:xfrm>
            <a:off x="9581066" y="527788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F4455D-DB74-1FD0-EC71-CA8359C34C5A}"/>
              </a:ext>
            </a:extLst>
          </p:cNvPr>
          <p:cNvSpPr/>
          <p:nvPr/>
        </p:nvSpPr>
        <p:spPr>
          <a:xfrm>
            <a:off x="8453177" y="565892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BA5D4B-E645-D8C3-237D-51C41F989987}"/>
              </a:ext>
            </a:extLst>
          </p:cNvPr>
          <p:cNvSpPr/>
          <p:nvPr/>
        </p:nvSpPr>
        <p:spPr>
          <a:xfrm>
            <a:off x="8829140" y="565892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080542A-FE6A-9A8F-3296-8D7E8B7C9184}"/>
              </a:ext>
            </a:extLst>
          </p:cNvPr>
          <p:cNvSpPr/>
          <p:nvPr/>
        </p:nvSpPr>
        <p:spPr>
          <a:xfrm>
            <a:off x="9205103" y="565892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6A6AAC-C75C-ADB2-7B64-A90C08393AC5}"/>
              </a:ext>
            </a:extLst>
          </p:cNvPr>
          <p:cNvSpPr/>
          <p:nvPr/>
        </p:nvSpPr>
        <p:spPr>
          <a:xfrm>
            <a:off x="9581066" y="565892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73B9C5-85AA-E2E3-5A62-1B26880F174F}"/>
              </a:ext>
            </a:extLst>
          </p:cNvPr>
          <p:cNvSpPr/>
          <p:nvPr/>
        </p:nvSpPr>
        <p:spPr>
          <a:xfrm>
            <a:off x="7940956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FE6BA6-3E43-7312-BAD9-9CDA05ADF4D1}"/>
              </a:ext>
            </a:extLst>
          </p:cNvPr>
          <p:cNvSpPr/>
          <p:nvPr/>
        </p:nvSpPr>
        <p:spPr>
          <a:xfrm>
            <a:off x="8316919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B2C2A9-8B7E-E461-456D-63A4AE4638FF}"/>
              </a:ext>
            </a:extLst>
          </p:cNvPr>
          <p:cNvSpPr/>
          <p:nvPr/>
        </p:nvSpPr>
        <p:spPr>
          <a:xfrm>
            <a:off x="8692883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A96BBB-F471-776E-DAD5-8910A5FC10D5}"/>
              </a:ext>
            </a:extLst>
          </p:cNvPr>
          <p:cNvSpPr/>
          <p:nvPr/>
        </p:nvSpPr>
        <p:spPr>
          <a:xfrm>
            <a:off x="9068846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C27061-F265-CDDC-6711-C64FF4EB551F}"/>
              </a:ext>
            </a:extLst>
          </p:cNvPr>
          <p:cNvSpPr/>
          <p:nvPr/>
        </p:nvSpPr>
        <p:spPr>
          <a:xfrm>
            <a:off x="7940956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57E9F-F70F-67B8-FD03-877E0560E461}"/>
              </a:ext>
            </a:extLst>
          </p:cNvPr>
          <p:cNvSpPr/>
          <p:nvPr/>
        </p:nvSpPr>
        <p:spPr>
          <a:xfrm>
            <a:off x="8316919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9397447-BFF9-E919-DF25-7C92980DB8EA}"/>
              </a:ext>
            </a:extLst>
          </p:cNvPr>
          <p:cNvSpPr/>
          <p:nvPr/>
        </p:nvSpPr>
        <p:spPr>
          <a:xfrm>
            <a:off x="8692883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163B6A-85D0-BF7B-7D56-564AB586B9AD}"/>
              </a:ext>
            </a:extLst>
          </p:cNvPr>
          <p:cNvSpPr/>
          <p:nvPr/>
        </p:nvSpPr>
        <p:spPr>
          <a:xfrm>
            <a:off x="9068846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A873084-0E21-A49C-E0DA-7255BDA7B9C4}"/>
              </a:ext>
            </a:extLst>
          </p:cNvPr>
          <p:cNvSpPr/>
          <p:nvPr/>
        </p:nvSpPr>
        <p:spPr>
          <a:xfrm>
            <a:off x="7940956" y="13921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C830F99-BB83-E7BA-FD1E-3020305B3270}"/>
              </a:ext>
            </a:extLst>
          </p:cNvPr>
          <p:cNvSpPr/>
          <p:nvPr/>
        </p:nvSpPr>
        <p:spPr>
          <a:xfrm>
            <a:off x="8316919" y="13921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4C191B1-3A3F-8E25-4292-BF459A9EDB01}"/>
              </a:ext>
            </a:extLst>
          </p:cNvPr>
          <p:cNvSpPr/>
          <p:nvPr/>
        </p:nvSpPr>
        <p:spPr>
          <a:xfrm>
            <a:off x="8692883" y="13921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2B7C96D-23AE-841B-DAE9-A79A802BED1D}"/>
              </a:ext>
            </a:extLst>
          </p:cNvPr>
          <p:cNvSpPr/>
          <p:nvPr/>
        </p:nvSpPr>
        <p:spPr>
          <a:xfrm>
            <a:off x="9068846" y="13921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4F8C781-2FF2-7DF7-C72C-338E775C67E3}"/>
              </a:ext>
            </a:extLst>
          </p:cNvPr>
          <p:cNvSpPr/>
          <p:nvPr/>
        </p:nvSpPr>
        <p:spPr>
          <a:xfrm>
            <a:off x="7940956" y="176809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8742166-D440-4C12-2CF5-E0274AC06AC6}"/>
              </a:ext>
            </a:extLst>
          </p:cNvPr>
          <p:cNvSpPr/>
          <p:nvPr/>
        </p:nvSpPr>
        <p:spPr>
          <a:xfrm>
            <a:off x="8316919" y="176809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67E097-9368-56C9-4551-CD1C8BB7156A}"/>
              </a:ext>
            </a:extLst>
          </p:cNvPr>
          <p:cNvSpPr/>
          <p:nvPr/>
        </p:nvSpPr>
        <p:spPr>
          <a:xfrm>
            <a:off x="8692883" y="176809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B584A85-0AC4-3451-3E29-4E792DB71BB1}"/>
              </a:ext>
            </a:extLst>
          </p:cNvPr>
          <p:cNvSpPr/>
          <p:nvPr/>
        </p:nvSpPr>
        <p:spPr>
          <a:xfrm>
            <a:off x="9068846" y="176809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5D0E5E7-B5AB-C75C-9146-189C08F57025}"/>
              </a:ext>
            </a:extLst>
          </p:cNvPr>
          <p:cNvSpPr/>
          <p:nvPr/>
        </p:nvSpPr>
        <p:spPr>
          <a:xfrm>
            <a:off x="9457221" y="645285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407F14D-DBA1-B45D-56BD-F4E001FA7B82}"/>
              </a:ext>
            </a:extLst>
          </p:cNvPr>
          <p:cNvSpPr/>
          <p:nvPr/>
        </p:nvSpPr>
        <p:spPr>
          <a:xfrm>
            <a:off x="9457221" y="102124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E913C6E-0E6B-2F48-1E4D-257385441522}"/>
              </a:ext>
            </a:extLst>
          </p:cNvPr>
          <p:cNvSpPr/>
          <p:nvPr/>
        </p:nvSpPr>
        <p:spPr>
          <a:xfrm>
            <a:off x="9457221" y="1397212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F3E710A-B016-EDE2-5409-B95A6E015D32}"/>
              </a:ext>
            </a:extLst>
          </p:cNvPr>
          <p:cNvSpPr/>
          <p:nvPr/>
        </p:nvSpPr>
        <p:spPr>
          <a:xfrm>
            <a:off x="9457221" y="1773175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CF3C36D-408C-99E3-FA92-68340F867F77}"/>
              </a:ext>
            </a:extLst>
          </p:cNvPr>
          <p:cNvSpPr/>
          <p:nvPr/>
        </p:nvSpPr>
        <p:spPr>
          <a:xfrm>
            <a:off x="7939785" y="215421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F37D211-DFEF-0CBA-8955-B183FA514C54}"/>
              </a:ext>
            </a:extLst>
          </p:cNvPr>
          <p:cNvSpPr/>
          <p:nvPr/>
        </p:nvSpPr>
        <p:spPr>
          <a:xfrm>
            <a:off x="8315748" y="215421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A7FD521-19A4-45B7-24C3-BF074559DB02}"/>
              </a:ext>
            </a:extLst>
          </p:cNvPr>
          <p:cNvSpPr/>
          <p:nvPr/>
        </p:nvSpPr>
        <p:spPr>
          <a:xfrm>
            <a:off x="8691712" y="215421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768E24D-517A-7364-DD05-D18C41B06051}"/>
              </a:ext>
            </a:extLst>
          </p:cNvPr>
          <p:cNvSpPr/>
          <p:nvPr/>
        </p:nvSpPr>
        <p:spPr>
          <a:xfrm>
            <a:off x="9067675" y="215421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F68C89B-A183-2A8B-8C1B-1288CC000D48}"/>
              </a:ext>
            </a:extLst>
          </p:cNvPr>
          <p:cNvSpPr/>
          <p:nvPr/>
        </p:nvSpPr>
        <p:spPr>
          <a:xfrm>
            <a:off x="9456050" y="2159297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72B8C3C-FBAA-9B28-6C37-60B61D986E80}"/>
              </a:ext>
            </a:extLst>
          </p:cNvPr>
          <p:cNvSpPr txBox="1"/>
          <p:nvPr/>
        </p:nvSpPr>
        <p:spPr>
          <a:xfrm>
            <a:off x="1772948" y="4053877"/>
            <a:ext cx="2590774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[[ 1.  3.  5.  7.]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[ 6. 14. 18. 22.]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[14. 30. 34. 38.]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[22. 46. 50. 54.]]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6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472383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521101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472383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521101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58A18F-91B3-04B5-E9B5-215A75AF3B1C}"/>
              </a:ext>
            </a:extLst>
          </p:cNvPr>
          <p:cNvSpPr txBox="1"/>
          <p:nvPr/>
        </p:nvSpPr>
        <p:spPr>
          <a:xfrm>
            <a:off x="715297" y="238186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OW,C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FW)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45D4CE-C8DC-4DFE-D3F0-4275AB889124}"/>
              </a:ext>
            </a:extLst>
          </p:cNvPr>
          <p:cNvSpPr txBox="1"/>
          <p:nvPr/>
        </p:nvSpPr>
        <p:spPr>
          <a:xfrm>
            <a:off x="632486" y="286904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4,1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71852" y="179373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5436609" y="308645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62C1F-55B0-BBAB-8BE3-ADEC3785CBE5}"/>
              </a:ext>
            </a:extLst>
          </p:cNvPr>
          <p:cNvSpPr txBox="1"/>
          <p:nvPr/>
        </p:nvSpPr>
        <p:spPr>
          <a:xfrm>
            <a:off x="4165303" y="-67765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(N-F+1+2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0.5)/2 = 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142994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1805912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2181876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E8516-C8C3-544B-4F20-F285748E9963}"/>
              </a:ext>
            </a:extLst>
          </p:cNvPr>
          <p:cNvSpPr/>
          <p:nvPr/>
        </p:nvSpPr>
        <p:spPr>
          <a:xfrm>
            <a:off x="255783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142994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1805912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2181876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9BF5E-8B8F-81D6-80D2-E925CB7DDDAC}"/>
              </a:ext>
            </a:extLst>
          </p:cNvPr>
          <p:cNvSpPr/>
          <p:nvPr/>
        </p:nvSpPr>
        <p:spPr>
          <a:xfrm>
            <a:off x="255783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142994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1805912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2181876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C0AD1A-69A7-D10E-A559-8657D174008D}"/>
              </a:ext>
            </a:extLst>
          </p:cNvPr>
          <p:cNvSpPr/>
          <p:nvPr/>
        </p:nvSpPr>
        <p:spPr>
          <a:xfrm>
            <a:off x="255783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40E9CB-7836-1B6E-9831-52482DC094D2}"/>
              </a:ext>
            </a:extLst>
          </p:cNvPr>
          <p:cNvSpPr/>
          <p:nvPr/>
        </p:nvSpPr>
        <p:spPr>
          <a:xfrm>
            <a:off x="142994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234EF-6619-472F-D07A-5B12059C5590}"/>
              </a:ext>
            </a:extLst>
          </p:cNvPr>
          <p:cNvSpPr/>
          <p:nvPr/>
        </p:nvSpPr>
        <p:spPr>
          <a:xfrm>
            <a:off x="1805912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0C7E7-DA14-D049-CE0E-4567589E66A1}"/>
              </a:ext>
            </a:extLst>
          </p:cNvPr>
          <p:cNvSpPr/>
          <p:nvPr/>
        </p:nvSpPr>
        <p:spPr>
          <a:xfrm>
            <a:off x="2181876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60E7B-B39D-E59A-200E-D9A537B35E0E}"/>
              </a:ext>
            </a:extLst>
          </p:cNvPr>
          <p:cNvSpPr/>
          <p:nvPr/>
        </p:nvSpPr>
        <p:spPr>
          <a:xfrm>
            <a:off x="255783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5658357" y="356802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5658356" y="395028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73B9C5-85AA-E2E3-5A62-1B26880F174F}"/>
              </a:ext>
            </a:extLst>
          </p:cNvPr>
          <p:cNvSpPr/>
          <p:nvPr/>
        </p:nvSpPr>
        <p:spPr>
          <a:xfrm>
            <a:off x="8240293" y="39026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FE6BA6-3E43-7312-BAD9-9CDA05ADF4D1}"/>
              </a:ext>
            </a:extLst>
          </p:cNvPr>
          <p:cNvSpPr/>
          <p:nvPr/>
        </p:nvSpPr>
        <p:spPr>
          <a:xfrm>
            <a:off x="8616256" y="39026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C27061-F265-CDDC-6711-C64FF4EB551F}"/>
              </a:ext>
            </a:extLst>
          </p:cNvPr>
          <p:cNvSpPr/>
          <p:nvPr/>
        </p:nvSpPr>
        <p:spPr>
          <a:xfrm>
            <a:off x="8240293" y="427862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57E9F-F70F-67B8-FD03-877E0560E461}"/>
              </a:ext>
            </a:extLst>
          </p:cNvPr>
          <p:cNvSpPr/>
          <p:nvPr/>
        </p:nvSpPr>
        <p:spPr>
          <a:xfrm>
            <a:off x="8616256" y="427862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4555BF-3EC0-E1DC-29E3-BBF1E2B75FFE}"/>
              </a:ext>
            </a:extLst>
          </p:cNvPr>
          <p:cNvSpPr/>
          <p:nvPr/>
        </p:nvSpPr>
        <p:spPr>
          <a:xfrm>
            <a:off x="1434448" y="544781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F1C678-68D6-FB46-701C-4C8332CBAFE6}"/>
              </a:ext>
            </a:extLst>
          </p:cNvPr>
          <p:cNvSpPr/>
          <p:nvPr/>
        </p:nvSpPr>
        <p:spPr>
          <a:xfrm>
            <a:off x="3407626" y="356065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5CB2C-F597-5053-4E79-26FC958A1C3A}"/>
              </a:ext>
            </a:extLst>
          </p:cNvPr>
          <p:cNvSpPr/>
          <p:nvPr/>
        </p:nvSpPr>
        <p:spPr>
          <a:xfrm>
            <a:off x="3783589" y="356065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850CE2-DBDF-1D1F-C08B-8257874DC38C}"/>
              </a:ext>
            </a:extLst>
          </p:cNvPr>
          <p:cNvSpPr/>
          <p:nvPr/>
        </p:nvSpPr>
        <p:spPr>
          <a:xfrm>
            <a:off x="4159552" y="356065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F4CF86-9FCB-E2C5-3905-931D6F264E21}"/>
              </a:ext>
            </a:extLst>
          </p:cNvPr>
          <p:cNvSpPr/>
          <p:nvPr/>
        </p:nvSpPr>
        <p:spPr>
          <a:xfrm>
            <a:off x="4535515" y="356065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D7CA27-2EC3-6648-26CC-A3D2209AE466}"/>
              </a:ext>
            </a:extLst>
          </p:cNvPr>
          <p:cNvSpPr/>
          <p:nvPr/>
        </p:nvSpPr>
        <p:spPr>
          <a:xfrm>
            <a:off x="3407626" y="394169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B43A9-F530-6182-E827-404AE938B46E}"/>
              </a:ext>
            </a:extLst>
          </p:cNvPr>
          <p:cNvSpPr/>
          <p:nvPr/>
        </p:nvSpPr>
        <p:spPr>
          <a:xfrm>
            <a:off x="3783589" y="394169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8B70B7-1A4D-0413-59DD-347BD807275F}"/>
              </a:ext>
            </a:extLst>
          </p:cNvPr>
          <p:cNvSpPr/>
          <p:nvPr/>
        </p:nvSpPr>
        <p:spPr>
          <a:xfrm>
            <a:off x="4159552" y="394169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80F3C4-CCC8-FA45-FFD4-2B2D1C5C0512}"/>
              </a:ext>
            </a:extLst>
          </p:cNvPr>
          <p:cNvSpPr/>
          <p:nvPr/>
        </p:nvSpPr>
        <p:spPr>
          <a:xfrm>
            <a:off x="4535515" y="394169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830C1F-FE68-0971-77D0-D9C6627C76F4}"/>
              </a:ext>
            </a:extLst>
          </p:cNvPr>
          <p:cNvSpPr/>
          <p:nvPr/>
        </p:nvSpPr>
        <p:spPr>
          <a:xfrm>
            <a:off x="3407626" y="432273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B74911-597A-BF41-6B83-11A876B403D8}"/>
              </a:ext>
            </a:extLst>
          </p:cNvPr>
          <p:cNvSpPr/>
          <p:nvPr/>
        </p:nvSpPr>
        <p:spPr>
          <a:xfrm>
            <a:off x="3783589" y="432273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F36797-6235-1141-F96F-D42A24F4CEC6}"/>
              </a:ext>
            </a:extLst>
          </p:cNvPr>
          <p:cNvSpPr/>
          <p:nvPr/>
        </p:nvSpPr>
        <p:spPr>
          <a:xfrm>
            <a:off x="4159552" y="432273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A36915-E029-8A3B-CEAD-BB8A0856A3E0}"/>
              </a:ext>
            </a:extLst>
          </p:cNvPr>
          <p:cNvSpPr/>
          <p:nvPr/>
        </p:nvSpPr>
        <p:spPr>
          <a:xfrm>
            <a:off x="4535515" y="432273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FC2688-B934-036A-A8A1-86E73BECA743}"/>
              </a:ext>
            </a:extLst>
          </p:cNvPr>
          <p:cNvSpPr/>
          <p:nvPr/>
        </p:nvSpPr>
        <p:spPr>
          <a:xfrm>
            <a:off x="3407626" y="4703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065CAF-2D91-0897-F9DD-68D534AF9232}"/>
              </a:ext>
            </a:extLst>
          </p:cNvPr>
          <p:cNvSpPr/>
          <p:nvPr/>
        </p:nvSpPr>
        <p:spPr>
          <a:xfrm>
            <a:off x="3783589" y="4703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8C04C8-9FCF-B012-2DBA-329D6FFF891F}"/>
              </a:ext>
            </a:extLst>
          </p:cNvPr>
          <p:cNvSpPr/>
          <p:nvPr/>
        </p:nvSpPr>
        <p:spPr>
          <a:xfrm>
            <a:off x="4159552" y="4703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FE64E6-E7D1-8D0B-9756-DC6AE69EA86B}"/>
              </a:ext>
            </a:extLst>
          </p:cNvPr>
          <p:cNvSpPr/>
          <p:nvPr/>
        </p:nvSpPr>
        <p:spPr>
          <a:xfrm>
            <a:off x="4535515" y="4703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B9675B-9AE6-EEF7-FC37-A72959BA9392}"/>
              </a:ext>
            </a:extLst>
          </p:cNvPr>
          <p:cNvSpPr/>
          <p:nvPr/>
        </p:nvSpPr>
        <p:spPr>
          <a:xfrm>
            <a:off x="5658355" y="432781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F35BDD-35D9-A531-4370-AA9317D3ACA1}"/>
              </a:ext>
            </a:extLst>
          </p:cNvPr>
          <p:cNvSpPr/>
          <p:nvPr/>
        </p:nvSpPr>
        <p:spPr>
          <a:xfrm>
            <a:off x="5658354" y="470534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F1E90-F84A-5F88-7CD3-97CB30EDFC64}"/>
              </a:ext>
            </a:extLst>
          </p:cNvPr>
          <p:cNvSpPr txBox="1"/>
          <p:nvPr/>
        </p:nvSpPr>
        <p:spPr>
          <a:xfrm>
            <a:off x="3687307" y="308645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6D6984-34DA-F071-0A73-FFAA05811A56}"/>
              </a:ext>
            </a:extLst>
          </p:cNvPr>
          <p:cNvSpPr/>
          <p:nvPr/>
        </p:nvSpPr>
        <p:spPr>
          <a:xfrm>
            <a:off x="6949325" y="358557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1EE642E-9122-88DE-9B9B-74F6CF65BE46}"/>
              </a:ext>
            </a:extLst>
          </p:cNvPr>
          <p:cNvSpPr/>
          <p:nvPr/>
        </p:nvSpPr>
        <p:spPr>
          <a:xfrm>
            <a:off x="6949325" y="396662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CF13AE-F0BF-C9A8-0FBF-ED9020214A6A}"/>
              </a:ext>
            </a:extLst>
          </p:cNvPr>
          <p:cNvSpPr/>
          <p:nvPr/>
        </p:nvSpPr>
        <p:spPr>
          <a:xfrm>
            <a:off x="6949325" y="434766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6E56BC5-907B-85D4-9FDA-62347B65357B}"/>
              </a:ext>
            </a:extLst>
          </p:cNvPr>
          <p:cNvSpPr/>
          <p:nvPr/>
        </p:nvSpPr>
        <p:spPr>
          <a:xfrm>
            <a:off x="6949325" y="47287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130AAC-22EE-CEC4-EA39-CAB0E12EAA36}"/>
              </a:ext>
            </a:extLst>
          </p:cNvPr>
          <p:cNvSpPr txBox="1"/>
          <p:nvPr/>
        </p:nvSpPr>
        <p:spPr>
          <a:xfrm>
            <a:off x="5061447" y="410534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1C3AF49D-663B-392A-29A6-F8C24FFD1131}"/>
              </a:ext>
            </a:extLst>
          </p:cNvPr>
          <p:cNvSpPr/>
          <p:nvPr/>
        </p:nvSpPr>
        <p:spPr>
          <a:xfrm>
            <a:off x="7662779" y="4138270"/>
            <a:ext cx="288758" cy="375963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9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472383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521101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472383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521101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58A18F-91B3-04B5-E9B5-215A75AF3B1C}"/>
              </a:ext>
            </a:extLst>
          </p:cNvPr>
          <p:cNvSpPr txBox="1"/>
          <p:nvPr/>
        </p:nvSpPr>
        <p:spPr>
          <a:xfrm>
            <a:off x="715297" y="238186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OW,C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FW)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45D4CE-C8DC-4DFE-D3F0-4275AB889124}"/>
              </a:ext>
            </a:extLst>
          </p:cNvPr>
          <p:cNvSpPr txBox="1"/>
          <p:nvPr/>
        </p:nvSpPr>
        <p:spPr>
          <a:xfrm>
            <a:off x="632486" y="286904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4,1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71852" y="179373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4779508" y="362769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62C1F-55B0-BBAB-8BE3-ADEC3785CBE5}"/>
              </a:ext>
            </a:extLst>
          </p:cNvPr>
          <p:cNvSpPr txBox="1"/>
          <p:nvPr/>
        </p:nvSpPr>
        <p:spPr>
          <a:xfrm>
            <a:off x="4165303" y="-67765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(N-F+1+2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0.5)/2 = 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2419213" y="86519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2795176" y="86519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2419213" y="124116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2795176" y="124116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4591462" y="41596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4958090" y="41590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F1C678-68D6-FB46-701C-4C8332CBAFE6}"/>
              </a:ext>
            </a:extLst>
          </p:cNvPr>
          <p:cNvSpPr/>
          <p:nvPr/>
        </p:nvSpPr>
        <p:spPr>
          <a:xfrm>
            <a:off x="3407626" y="356065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D7CA27-2EC3-6648-26CC-A3D2209AE466}"/>
              </a:ext>
            </a:extLst>
          </p:cNvPr>
          <p:cNvSpPr/>
          <p:nvPr/>
        </p:nvSpPr>
        <p:spPr>
          <a:xfrm>
            <a:off x="3407626" y="394169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830C1F-FE68-0971-77D0-D9C6627C76F4}"/>
              </a:ext>
            </a:extLst>
          </p:cNvPr>
          <p:cNvSpPr/>
          <p:nvPr/>
        </p:nvSpPr>
        <p:spPr>
          <a:xfrm>
            <a:off x="3407626" y="432273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FC2688-B934-036A-A8A1-86E73BECA743}"/>
              </a:ext>
            </a:extLst>
          </p:cNvPr>
          <p:cNvSpPr/>
          <p:nvPr/>
        </p:nvSpPr>
        <p:spPr>
          <a:xfrm>
            <a:off x="3407626" y="4703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B9675B-9AE6-EEF7-FC37-A72959BA9392}"/>
              </a:ext>
            </a:extLst>
          </p:cNvPr>
          <p:cNvSpPr/>
          <p:nvPr/>
        </p:nvSpPr>
        <p:spPr>
          <a:xfrm>
            <a:off x="5343388" y="41590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F35BDD-35D9-A531-4370-AA9317D3ACA1}"/>
              </a:ext>
            </a:extLst>
          </p:cNvPr>
          <p:cNvSpPr/>
          <p:nvPr/>
        </p:nvSpPr>
        <p:spPr>
          <a:xfrm>
            <a:off x="5728265" y="41590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F1E90-F84A-5F88-7CD3-97CB30EDFC64}"/>
              </a:ext>
            </a:extLst>
          </p:cNvPr>
          <p:cNvSpPr txBox="1"/>
          <p:nvPr/>
        </p:nvSpPr>
        <p:spPr>
          <a:xfrm>
            <a:off x="3393882" y="307993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130AAC-22EE-CEC4-EA39-CAB0E12EAA36}"/>
              </a:ext>
            </a:extLst>
          </p:cNvPr>
          <p:cNvSpPr txBox="1"/>
          <p:nvPr/>
        </p:nvSpPr>
        <p:spPr>
          <a:xfrm>
            <a:off x="4056083" y="404481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FEC44-B3A4-890C-BC8B-D6C27F9B914D}"/>
              </a:ext>
            </a:extLst>
          </p:cNvPr>
          <p:cNvSpPr/>
          <p:nvPr/>
        </p:nvSpPr>
        <p:spPr>
          <a:xfrm>
            <a:off x="6910152" y="35165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992420-0727-7366-0E58-335FDF52936C}"/>
              </a:ext>
            </a:extLst>
          </p:cNvPr>
          <p:cNvSpPr/>
          <p:nvPr/>
        </p:nvSpPr>
        <p:spPr>
          <a:xfrm>
            <a:off x="7286115" y="35165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3AA663-80F0-8BF7-02D8-8F0B05E7B8E9}"/>
              </a:ext>
            </a:extLst>
          </p:cNvPr>
          <p:cNvSpPr/>
          <p:nvPr/>
        </p:nvSpPr>
        <p:spPr>
          <a:xfrm>
            <a:off x="7662078" y="35165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43BD40-8061-46A7-4B19-352FC6F6D5E5}"/>
              </a:ext>
            </a:extLst>
          </p:cNvPr>
          <p:cNvSpPr/>
          <p:nvPr/>
        </p:nvSpPr>
        <p:spPr>
          <a:xfrm>
            <a:off x="8038041" y="35165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B93222-6407-D519-22D1-F4EC7FBD85C4}"/>
              </a:ext>
            </a:extLst>
          </p:cNvPr>
          <p:cNvSpPr/>
          <p:nvPr/>
        </p:nvSpPr>
        <p:spPr>
          <a:xfrm>
            <a:off x="6910152" y="389757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345339-7460-8D50-614A-2182DBAF5A67}"/>
              </a:ext>
            </a:extLst>
          </p:cNvPr>
          <p:cNvSpPr/>
          <p:nvPr/>
        </p:nvSpPr>
        <p:spPr>
          <a:xfrm>
            <a:off x="7286115" y="389757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CCA24A-A5DE-869F-E028-37390F2CA4DD}"/>
              </a:ext>
            </a:extLst>
          </p:cNvPr>
          <p:cNvSpPr/>
          <p:nvPr/>
        </p:nvSpPr>
        <p:spPr>
          <a:xfrm>
            <a:off x="7662078" y="389757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48A9BD-B4AE-A100-E9D4-BDEF37D8BCE5}"/>
              </a:ext>
            </a:extLst>
          </p:cNvPr>
          <p:cNvSpPr/>
          <p:nvPr/>
        </p:nvSpPr>
        <p:spPr>
          <a:xfrm>
            <a:off x="8038041" y="389757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50A0FE-5E4B-74E5-32E0-7A62AC56E8A4}"/>
              </a:ext>
            </a:extLst>
          </p:cNvPr>
          <p:cNvSpPr/>
          <p:nvPr/>
        </p:nvSpPr>
        <p:spPr>
          <a:xfrm>
            <a:off x="6910152" y="427861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8799ED-5997-40C3-59E0-300C3BB7B8E1}"/>
              </a:ext>
            </a:extLst>
          </p:cNvPr>
          <p:cNvSpPr/>
          <p:nvPr/>
        </p:nvSpPr>
        <p:spPr>
          <a:xfrm>
            <a:off x="7286115" y="427861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4BA5B4-B4E4-1CF5-E013-ABBEF34911BF}"/>
              </a:ext>
            </a:extLst>
          </p:cNvPr>
          <p:cNvSpPr/>
          <p:nvPr/>
        </p:nvSpPr>
        <p:spPr>
          <a:xfrm>
            <a:off x="7662078" y="427861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DCA565-77FA-3BCB-A333-62C58B60EDAD}"/>
              </a:ext>
            </a:extLst>
          </p:cNvPr>
          <p:cNvSpPr/>
          <p:nvPr/>
        </p:nvSpPr>
        <p:spPr>
          <a:xfrm>
            <a:off x="8038041" y="427861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16151D-71FE-3211-ED16-C972956B0A3A}"/>
              </a:ext>
            </a:extLst>
          </p:cNvPr>
          <p:cNvSpPr/>
          <p:nvPr/>
        </p:nvSpPr>
        <p:spPr>
          <a:xfrm>
            <a:off x="6910152" y="465966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C2EC4A-5848-62A2-88F2-E2F739FF898E}"/>
              </a:ext>
            </a:extLst>
          </p:cNvPr>
          <p:cNvSpPr/>
          <p:nvPr/>
        </p:nvSpPr>
        <p:spPr>
          <a:xfrm>
            <a:off x="7286115" y="465966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6A957D-76E1-EA67-FE38-945A76DC0C92}"/>
              </a:ext>
            </a:extLst>
          </p:cNvPr>
          <p:cNvSpPr/>
          <p:nvPr/>
        </p:nvSpPr>
        <p:spPr>
          <a:xfrm>
            <a:off x="7662078" y="465966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825980-4E14-A738-4E37-A1CC7741D2EF}"/>
              </a:ext>
            </a:extLst>
          </p:cNvPr>
          <p:cNvSpPr/>
          <p:nvPr/>
        </p:nvSpPr>
        <p:spPr>
          <a:xfrm>
            <a:off x="8038041" y="465966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2BEC4DE-FFAC-B6B8-789D-0E0E30A9B221}"/>
              </a:ext>
            </a:extLst>
          </p:cNvPr>
          <p:cNvSpPr/>
          <p:nvPr/>
        </p:nvSpPr>
        <p:spPr>
          <a:xfrm>
            <a:off x="6985005" y="60670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733656-35A6-1A06-1368-535A3E2DF582}"/>
              </a:ext>
            </a:extLst>
          </p:cNvPr>
          <p:cNvSpPr/>
          <p:nvPr/>
        </p:nvSpPr>
        <p:spPr>
          <a:xfrm>
            <a:off x="7360968" y="60670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3CA923-7234-0805-44BF-ADF43E906C41}"/>
              </a:ext>
            </a:extLst>
          </p:cNvPr>
          <p:cNvSpPr/>
          <p:nvPr/>
        </p:nvSpPr>
        <p:spPr>
          <a:xfrm>
            <a:off x="7736931" y="60670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D00C21-65E0-D4D6-98EB-A18982E1DFBE}"/>
              </a:ext>
            </a:extLst>
          </p:cNvPr>
          <p:cNvSpPr/>
          <p:nvPr/>
        </p:nvSpPr>
        <p:spPr>
          <a:xfrm>
            <a:off x="8112894" y="60670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E257BF-B645-3A50-4865-3C5FDC81AF16}"/>
              </a:ext>
            </a:extLst>
          </p:cNvPr>
          <p:cNvSpPr/>
          <p:nvPr/>
        </p:nvSpPr>
        <p:spPr>
          <a:xfrm>
            <a:off x="6985005" y="98774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F549E0-AE10-FF01-3764-6B7A684CD21E}"/>
              </a:ext>
            </a:extLst>
          </p:cNvPr>
          <p:cNvSpPr/>
          <p:nvPr/>
        </p:nvSpPr>
        <p:spPr>
          <a:xfrm>
            <a:off x="7360968" y="98774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F16936-45F9-2FD7-5039-839A4778DD18}"/>
              </a:ext>
            </a:extLst>
          </p:cNvPr>
          <p:cNvSpPr/>
          <p:nvPr/>
        </p:nvSpPr>
        <p:spPr>
          <a:xfrm>
            <a:off x="7736931" y="98774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5FA22-D3AF-9FF6-1F01-1938E236EDD4}"/>
              </a:ext>
            </a:extLst>
          </p:cNvPr>
          <p:cNvSpPr/>
          <p:nvPr/>
        </p:nvSpPr>
        <p:spPr>
          <a:xfrm>
            <a:off x="8112894" y="98774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5EC297-7AF9-0642-22D2-E9B2CE7BDF7E}"/>
              </a:ext>
            </a:extLst>
          </p:cNvPr>
          <p:cNvSpPr/>
          <p:nvPr/>
        </p:nvSpPr>
        <p:spPr>
          <a:xfrm>
            <a:off x="6985005" y="136879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0FD71F-BC81-C7E7-0015-67F24A684809}"/>
              </a:ext>
            </a:extLst>
          </p:cNvPr>
          <p:cNvSpPr/>
          <p:nvPr/>
        </p:nvSpPr>
        <p:spPr>
          <a:xfrm>
            <a:off x="7360968" y="136879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1F426ED-68FF-352D-EA7D-2EBB18F05372}"/>
              </a:ext>
            </a:extLst>
          </p:cNvPr>
          <p:cNvSpPr/>
          <p:nvPr/>
        </p:nvSpPr>
        <p:spPr>
          <a:xfrm>
            <a:off x="7736931" y="136879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215D2AB-BACF-E439-F187-2B2C308040B9}"/>
              </a:ext>
            </a:extLst>
          </p:cNvPr>
          <p:cNvSpPr/>
          <p:nvPr/>
        </p:nvSpPr>
        <p:spPr>
          <a:xfrm>
            <a:off x="8112894" y="136879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2121B-5903-AC65-AC33-BB47B1852A8C}"/>
              </a:ext>
            </a:extLst>
          </p:cNvPr>
          <p:cNvSpPr/>
          <p:nvPr/>
        </p:nvSpPr>
        <p:spPr>
          <a:xfrm>
            <a:off x="6985005" y="17498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326929-C36C-6B3B-DD70-D7AC4E70E96A}"/>
              </a:ext>
            </a:extLst>
          </p:cNvPr>
          <p:cNvSpPr/>
          <p:nvPr/>
        </p:nvSpPr>
        <p:spPr>
          <a:xfrm>
            <a:off x="7360968" y="17498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34CF2E7-029C-4AFA-1C58-9A35B8A04438}"/>
              </a:ext>
            </a:extLst>
          </p:cNvPr>
          <p:cNvSpPr/>
          <p:nvPr/>
        </p:nvSpPr>
        <p:spPr>
          <a:xfrm>
            <a:off x="7736931" y="17498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FD54756-0BB2-C1C1-6CA3-E5038788F9DC}"/>
              </a:ext>
            </a:extLst>
          </p:cNvPr>
          <p:cNvSpPr/>
          <p:nvPr/>
        </p:nvSpPr>
        <p:spPr>
          <a:xfrm>
            <a:off x="8112894" y="17498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9206A4-22A2-2007-9FA1-46046C337CA0}"/>
              </a:ext>
            </a:extLst>
          </p:cNvPr>
          <p:cNvSpPr txBox="1"/>
          <p:nvPr/>
        </p:nvSpPr>
        <p:spPr>
          <a:xfrm>
            <a:off x="632486" y="39098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(5-2+1+2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0.5)/2 = 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1676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472383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521101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472383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521101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58A18F-91B3-04B5-E9B5-215A75AF3B1C}"/>
              </a:ext>
            </a:extLst>
          </p:cNvPr>
          <p:cNvSpPr txBox="1"/>
          <p:nvPr/>
        </p:nvSpPr>
        <p:spPr>
          <a:xfrm>
            <a:off x="715297" y="238186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OW,C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FH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FW)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45D4CE-C8DC-4DFE-D3F0-4275AB889124}"/>
              </a:ext>
            </a:extLst>
          </p:cNvPr>
          <p:cNvSpPr txBox="1"/>
          <p:nvPr/>
        </p:nvSpPr>
        <p:spPr>
          <a:xfrm>
            <a:off x="632486" y="286904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4,1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71852" y="179373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6522290" y="218771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(16,4)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62C1F-55B0-BBAB-8BE3-ADEC3785CBE5}"/>
              </a:ext>
            </a:extLst>
          </p:cNvPr>
          <p:cNvSpPr txBox="1"/>
          <p:nvPr/>
        </p:nvSpPr>
        <p:spPr>
          <a:xfrm>
            <a:off x="4165303" y="-67765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(N-F+2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0.5)/2+1 = 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142994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1805912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2181876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E8516-C8C3-544B-4F20-F285748E9963}"/>
              </a:ext>
            </a:extLst>
          </p:cNvPr>
          <p:cNvSpPr/>
          <p:nvPr/>
        </p:nvSpPr>
        <p:spPr>
          <a:xfrm>
            <a:off x="255783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142994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1805912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2181876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9BF5E-8B8F-81D6-80D2-E925CB7DDDAC}"/>
              </a:ext>
            </a:extLst>
          </p:cNvPr>
          <p:cNvSpPr/>
          <p:nvPr/>
        </p:nvSpPr>
        <p:spPr>
          <a:xfrm>
            <a:off x="255783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142994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1805912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2181876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C0AD1A-69A7-D10E-A559-8657D174008D}"/>
              </a:ext>
            </a:extLst>
          </p:cNvPr>
          <p:cNvSpPr/>
          <p:nvPr/>
        </p:nvSpPr>
        <p:spPr>
          <a:xfrm>
            <a:off x="255783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40E9CB-7836-1B6E-9831-52482DC094D2}"/>
              </a:ext>
            </a:extLst>
          </p:cNvPr>
          <p:cNvSpPr/>
          <p:nvPr/>
        </p:nvSpPr>
        <p:spPr>
          <a:xfrm>
            <a:off x="142994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234EF-6619-472F-D07A-5B12059C5590}"/>
              </a:ext>
            </a:extLst>
          </p:cNvPr>
          <p:cNvSpPr/>
          <p:nvPr/>
        </p:nvSpPr>
        <p:spPr>
          <a:xfrm>
            <a:off x="1805912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0C7E7-DA14-D049-CE0E-4567589E66A1}"/>
              </a:ext>
            </a:extLst>
          </p:cNvPr>
          <p:cNvSpPr/>
          <p:nvPr/>
        </p:nvSpPr>
        <p:spPr>
          <a:xfrm>
            <a:off x="2181876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60E7B-B39D-E59A-200E-D9A537B35E0E}"/>
              </a:ext>
            </a:extLst>
          </p:cNvPr>
          <p:cNvSpPr/>
          <p:nvPr/>
        </p:nvSpPr>
        <p:spPr>
          <a:xfrm>
            <a:off x="255783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74719-FADB-713D-4872-0565BD2981BE}"/>
              </a:ext>
            </a:extLst>
          </p:cNvPr>
          <p:cNvSpPr txBox="1"/>
          <p:nvPr/>
        </p:nvSpPr>
        <p:spPr>
          <a:xfrm>
            <a:off x="2835937" y="307993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(16,1)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ECA58C-CF31-BD67-4751-86DD66C71A9B}"/>
              </a:ext>
            </a:extLst>
          </p:cNvPr>
          <p:cNvSpPr txBox="1"/>
          <p:nvPr/>
        </p:nvSpPr>
        <p:spPr>
          <a:xfrm>
            <a:off x="3600310" y="307969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7CED61-B801-F32C-C1CD-9B0194B5EDCB}"/>
              </a:ext>
            </a:extLst>
          </p:cNvPr>
          <p:cNvSpPr/>
          <p:nvPr/>
        </p:nvSpPr>
        <p:spPr>
          <a:xfrm>
            <a:off x="4671852" y="280364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4452BF-39FC-6D51-7194-F67088B08722}"/>
              </a:ext>
            </a:extLst>
          </p:cNvPr>
          <p:cNvSpPr/>
          <p:nvPr/>
        </p:nvSpPr>
        <p:spPr>
          <a:xfrm>
            <a:off x="4671852" y="317961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C648D5-52D1-D97C-9BB1-F30E8A145C43}"/>
              </a:ext>
            </a:extLst>
          </p:cNvPr>
          <p:cNvSpPr/>
          <p:nvPr/>
        </p:nvSpPr>
        <p:spPr>
          <a:xfrm>
            <a:off x="4671852" y="355557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CE9966-6997-99B0-214E-DEC014CD63FC}"/>
              </a:ext>
            </a:extLst>
          </p:cNvPr>
          <p:cNvSpPr/>
          <p:nvPr/>
        </p:nvSpPr>
        <p:spPr>
          <a:xfrm>
            <a:off x="4671852" y="393153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B6E6C3-8C37-A06C-BC14-D8EDD774C76C}"/>
              </a:ext>
            </a:extLst>
          </p:cNvPr>
          <p:cNvSpPr/>
          <p:nvPr/>
        </p:nvSpPr>
        <p:spPr>
          <a:xfrm>
            <a:off x="4671852" y="430749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4C97CB-E6AF-C4EC-07A7-F6B0C03DE0A7}"/>
              </a:ext>
            </a:extLst>
          </p:cNvPr>
          <p:cNvSpPr/>
          <p:nvPr/>
        </p:nvSpPr>
        <p:spPr>
          <a:xfrm>
            <a:off x="4671852" y="468346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B3059C-1B3A-416C-59DA-A3EFC380210B}"/>
              </a:ext>
            </a:extLst>
          </p:cNvPr>
          <p:cNvSpPr/>
          <p:nvPr/>
        </p:nvSpPr>
        <p:spPr>
          <a:xfrm>
            <a:off x="4671852" y="505942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5658357" y="356802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6034320" y="356802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B70D6-1401-8264-0624-D378427E0150}"/>
              </a:ext>
            </a:extLst>
          </p:cNvPr>
          <p:cNvSpPr/>
          <p:nvPr/>
        </p:nvSpPr>
        <p:spPr>
          <a:xfrm>
            <a:off x="6410283" y="356802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B50342-8476-B640-73BD-FCE9CD97CC99}"/>
              </a:ext>
            </a:extLst>
          </p:cNvPr>
          <p:cNvSpPr/>
          <p:nvPr/>
        </p:nvSpPr>
        <p:spPr>
          <a:xfrm>
            <a:off x="6786246" y="356802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2743B7A-5B86-388C-3492-2CB7E805FDBC}"/>
              </a:ext>
            </a:extLst>
          </p:cNvPr>
          <p:cNvSpPr/>
          <p:nvPr/>
        </p:nvSpPr>
        <p:spPr>
          <a:xfrm>
            <a:off x="8453177" y="29916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BBAF3E-06EC-88B6-D92A-8C42745F943C}"/>
              </a:ext>
            </a:extLst>
          </p:cNvPr>
          <p:cNvSpPr/>
          <p:nvPr/>
        </p:nvSpPr>
        <p:spPr>
          <a:xfrm>
            <a:off x="8829140" y="29916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CB8A91-DB73-2559-C400-075CB112730B}"/>
              </a:ext>
            </a:extLst>
          </p:cNvPr>
          <p:cNvSpPr/>
          <p:nvPr/>
        </p:nvSpPr>
        <p:spPr>
          <a:xfrm>
            <a:off x="9205103" y="29916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D4ECB6-06F0-3B9D-EAE3-BF6197BD1E95}"/>
              </a:ext>
            </a:extLst>
          </p:cNvPr>
          <p:cNvSpPr/>
          <p:nvPr/>
        </p:nvSpPr>
        <p:spPr>
          <a:xfrm>
            <a:off x="9581066" y="299162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A36E28-6EF4-DF24-DE78-99B59F146FC6}"/>
              </a:ext>
            </a:extLst>
          </p:cNvPr>
          <p:cNvSpPr/>
          <p:nvPr/>
        </p:nvSpPr>
        <p:spPr>
          <a:xfrm>
            <a:off x="8453177" y="33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1F9413-C5F4-D256-F331-788063B71EF1}"/>
              </a:ext>
            </a:extLst>
          </p:cNvPr>
          <p:cNvSpPr/>
          <p:nvPr/>
        </p:nvSpPr>
        <p:spPr>
          <a:xfrm>
            <a:off x="8829140" y="33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CB7C60-FE56-A654-73AB-EA04AF02D26C}"/>
              </a:ext>
            </a:extLst>
          </p:cNvPr>
          <p:cNvSpPr/>
          <p:nvPr/>
        </p:nvSpPr>
        <p:spPr>
          <a:xfrm>
            <a:off x="9205103" y="33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B99683A-B79F-7863-92B1-9845FF44150F}"/>
              </a:ext>
            </a:extLst>
          </p:cNvPr>
          <p:cNvSpPr/>
          <p:nvPr/>
        </p:nvSpPr>
        <p:spPr>
          <a:xfrm>
            <a:off x="9581066" y="33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0F0A3E-83C2-4B14-BD76-8FA50DCD1BE0}"/>
              </a:ext>
            </a:extLst>
          </p:cNvPr>
          <p:cNvSpPr/>
          <p:nvPr/>
        </p:nvSpPr>
        <p:spPr>
          <a:xfrm>
            <a:off x="8453177" y="3753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5E4D907-3CF4-0164-A64F-599739E37406}"/>
              </a:ext>
            </a:extLst>
          </p:cNvPr>
          <p:cNvSpPr/>
          <p:nvPr/>
        </p:nvSpPr>
        <p:spPr>
          <a:xfrm>
            <a:off x="8829140" y="3753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D983E0-C0C0-4D42-8375-A1CA76D49E2B}"/>
              </a:ext>
            </a:extLst>
          </p:cNvPr>
          <p:cNvSpPr/>
          <p:nvPr/>
        </p:nvSpPr>
        <p:spPr>
          <a:xfrm>
            <a:off x="9205103" y="3753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A0111D-B7EE-15C0-5F49-1623FC7937D3}"/>
              </a:ext>
            </a:extLst>
          </p:cNvPr>
          <p:cNvSpPr/>
          <p:nvPr/>
        </p:nvSpPr>
        <p:spPr>
          <a:xfrm>
            <a:off x="9581066" y="3753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926B476-DD63-E595-CBFA-971DA3D48076}"/>
              </a:ext>
            </a:extLst>
          </p:cNvPr>
          <p:cNvSpPr/>
          <p:nvPr/>
        </p:nvSpPr>
        <p:spPr>
          <a:xfrm>
            <a:off x="8453177" y="41347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22B6EF2-ACD4-A1E1-BF2F-270045358A85}"/>
              </a:ext>
            </a:extLst>
          </p:cNvPr>
          <p:cNvSpPr/>
          <p:nvPr/>
        </p:nvSpPr>
        <p:spPr>
          <a:xfrm>
            <a:off x="8829140" y="41347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9571B1-1114-F947-C297-527AFDC98A71}"/>
              </a:ext>
            </a:extLst>
          </p:cNvPr>
          <p:cNvSpPr/>
          <p:nvPr/>
        </p:nvSpPr>
        <p:spPr>
          <a:xfrm>
            <a:off x="9205103" y="41347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D50F59-9A2C-CBF0-E9D0-13C051A9D8DD}"/>
              </a:ext>
            </a:extLst>
          </p:cNvPr>
          <p:cNvSpPr/>
          <p:nvPr/>
        </p:nvSpPr>
        <p:spPr>
          <a:xfrm>
            <a:off x="9581066" y="41347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7717EE-1D51-37E4-69C8-073A5E1B7A1F}"/>
              </a:ext>
            </a:extLst>
          </p:cNvPr>
          <p:cNvSpPr/>
          <p:nvPr/>
        </p:nvSpPr>
        <p:spPr>
          <a:xfrm>
            <a:off x="8453177" y="45158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10F987-625C-7BEA-22E4-90871D13C7D7}"/>
              </a:ext>
            </a:extLst>
          </p:cNvPr>
          <p:cNvSpPr/>
          <p:nvPr/>
        </p:nvSpPr>
        <p:spPr>
          <a:xfrm>
            <a:off x="8829140" y="45158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2F249CE-7E91-962E-4856-9F937F81E76E}"/>
              </a:ext>
            </a:extLst>
          </p:cNvPr>
          <p:cNvSpPr/>
          <p:nvPr/>
        </p:nvSpPr>
        <p:spPr>
          <a:xfrm>
            <a:off x="9205103" y="45158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03EB99-057D-2E76-F18C-8F92D39FCA5B}"/>
              </a:ext>
            </a:extLst>
          </p:cNvPr>
          <p:cNvSpPr/>
          <p:nvPr/>
        </p:nvSpPr>
        <p:spPr>
          <a:xfrm>
            <a:off x="9581066" y="45158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07BBEC-27F0-0AE3-478B-8F910F16E748}"/>
              </a:ext>
            </a:extLst>
          </p:cNvPr>
          <p:cNvSpPr/>
          <p:nvPr/>
        </p:nvSpPr>
        <p:spPr>
          <a:xfrm>
            <a:off x="8453177" y="48968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8E7A34-F829-15EF-FB6E-08938F2CEEDE}"/>
              </a:ext>
            </a:extLst>
          </p:cNvPr>
          <p:cNvSpPr/>
          <p:nvPr/>
        </p:nvSpPr>
        <p:spPr>
          <a:xfrm>
            <a:off x="8829140" y="48968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F9B27E-497B-6AA3-2090-D998A008D298}"/>
              </a:ext>
            </a:extLst>
          </p:cNvPr>
          <p:cNvSpPr/>
          <p:nvPr/>
        </p:nvSpPr>
        <p:spPr>
          <a:xfrm>
            <a:off x="9205103" y="48968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F426E11-F4DA-9062-9B91-5713A8940896}"/>
              </a:ext>
            </a:extLst>
          </p:cNvPr>
          <p:cNvSpPr/>
          <p:nvPr/>
        </p:nvSpPr>
        <p:spPr>
          <a:xfrm>
            <a:off x="9581066" y="48968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1EFE00-3BE3-8E17-0D78-AA62D6CEABD9}"/>
              </a:ext>
            </a:extLst>
          </p:cNvPr>
          <p:cNvSpPr/>
          <p:nvPr/>
        </p:nvSpPr>
        <p:spPr>
          <a:xfrm>
            <a:off x="8453177" y="527788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CB88FE-FFFB-2F2A-AF1E-95DC8EE78015}"/>
              </a:ext>
            </a:extLst>
          </p:cNvPr>
          <p:cNvSpPr/>
          <p:nvPr/>
        </p:nvSpPr>
        <p:spPr>
          <a:xfrm>
            <a:off x="8829140" y="527788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432A69-A0AE-4765-53CB-12499577FC17}"/>
              </a:ext>
            </a:extLst>
          </p:cNvPr>
          <p:cNvSpPr/>
          <p:nvPr/>
        </p:nvSpPr>
        <p:spPr>
          <a:xfrm>
            <a:off x="9205103" y="527788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A2BAE48-D9AD-1AD3-0A7B-D68FC3040EA0}"/>
              </a:ext>
            </a:extLst>
          </p:cNvPr>
          <p:cNvSpPr/>
          <p:nvPr/>
        </p:nvSpPr>
        <p:spPr>
          <a:xfrm>
            <a:off x="9581066" y="527788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F4455D-DB74-1FD0-EC71-CA8359C34C5A}"/>
              </a:ext>
            </a:extLst>
          </p:cNvPr>
          <p:cNvSpPr/>
          <p:nvPr/>
        </p:nvSpPr>
        <p:spPr>
          <a:xfrm>
            <a:off x="8453177" y="565892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BA5D4B-E645-D8C3-237D-51C41F989987}"/>
              </a:ext>
            </a:extLst>
          </p:cNvPr>
          <p:cNvSpPr/>
          <p:nvPr/>
        </p:nvSpPr>
        <p:spPr>
          <a:xfrm>
            <a:off x="8829140" y="565892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080542A-FE6A-9A8F-3296-8D7E8B7C9184}"/>
              </a:ext>
            </a:extLst>
          </p:cNvPr>
          <p:cNvSpPr/>
          <p:nvPr/>
        </p:nvSpPr>
        <p:spPr>
          <a:xfrm>
            <a:off x="9205103" y="565892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6A6AAC-C75C-ADB2-7B64-A90C08393AC5}"/>
              </a:ext>
            </a:extLst>
          </p:cNvPr>
          <p:cNvSpPr/>
          <p:nvPr/>
        </p:nvSpPr>
        <p:spPr>
          <a:xfrm>
            <a:off x="9581066" y="565892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73B9C5-85AA-E2E3-5A62-1B26880F174F}"/>
              </a:ext>
            </a:extLst>
          </p:cNvPr>
          <p:cNvSpPr/>
          <p:nvPr/>
        </p:nvSpPr>
        <p:spPr>
          <a:xfrm>
            <a:off x="7940956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FE6BA6-3E43-7312-BAD9-9CDA05ADF4D1}"/>
              </a:ext>
            </a:extLst>
          </p:cNvPr>
          <p:cNvSpPr/>
          <p:nvPr/>
        </p:nvSpPr>
        <p:spPr>
          <a:xfrm>
            <a:off x="8316919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B2C2A9-8B7E-E461-456D-63A4AE4638FF}"/>
              </a:ext>
            </a:extLst>
          </p:cNvPr>
          <p:cNvSpPr/>
          <p:nvPr/>
        </p:nvSpPr>
        <p:spPr>
          <a:xfrm>
            <a:off x="8692883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A96BBB-F471-776E-DAD5-8910A5FC10D5}"/>
              </a:ext>
            </a:extLst>
          </p:cNvPr>
          <p:cNvSpPr/>
          <p:nvPr/>
        </p:nvSpPr>
        <p:spPr>
          <a:xfrm>
            <a:off x="9068846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C27061-F265-CDDC-6711-C64FF4EB551F}"/>
              </a:ext>
            </a:extLst>
          </p:cNvPr>
          <p:cNvSpPr/>
          <p:nvPr/>
        </p:nvSpPr>
        <p:spPr>
          <a:xfrm>
            <a:off x="7940956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57E9F-F70F-67B8-FD03-877E0560E461}"/>
              </a:ext>
            </a:extLst>
          </p:cNvPr>
          <p:cNvSpPr/>
          <p:nvPr/>
        </p:nvSpPr>
        <p:spPr>
          <a:xfrm>
            <a:off x="8316919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9397447-BFF9-E919-DF25-7C92980DB8EA}"/>
              </a:ext>
            </a:extLst>
          </p:cNvPr>
          <p:cNvSpPr/>
          <p:nvPr/>
        </p:nvSpPr>
        <p:spPr>
          <a:xfrm>
            <a:off x="8692883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163B6A-85D0-BF7B-7D56-564AB586B9AD}"/>
              </a:ext>
            </a:extLst>
          </p:cNvPr>
          <p:cNvSpPr/>
          <p:nvPr/>
        </p:nvSpPr>
        <p:spPr>
          <a:xfrm>
            <a:off x="9068846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A873084-0E21-A49C-E0DA-7255BDA7B9C4}"/>
              </a:ext>
            </a:extLst>
          </p:cNvPr>
          <p:cNvSpPr/>
          <p:nvPr/>
        </p:nvSpPr>
        <p:spPr>
          <a:xfrm>
            <a:off x="7940956" y="13921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C830F99-BB83-E7BA-FD1E-3020305B3270}"/>
              </a:ext>
            </a:extLst>
          </p:cNvPr>
          <p:cNvSpPr/>
          <p:nvPr/>
        </p:nvSpPr>
        <p:spPr>
          <a:xfrm>
            <a:off x="8316919" y="13921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4C191B1-3A3F-8E25-4292-BF459A9EDB01}"/>
              </a:ext>
            </a:extLst>
          </p:cNvPr>
          <p:cNvSpPr/>
          <p:nvPr/>
        </p:nvSpPr>
        <p:spPr>
          <a:xfrm>
            <a:off x="8692883" y="13921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2B7C96D-23AE-841B-DAE9-A79A802BED1D}"/>
              </a:ext>
            </a:extLst>
          </p:cNvPr>
          <p:cNvSpPr/>
          <p:nvPr/>
        </p:nvSpPr>
        <p:spPr>
          <a:xfrm>
            <a:off x="9068846" y="139213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4F8C781-2FF2-7DF7-C72C-338E775C67E3}"/>
              </a:ext>
            </a:extLst>
          </p:cNvPr>
          <p:cNvSpPr/>
          <p:nvPr/>
        </p:nvSpPr>
        <p:spPr>
          <a:xfrm>
            <a:off x="7940956" y="176809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8742166-D440-4C12-2CF5-E0274AC06AC6}"/>
              </a:ext>
            </a:extLst>
          </p:cNvPr>
          <p:cNvSpPr/>
          <p:nvPr/>
        </p:nvSpPr>
        <p:spPr>
          <a:xfrm>
            <a:off x="8316919" y="176809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67E097-9368-56C9-4551-CD1C8BB7156A}"/>
              </a:ext>
            </a:extLst>
          </p:cNvPr>
          <p:cNvSpPr/>
          <p:nvPr/>
        </p:nvSpPr>
        <p:spPr>
          <a:xfrm>
            <a:off x="8692883" y="176809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B584A85-0AC4-3451-3E29-4E792DB71BB1}"/>
              </a:ext>
            </a:extLst>
          </p:cNvPr>
          <p:cNvSpPr/>
          <p:nvPr/>
        </p:nvSpPr>
        <p:spPr>
          <a:xfrm>
            <a:off x="9068846" y="176809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5D0E5E7-B5AB-C75C-9146-189C08F57025}"/>
              </a:ext>
            </a:extLst>
          </p:cNvPr>
          <p:cNvSpPr/>
          <p:nvPr/>
        </p:nvSpPr>
        <p:spPr>
          <a:xfrm>
            <a:off x="9457221" y="645285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407F14D-DBA1-B45D-56BD-F4E001FA7B82}"/>
              </a:ext>
            </a:extLst>
          </p:cNvPr>
          <p:cNvSpPr/>
          <p:nvPr/>
        </p:nvSpPr>
        <p:spPr>
          <a:xfrm>
            <a:off x="9457221" y="102124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E913C6E-0E6B-2F48-1E4D-257385441522}"/>
              </a:ext>
            </a:extLst>
          </p:cNvPr>
          <p:cNvSpPr/>
          <p:nvPr/>
        </p:nvSpPr>
        <p:spPr>
          <a:xfrm>
            <a:off x="9457221" y="1397212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F3E710A-B016-EDE2-5409-B95A6E015D32}"/>
              </a:ext>
            </a:extLst>
          </p:cNvPr>
          <p:cNvSpPr/>
          <p:nvPr/>
        </p:nvSpPr>
        <p:spPr>
          <a:xfrm>
            <a:off x="9457221" y="1773175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CF3C36D-408C-99E3-FA92-68340F867F77}"/>
              </a:ext>
            </a:extLst>
          </p:cNvPr>
          <p:cNvSpPr/>
          <p:nvPr/>
        </p:nvSpPr>
        <p:spPr>
          <a:xfrm>
            <a:off x="7939785" y="215421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F37D211-DFEF-0CBA-8955-B183FA514C54}"/>
              </a:ext>
            </a:extLst>
          </p:cNvPr>
          <p:cNvSpPr/>
          <p:nvPr/>
        </p:nvSpPr>
        <p:spPr>
          <a:xfrm>
            <a:off x="8315748" y="215421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A7FD521-19A4-45B7-24C3-BF074559DB02}"/>
              </a:ext>
            </a:extLst>
          </p:cNvPr>
          <p:cNvSpPr/>
          <p:nvPr/>
        </p:nvSpPr>
        <p:spPr>
          <a:xfrm>
            <a:off x="8691712" y="215421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768E24D-517A-7364-DD05-D18C41B06051}"/>
              </a:ext>
            </a:extLst>
          </p:cNvPr>
          <p:cNvSpPr/>
          <p:nvPr/>
        </p:nvSpPr>
        <p:spPr>
          <a:xfrm>
            <a:off x="9067675" y="2154218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F68C89B-A183-2A8B-8C1B-1288CC000D48}"/>
              </a:ext>
            </a:extLst>
          </p:cNvPr>
          <p:cNvSpPr/>
          <p:nvPr/>
        </p:nvSpPr>
        <p:spPr>
          <a:xfrm>
            <a:off x="9456050" y="2159297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72B8C3C-FBAA-9B28-6C37-60B61D986E80}"/>
              </a:ext>
            </a:extLst>
          </p:cNvPr>
          <p:cNvSpPr txBox="1"/>
          <p:nvPr/>
        </p:nvSpPr>
        <p:spPr>
          <a:xfrm>
            <a:off x="1772948" y="4053877"/>
            <a:ext cx="2590774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[[ 1.  3.  5.  7.]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[ 6. 14. 18. 22.]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[14. 30. 34. 38.]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[22. 46. 50. 54.]]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4555BF-3EC0-E1DC-29E3-BBF1E2B75FFE}"/>
              </a:ext>
            </a:extLst>
          </p:cNvPr>
          <p:cNvSpPr/>
          <p:nvPr/>
        </p:nvSpPr>
        <p:spPr>
          <a:xfrm>
            <a:off x="1442361" y="544129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39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472383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521101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472383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521101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71852" y="179373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5991449" y="275782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62C1F-55B0-BBAB-8BE3-ADEC3785CBE5}"/>
              </a:ext>
            </a:extLst>
          </p:cNvPr>
          <p:cNvSpPr txBox="1"/>
          <p:nvPr/>
        </p:nvSpPr>
        <p:spPr>
          <a:xfrm>
            <a:off x="4165303" y="-67765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(N-F+2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0.5)/2+1 = 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142994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1805912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2181876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E8516-C8C3-544B-4F20-F285748E9963}"/>
              </a:ext>
            </a:extLst>
          </p:cNvPr>
          <p:cNvSpPr/>
          <p:nvPr/>
        </p:nvSpPr>
        <p:spPr>
          <a:xfrm>
            <a:off x="255783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142994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1805912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2181876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9BF5E-8B8F-81D6-80D2-E925CB7DDDAC}"/>
              </a:ext>
            </a:extLst>
          </p:cNvPr>
          <p:cNvSpPr/>
          <p:nvPr/>
        </p:nvSpPr>
        <p:spPr>
          <a:xfrm>
            <a:off x="255783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142994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1805912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2181876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C0AD1A-69A7-D10E-A559-8657D174008D}"/>
              </a:ext>
            </a:extLst>
          </p:cNvPr>
          <p:cNvSpPr/>
          <p:nvPr/>
        </p:nvSpPr>
        <p:spPr>
          <a:xfrm>
            <a:off x="255783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40E9CB-7836-1B6E-9831-52482DC094D2}"/>
              </a:ext>
            </a:extLst>
          </p:cNvPr>
          <p:cNvSpPr/>
          <p:nvPr/>
        </p:nvSpPr>
        <p:spPr>
          <a:xfrm>
            <a:off x="142994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234EF-6619-472F-D07A-5B12059C5590}"/>
              </a:ext>
            </a:extLst>
          </p:cNvPr>
          <p:cNvSpPr/>
          <p:nvPr/>
        </p:nvSpPr>
        <p:spPr>
          <a:xfrm>
            <a:off x="1805912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0C7E7-DA14-D049-CE0E-4567589E66A1}"/>
              </a:ext>
            </a:extLst>
          </p:cNvPr>
          <p:cNvSpPr/>
          <p:nvPr/>
        </p:nvSpPr>
        <p:spPr>
          <a:xfrm>
            <a:off x="2181876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60E7B-B39D-E59A-200E-D9A537B35E0E}"/>
              </a:ext>
            </a:extLst>
          </p:cNvPr>
          <p:cNvSpPr/>
          <p:nvPr/>
        </p:nvSpPr>
        <p:spPr>
          <a:xfrm>
            <a:off x="255783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4789464" y="332914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4789464" y="37028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B70D6-1401-8264-0624-D378427E0150}"/>
              </a:ext>
            </a:extLst>
          </p:cNvPr>
          <p:cNvSpPr/>
          <p:nvPr/>
        </p:nvSpPr>
        <p:spPr>
          <a:xfrm>
            <a:off x="4789464" y="408893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B50342-8476-B640-73BD-FCE9CD97CC99}"/>
              </a:ext>
            </a:extLst>
          </p:cNvPr>
          <p:cNvSpPr/>
          <p:nvPr/>
        </p:nvSpPr>
        <p:spPr>
          <a:xfrm>
            <a:off x="4789464" y="446490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73B9C5-85AA-E2E3-5A62-1B26880F174F}"/>
              </a:ext>
            </a:extLst>
          </p:cNvPr>
          <p:cNvSpPr/>
          <p:nvPr/>
        </p:nvSpPr>
        <p:spPr>
          <a:xfrm>
            <a:off x="7940956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FE6BA6-3E43-7312-BAD9-9CDA05ADF4D1}"/>
              </a:ext>
            </a:extLst>
          </p:cNvPr>
          <p:cNvSpPr/>
          <p:nvPr/>
        </p:nvSpPr>
        <p:spPr>
          <a:xfrm>
            <a:off x="8316919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C27061-F265-CDDC-6711-C64FF4EB551F}"/>
              </a:ext>
            </a:extLst>
          </p:cNvPr>
          <p:cNvSpPr/>
          <p:nvPr/>
        </p:nvSpPr>
        <p:spPr>
          <a:xfrm>
            <a:off x="7940956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57E9F-F70F-67B8-FD03-877E0560E461}"/>
              </a:ext>
            </a:extLst>
          </p:cNvPr>
          <p:cNvSpPr/>
          <p:nvPr/>
        </p:nvSpPr>
        <p:spPr>
          <a:xfrm>
            <a:off x="8316919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4555BF-3EC0-E1DC-29E3-BBF1E2B75FFE}"/>
              </a:ext>
            </a:extLst>
          </p:cNvPr>
          <p:cNvSpPr/>
          <p:nvPr/>
        </p:nvSpPr>
        <p:spPr>
          <a:xfrm>
            <a:off x="1429949" y="527975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E8646-AF05-0C1C-740F-0EBA6C62B4C2}"/>
              </a:ext>
            </a:extLst>
          </p:cNvPr>
          <p:cNvSpPr/>
          <p:nvPr/>
        </p:nvSpPr>
        <p:spPr>
          <a:xfrm>
            <a:off x="2533687" y="332177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593DBF-3756-1E6F-9345-612E5B373184}"/>
              </a:ext>
            </a:extLst>
          </p:cNvPr>
          <p:cNvSpPr/>
          <p:nvPr/>
        </p:nvSpPr>
        <p:spPr>
          <a:xfrm>
            <a:off x="2909650" y="332177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A77658-8FB0-5B73-F0BB-5FEF996D5BFB}"/>
              </a:ext>
            </a:extLst>
          </p:cNvPr>
          <p:cNvSpPr/>
          <p:nvPr/>
        </p:nvSpPr>
        <p:spPr>
          <a:xfrm>
            <a:off x="3285613" y="332177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FF6E47-4E9E-D19B-1C76-9D02FB7AF148}"/>
              </a:ext>
            </a:extLst>
          </p:cNvPr>
          <p:cNvSpPr/>
          <p:nvPr/>
        </p:nvSpPr>
        <p:spPr>
          <a:xfrm>
            <a:off x="3661576" y="332177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5407B6-2383-98AD-6061-A433B60DDF3A}"/>
              </a:ext>
            </a:extLst>
          </p:cNvPr>
          <p:cNvSpPr/>
          <p:nvPr/>
        </p:nvSpPr>
        <p:spPr>
          <a:xfrm>
            <a:off x="2533687" y="37028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E54348-31F5-7C00-4BEC-1DB53A428D68}"/>
              </a:ext>
            </a:extLst>
          </p:cNvPr>
          <p:cNvSpPr/>
          <p:nvPr/>
        </p:nvSpPr>
        <p:spPr>
          <a:xfrm>
            <a:off x="2909650" y="37028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051BAC-F7BD-AF86-41AF-C99A77C40072}"/>
              </a:ext>
            </a:extLst>
          </p:cNvPr>
          <p:cNvSpPr/>
          <p:nvPr/>
        </p:nvSpPr>
        <p:spPr>
          <a:xfrm>
            <a:off x="3285613" y="37028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DB192-9557-5F6C-E726-6C85C93EE61C}"/>
              </a:ext>
            </a:extLst>
          </p:cNvPr>
          <p:cNvSpPr/>
          <p:nvPr/>
        </p:nvSpPr>
        <p:spPr>
          <a:xfrm>
            <a:off x="3661576" y="37028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F1415C-2B64-C006-E2DC-110A96AB17F7}"/>
              </a:ext>
            </a:extLst>
          </p:cNvPr>
          <p:cNvSpPr/>
          <p:nvPr/>
        </p:nvSpPr>
        <p:spPr>
          <a:xfrm>
            <a:off x="2533687" y="408385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0FBAEC-C2FF-FF2F-CE14-8918A5BAF5AE}"/>
              </a:ext>
            </a:extLst>
          </p:cNvPr>
          <p:cNvSpPr/>
          <p:nvPr/>
        </p:nvSpPr>
        <p:spPr>
          <a:xfrm>
            <a:off x="2909650" y="408385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EA957E-3B55-FFB0-02C2-52841A9ED3E8}"/>
              </a:ext>
            </a:extLst>
          </p:cNvPr>
          <p:cNvSpPr/>
          <p:nvPr/>
        </p:nvSpPr>
        <p:spPr>
          <a:xfrm>
            <a:off x="3285613" y="408385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F0683D-0AEE-B92E-CE01-81DE3E003604}"/>
              </a:ext>
            </a:extLst>
          </p:cNvPr>
          <p:cNvSpPr/>
          <p:nvPr/>
        </p:nvSpPr>
        <p:spPr>
          <a:xfrm>
            <a:off x="3661576" y="408385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83CBF9-AB28-9F45-EE7B-1733CB9CDBDA}"/>
              </a:ext>
            </a:extLst>
          </p:cNvPr>
          <p:cNvSpPr/>
          <p:nvPr/>
        </p:nvSpPr>
        <p:spPr>
          <a:xfrm>
            <a:off x="2533687" y="446490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831420-5568-541B-5B05-E5B37EF286D3}"/>
              </a:ext>
            </a:extLst>
          </p:cNvPr>
          <p:cNvSpPr/>
          <p:nvPr/>
        </p:nvSpPr>
        <p:spPr>
          <a:xfrm>
            <a:off x="2909650" y="446490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9837E3-B19F-3C65-7341-9925BD040583}"/>
              </a:ext>
            </a:extLst>
          </p:cNvPr>
          <p:cNvSpPr/>
          <p:nvPr/>
        </p:nvSpPr>
        <p:spPr>
          <a:xfrm>
            <a:off x="3285613" y="446490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FFA03B-4FCD-46D4-FE44-44926B717D0A}"/>
              </a:ext>
            </a:extLst>
          </p:cNvPr>
          <p:cNvSpPr/>
          <p:nvPr/>
        </p:nvSpPr>
        <p:spPr>
          <a:xfrm>
            <a:off x="3661576" y="446490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BFCD5-BD1C-05D6-FB5E-36D6AA96CDEB}"/>
              </a:ext>
            </a:extLst>
          </p:cNvPr>
          <p:cNvSpPr txBox="1"/>
          <p:nvPr/>
        </p:nvSpPr>
        <p:spPr>
          <a:xfrm>
            <a:off x="2909650" y="275782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A69AB-45F2-FE7D-1086-0FCE2C1DDDE9}"/>
              </a:ext>
            </a:extLst>
          </p:cNvPr>
          <p:cNvSpPr txBox="1"/>
          <p:nvPr/>
        </p:nvSpPr>
        <p:spPr>
          <a:xfrm>
            <a:off x="4264680" y="376683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959AD-1118-91FE-6FC6-5D1495F0D316}"/>
              </a:ext>
            </a:extLst>
          </p:cNvPr>
          <p:cNvSpPr txBox="1"/>
          <p:nvPr/>
        </p:nvSpPr>
        <p:spPr>
          <a:xfrm>
            <a:off x="4575984" y="275782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595F84-287A-2D0F-ED7D-AB9030E2C603}"/>
              </a:ext>
            </a:extLst>
          </p:cNvPr>
          <p:cNvSpPr/>
          <p:nvPr/>
        </p:nvSpPr>
        <p:spPr>
          <a:xfrm>
            <a:off x="6215469" y="333701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B1A537-CD12-7428-D46D-FC6AD15E52CD}"/>
              </a:ext>
            </a:extLst>
          </p:cNvPr>
          <p:cNvSpPr/>
          <p:nvPr/>
        </p:nvSpPr>
        <p:spPr>
          <a:xfrm>
            <a:off x="6215469" y="371297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ADB584-5B55-3CD8-24A3-C4070C6BA0F0}"/>
              </a:ext>
            </a:extLst>
          </p:cNvPr>
          <p:cNvSpPr/>
          <p:nvPr/>
        </p:nvSpPr>
        <p:spPr>
          <a:xfrm>
            <a:off x="6215469" y="409172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320C912-A989-75A3-7EAB-3AA494A012DE}"/>
              </a:ext>
            </a:extLst>
          </p:cNvPr>
          <p:cNvSpPr/>
          <p:nvPr/>
        </p:nvSpPr>
        <p:spPr>
          <a:xfrm>
            <a:off x="6215469" y="44676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D6CD84-1CA2-8F56-BA9E-1192E2CA6E21}"/>
              </a:ext>
            </a:extLst>
          </p:cNvPr>
          <p:cNvSpPr/>
          <p:nvPr/>
        </p:nvSpPr>
        <p:spPr>
          <a:xfrm>
            <a:off x="7854954" y="37028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D4A2003-DC7B-B83D-6FE7-44E78782D554}"/>
              </a:ext>
            </a:extLst>
          </p:cNvPr>
          <p:cNvSpPr/>
          <p:nvPr/>
        </p:nvSpPr>
        <p:spPr>
          <a:xfrm>
            <a:off x="8230917" y="37028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E3C9AF2-69D4-7210-DFA6-BD63679913AF}"/>
              </a:ext>
            </a:extLst>
          </p:cNvPr>
          <p:cNvSpPr/>
          <p:nvPr/>
        </p:nvSpPr>
        <p:spPr>
          <a:xfrm>
            <a:off x="7854954" y="40787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9BD77-364C-DC33-F376-9B2E6574673E}"/>
              </a:ext>
            </a:extLst>
          </p:cNvPr>
          <p:cNvSpPr/>
          <p:nvPr/>
        </p:nvSpPr>
        <p:spPr>
          <a:xfrm>
            <a:off x="8230917" y="40787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D600B3E2-BE44-81A3-4EA4-1CB3177947FC}"/>
              </a:ext>
            </a:extLst>
          </p:cNvPr>
          <p:cNvSpPr/>
          <p:nvPr/>
        </p:nvSpPr>
        <p:spPr>
          <a:xfrm>
            <a:off x="7009351" y="3930445"/>
            <a:ext cx="469640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51545D-7B73-2B2B-D4D1-A96E32C4E4CD}"/>
              </a:ext>
            </a:extLst>
          </p:cNvPr>
          <p:cNvSpPr txBox="1"/>
          <p:nvPr/>
        </p:nvSpPr>
        <p:spPr>
          <a:xfrm>
            <a:off x="7780556" y="1582848"/>
            <a:ext cx="1577676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[[14. 22.]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[46. 54.]]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43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472383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5211015" y="75398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472383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5211015" y="124116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71852" y="179373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7877931" y="268560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62C1F-55B0-BBAB-8BE3-ADEC3785CBE5}"/>
              </a:ext>
            </a:extLst>
          </p:cNvPr>
          <p:cNvSpPr txBox="1"/>
          <p:nvPr/>
        </p:nvSpPr>
        <p:spPr>
          <a:xfrm>
            <a:off x="4165303" y="-67765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(N-F+2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0.5)/2+1 = 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142994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1805912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2181876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E8516-C8C3-544B-4F20-F285748E9963}"/>
              </a:ext>
            </a:extLst>
          </p:cNvPr>
          <p:cNvSpPr/>
          <p:nvPr/>
        </p:nvSpPr>
        <p:spPr>
          <a:xfrm>
            <a:off x="255783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142994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1805912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2181876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9BF5E-8B8F-81D6-80D2-E925CB7DDDAC}"/>
              </a:ext>
            </a:extLst>
          </p:cNvPr>
          <p:cNvSpPr/>
          <p:nvPr/>
        </p:nvSpPr>
        <p:spPr>
          <a:xfrm>
            <a:off x="255783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142994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1805912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2181876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C0AD1A-69A7-D10E-A559-8657D174008D}"/>
              </a:ext>
            </a:extLst>
          </p:cNvPr>
          <p:cNvSpPr/>
          <p:nvPr/>
        </p:nvSpPr>
        <p:spPr>
          <a:xfrm>
            <a:off x="255783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40E9CB-7836-1B6E-9831-52482DC094D2}"/>
              </a:ext>
            </a:extLst>
          </p:cNvPr>
          <p:cNvSpPr/>
          <p:nvPr/>
        </p:nvSpPr>
        <p:spPr>
          <a:xfrm>
            <a:off x="142994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234EF-6619-472F-D07A-5B12059C5590}"/>
              </a:ext>
            </a:extLst>
          </p:cNvPr>
          <p:cNvSpPr/>
          <p:nvPr/>
        </p:nvSpPr>
        <p:spPr>
          <a:xfrm>
            <a:off x="1805912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0C7E7-DA14-D049-CE0E-4567589E66A1}"/>
              </a:ext>
            </a:extLst>
          </p:cNvPr>
          <p:cNvSpPr/>
          <p:nvPr/>
        </p:nvSpPr>
        <p:spPr>
          <a:xfrm>
            <a:off x="2181876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60E7B-B39D-E59A-200E-D9A537B35E0E}"/>
              </a:ext>
            </a:extLst>
          </p:cNvPr>
          <p:cNvSpPr/>
          <p:nvPr/>
        </p:nvSpPr>
        <p:spPr>
          <a:xfrm>
            <a:off x="255783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5854373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6230336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B70D6-1401-8264-0624-D378427E0150}"/>
              </a:ext>
            </a:extLst>
          </p:cNvPr>
          <p:cNvSpPr/>
          <p:nvPr/>
        </p:nvSpPr>
        <p:spPr>
          <a:xfrm>
            <a:off x="6606299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B50342-8476-B640-73BD-FCE9CD97CC99}"/>
              </a:ext>
            </a:extLst>
          </p:cNvPr>
          <p:cNvSpPr/>
          <p:nvPr/>
        </p:nvSpPr>
        <p:spPr>
          <a:xfrm>
            <a:off x="6978162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73B9C5-85AA-E2E3-5A62-1B26880F174F}"/>
              </a:ext>
            </a:extLst>
          </p:cNvPr>
          <p:cNvSpPr/>
          <p:nvPr/>
        </p:nvSpPr>
        <p:spPr>
          <a:xfrm>
            <a:off x="7940956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FE6BA6-3E43-7312-BAD9-9CDA05ADF4D1}"/>
              </a:ext>
            </a:extLst>
          </p:cNvPr>
          <p:cNvSpPr/>
          <p:nvPr/>
        </p:nvSpPr>
        <p:spPr>
          <a:xfrm>
            <a:off x="8316919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C27061-F265-CDDC-6711-C64FF4EB551F}"/>
              </a:ext>
            </a:extLst>
          </p:cNvPr>
          <p:cNvSpPr/>
          <p:nvPr/>
        </p:nvSpPr>
        <p:spPr>
          <a:xfrm>
            <a:off x="7940956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57E9F-F70F-67B8-FD03-877E0560E461}"/>
              </a:ext>
            </a:extLst>
          </p:cNvPr>
          <p:cNvSpPr/>
          <p:nvPr/>
        </p:nvSpPr>
        <p:spPr>
          <a:xfrm>
            <a:off x="8316919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4555BF-3EC0-E1DC-29E3-BBF1E2B75FFE}"/>
              </a:ext>
            </a:extLst>
          </p:cNvPr>
          <p:cNvSpPr/>
          <p:nvPr/>
        </p:nvSpPr>
        <p:spPr>
          <a:xfrm>
            <a:off x="1429949" y="553185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BFCD5-BD1C-05D6-FB5E-36D6AA96CDEB}"/>
              </a:ext>
            </a:extLst>
          </p:cNvPr>
          <p:cNvSpPr txBox="1"/>
          <p:nvPr/>
        </p:nvSpPr>
        <p:spPr>
          <a:xfrm>
            <a:off x="4796132" y="268560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A69AB-45F2-FE7D-1086-0FCE2C1DDDE9}"/>
              </a:ext>
            </a:extLst>
          </p:cNvPr>
          <p:cNvSpPr txBox="1"/>
          <p:nvPr/>
        </p:nvSpPr>
        <p:spPr>
          <a:xfrm>
            <a:off x="5458333" y="36911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959AD-1118-91FE-6FC6-5D1495F0D316}"/>
              </a:ext>
            </a:extLst>
          </p:cNvPr>
          <p:cNvSpPr txBox="1"/>
          <p:nvPr/>
        </p:nvSpPr>
        <p:spPr>
          <a:xfrm>
            <a:off x="5821409" y="314588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595F84-287A-2D0F-ED7D-AB9030E2C603}"/>
              </a:ext>
            </a:extLst>
          </p:cNvPr>
          <p:cNvSpPr/>
          <p:nvPr/>
        </p:nvSpPr>
        <p:spPr>
          <a:xfrm>
            <a:off x="8101951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B1A537-CD12-7428-D46D-FC6AD15E52CD}"/>
              </a:ext>
            </a:extLst>
          </p:cNvPr>
          <p:cNvSpPr/>
          <p:nvPr/>
        </p:nvSpPr>
        <p:spPr>
          <a:xfrm>
            <a:off x="8101951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ADB584-5B55-3CD8-24A3-C4070C6BA0F0}"/>
              </a:ext>
            </a:extLst>
          </p:cNvPr>
          <p:cNvSpPr/>
          <p:nvPr/>
        </p:nvSpPr>
        <p:spPr>
          <a:xfrm>
            <a:off x="8101951" y="40195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320C912-A989-75A3-7EAB-3AA494A012DE}"/>
              </a:ext>
            </a:extLst>
          </p:cNvPr>
          <p:cNvSpPr/>
          <p:nvPr/>
        </p:nvSpPr>
        <p:spPr>
          <a:xfrm>
            <a:off x="8101951" y="439546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D6CD84-1CA2-8F56-BA9E-1192E2CA6E21}"/>
              </a:ext>
            </a:extLst>
          </p:cNvPr>
          <p:cNvSpPr/>
          <p:nvPr/>
        </p:nvSpPr>
        <p:spPr>
          <a:xfrm>
            <a:off x="9741436" y="36305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D4A2003-DC7B-B83D-6FE7-44E78782D554}"/>
              </a:ext>
            </a:extLst>
          </p:cNvPr>
          <p:cNvSpPr/>
          <p:nvPr/>
        </p:nvSpPr>
        <p:spPr>
          <a:xfrm>
            <a:off x="10117399" y="36305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E3C9AF2-69D4-7210-DFA6-BD63679913AF}"/>
              </a:ext>
            </a:extLst>
          </p:cNvPr>
          <p:cNvSpPr/>
          <p:nvPr/>
        </p:nvSpPr>
        <p:spPr>
          <a:xfrm>
            <a:off x="9741436" y="40065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9BD77-364C-DC33-F376-9B2E6574673E}"/>
              </a:ext>
            </a:extLst>
          </p:cNvPr>
          <p:cNvSpPr/>
          <p:nvPr/>
        </p:nvSpPr>
        <p:spPr>
          <a:xfrm>
            <a:off x="10117399" y="40065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D600B3E2-BE44-81A3-4EA4-1CB3177947FC}"/>
              </a:ext>
            </a:extLst>
          </p:cNvPr>
          <p:cNvSpPr/>
          <p:nvPr/>
        </p:nvSpPr>
        <p:spPr>
          <a:xfrm flipH="1">
            <a:off x="8799718" y="3828732"/>
            <a:ext cx="497938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51545D-7B73-2B2B-D4D1-A96E32C4E4CD}"/>
              </a:ext>
            </a:extLst>
          </p:cNvPr>
          <p:cNvSpPr txBox="1"/>
          <p:nvPr/>
        </p:nvSpPr>
        <p:spPr>
          <a:xfrm>
            <a:off x="7780556" y="1582848"/>
            <a:ext cx="1577676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[[14. 22.]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[46. 54.]]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ED2BB-2266-7032-61EB-E1F42C33138A}"/>
              </a:ext>
            </a:extLst>
          </p:cNvPr>
          <p:cNvSpPr txBox="1"/>
          <p:nvPr/>
        </p:nvSpPr>
        <p:spPr>
          <a:xfrm>
            <a:off x="7877931" y="238470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3AF68-F211-95FA-3124-E5D59ED9E9D0}"/>
              </a:ext>
            </a:extLst>
          </p:cNvPr>
          <p:cNvSpPr/>
          <p:nvPr/>
        </p:nvSpPr>
        <p:spPr>
          <a:xfrm>
            <a:off x="5023033" y="325263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8933AD-93EA-D8B2-F367-0B13CFB89338}"/>
              </a:ext>
            </a:extLst>
          </p:cNvPr>
          <p:cNvSpPr/>
          <p:nvPr/>
        </p:nvSpPr>
        <p:spPr>
          <a:xfrm>
            <a:off x="5023033" y="362859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91DB47-6D18-8C29-6B4F-7EC839C9584A}"/>
              </a:ext>
            </a:extLst>
          </p:cNvPr>
          <p:cNvSpPr/>
          <p:nvPr/>
        </p:nvSpPr>
        <p:spPr>
          <a:xfrm>
            <a:off x="5023033" y="40073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E04344-7F97-9247-62C2-DBFEDBDE3992}"/>
              </a:ext>
            </a:extLst>
          </p:cNvPr>
          <p:cNvSpPr/>
          <p:nvPr/>
        </p:nvSpPr>
        <p:spPr>
          <a:xfrm>
            <a:off x="5023033" y="438330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C0A1F6-9873-DBB7-E4DA-EB4DCDEF8477}"/>
              </a:ext>
            </a:extLst>
          </p:cNvPr>
          <p:cNvSpPr txBox="1"/>
          <p:nvPr/>
        </p:nvSpPr>
        <p:spPr>
          <a:xfrm>
            <a:off x="4796132" y="235237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A1FA0A7-958B-DEF7-8171-A986858D3378}"/>
              </a:ext>
            </a:extLst>
          </p:cNvPr>
          <p:cNvSpPr/>
          <p:nvPr/>
        </p:nvSpPr>
        <p:spPr>
          <a:xfrm flipH="1">
            <a:off x="4249808" y="3805823"/>
            <a:ext cx="497938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ADA750-E788-2F05-0A1C-40E3633F790C}"/>
              </a:ext>
            </a:extLst>
          </p:cNvPr>
          <p:cNvSpPr/>
          <p:nvPr/>
        </p:nvSpPr>
        <p:spPr>
          <a:xfrm>
            <a:off x="2534335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AB6F7E-B927-EE07-C22E-4C3474E48643}"/>
              </a:ext>
            </a:extLst>
          </p:cNvPr>
          <p:cNvSpPr/>
          <p:nvPr/>
        </p:nvSpPr>
        <p:spPr>
          <a:xfrm>
            <a:off x="2910298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6F4497-345B-4339-834A-38E466AB7F04}"/>
              </a:ext>
            </a:extLst>
          </p:cNvPr>
          <p:cNvSpPr/>
          <p:nvPr/>
        </p:nvSpPr>
        <p:spPr>
          <a:xfrm>
            <a:off x="3286262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77886A-9E86-4F37-F9C4-BDD32C69A528}"/>
              </a:ext>
            </a:extLst>
          </p:cNvPr>
          <p:cNvSpPr/>
          <p:nvPr/>
        </p:nvSpPr>
        <p:spPr>
          <a:xfrm>
            <a:off x="3662225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F95108-612F-D15F-440B-6DE652309B1D}"/>
              </a:ext>
            </a:extLst>
          </p:cNvPr>
          <p:cNvSpPr/>
          <p:nvPr/>
        </p:nvSpPr>
        <p:spPr>
          <a:xfrm>
            <a:off x="2534335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B96B16-EA1E-DE51-51D8-C98B1B2781E8}"/>
              </a:ext>
            </a:extLst>
          </p:cNvPr>
          <p:cNvSpPr/>
          <p:nvPr/>
        </p:nvSpPr>
        <p:spPr>
          <a:xfrm>
            <a:off x="2910298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5299D0-F042-4547-8606-F2D123ABE33B}"/>
              </a:ext>
            </a:extLst>
          </p:cNvPr>
          <p:cNvSpPr/>
          <p:nvPr/>
        </p:nvSpPr>
        <p:spPr>
          <a:xfrm>
            <a:off x="3286262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BBAE0-FCF5-7D76-037B-6688FAF30A40}"/>
              </a:ext>
            </a:extLst>
          </p:cNvPr>
          <p:cNvSpPr/>
          <p:nvPr/>
        </p:nvSpPr>
        <p:spPr>
          <a:xfrm>
            <a:off x="3662225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B12759-A5F7-162C-C8AD-FF74B532AE0E}"/>
              </a:ext>
            </a:extLst>
          </p:cNvPr>
          <p:cNvSpPr/>
          <p:nvPr/>
        </p:nvSpPr>
        <p:spPr>
          <a:xfrm>
            <a:off x="2534335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241AD5-59A2-0DBC-8292-F258650FD8A4}"/>
              </a:ext>
            </a:extLst>
          </p:cNvPr>
          <p:cNvSpPr/>
          <p:nvPr/>
        </p:nvSpPr>
        <p:spPr>
          <a:xfrm>
            <a:off x="2910298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80583C-C8A3-9D31-F9D1-02358B54F5E5}"/>
              </a:ext>
            </a:extLst>
          </p:cNvPr>
          <p:cNvSpPr/>
          <p:nvPr/>
        </p:nvSpPr>
        <p:spPr>
          <a:xfrm>
            <a:off x="3286262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8D70F3-A480-1DB1-D781-05558C6EA242}"/>
              </a:ext>
            </a:extLst>
          </p:cNvPr>
          <p:cNvSpPr/>
          <p:nvPr/>
        </p:nvSpPr>
        <p:spPr>
          <a:xfrm>
            <a:off x="3662225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5D73DF-2659-28F8-4BAB-7D1F01A37693}"/>
              </a:ext>
            </a:extLst>
          </p:cNvPr>
          <p:cNvSpPr/>
          <p:nvPr/>
        </p:nvSpPr>
        <p:spPr>
          <a:xfrm>
            <a:off x="2534335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CFF65F3-D6B0-848E-5238-0DF032F9A8E3}"/>
              </a:ext>
            </a:extLst>
          </p:cNvPr>
          <p:cNvSpPr/>
          <p:nvPr/>
        </p:nvSpPr>
        <p:spPr>
          <a:xfrm>
            <a:off x="2910298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C90D7F-D2EE-0339-42C2-7B5EA31F7BFA}"/>
              </a:ext>
            </a:extLst>
          </p:cNvPr>
          <p:cNvSpPr/>
          <p:nvPr/>
        </p:nvSpPr>
        <p:spPr>
          <a:xfrm>
            <a:off x="3286262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DC98C21-8E89-F874-C9BA-A1A0041D1712}"/>
              </a:ext>
            </a:extLst>
          </p:cNvPr>
          <p:cNvSpPr/>
          <p:nvPr/>
        </p:nvSpPr>
        <p:spPr>
          <a:xfrm>
            <a:off x="3662225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CB8726-63AE-07D0-EED4-8A0B80E9DE2E}"/>
              </a:ext>
            </a:extLst>
          </p:cNvPr>
          <p:cNvSpPr txBox="1"/>
          <p:nvPr/>
        </p:nvSpPr>
        <p:spPr>
          <a:xfrm>
            <a:off x="3018446" y="269253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dcol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3BD461-8064-CD11-3983-9F912CDD88DC}"/>
              </a:ext>
            </a:extLst>
          </p:cNvPr>
          <p:cNvSpPr/>
          <p:nvPr/>
        </p:nvSpPr>
        <p:spPr>
          <a:xfrm>
            <a:off x="436718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635727C-B62C-9938-6D10-BE78CF4D6D3D}"/>
              </a:ext>
            </a:extLst>
          </p:cNvPr>
          <p:cNvSpPr/>
          <p:nvPr/>
        </p:nvSpPr>
        <p:spPr>
          <a:xfrm>
            <a:off x="812681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950B65B-82C0-5C2C-976E-4420E586CC41}"/>
              </a:ext>
            </a:extLst>
          </p:cNvPr>
          <p:cNvSpPr/>
          <p:nvPr/>
        </p:nvSpPr>
        <p:spPr>
          <a:xfrm>
            <a:off x="1188645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90C683-FECC-5ECC-01E7-94A18009119D}"/>
              </a:ext>
            </a:extLst>
          </p:cNvPr>
          <p:cNvSpPr/>
          <p:nvPr/>
        </p:nvSpPr>
        <p:spPr>
          <a:xfrm>
            <a:off x="1564608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DE4A946-8DFE-C0C1-FDBF-3180F8EB4C3D}"/>
              </a:ext>
            </a:extLst>
          </p:cNvPr>
          <p:cNvSpPr/>
          <p:nvPr/>
        </p:nvSpPr>
        <p:spPr>
          <a:xfrm>
            <a:off x="436718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C15B5B-5D03-9516-C599-5D05FFCDBDA1}"/>
              </a:ext>
            </a:extLst>
          </p:cNvPr>
          <p:cNvSpPr/>
          <p:nvPr/>
        </p:nvSpPr>
        <p:spPr>
          <a:xfrm>
            <a:off x="812681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9E2DA0-1D6D-B94B-7FCC-DB949A969EAC}"/>
              </a:ext>
            </a:extLst>
          </p:cNvPr>
          <p:cNvSpPr/>
          <p:nvPr/>
        </p:nvSpPr>
        <p:spPr>
          <a:xfrm>
            <a:off x="1188645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B85017F-12FA-6592-E672-DEDD02D898AA}"/>
              </a:ext>
            </a:extLst>
          </p:cNvPr>
          <p:cNvSpPr/>
          <p:nvPr/>
        </p:nvSpPr>
        <p:spPr>
          <a:xfrm>
            <a:off x="1564608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61E252F-01A8-EF58-4447-7B56EEAB98ED}"/>
              </a:ext>
            </a:extLst>
          </p:cNvPr>
          <p:cNvSpPr/>
          <p:nvPr/>
        </p:nvSpPr>
        <p:spPr>
          <a:xfrm>
            <a:off x="436718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BB31EC3-9C6D-E38E-4F68-8B2C1AA8E1E8}"/>
              </a:ext>
            </a:extLst>
          </p:cNvPr>
          <p:cNvSpPr/>
          <p:nvPr/>
        </p:nvSpPr>
        <p:spPr>
          <a:xfrm>
            <a:off x="812681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94CAC9F-BC02-65DE-2E1B-D9D3BF889C73}"/>
              </a:ext>
            </a:extLst>
          </p:cNvPr>
          <p:cNvSpPr/>
          <p:nvPr/>
        </p:nvSpPr>
        <p:spPr>
          <a:xfrm>
            <a:off x="1188645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BADA8D-8010-F04D-B3A6-2225BC0CE93B}"/>
              </a:ext>
            </a:extLst>
          </p:cNvPr>
          <p:cNvSpPr/>
          <p:nvPr/>
        </p:nvSpPr>
        <p:spPr>
          <a:xfrm>
            <a:off x="1564608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D3B0D21-0E43-DA83-128B-643A6FD0D5AC}"/>
              </a:ext>
            </a:extLst>
          </p:cNvPr>
          <p:cNvSpPr/>
          <p:nvPr/>
        </p:nvSpPr>
        <p:spPr>
          <a:xfrm>
            <a:off x="436718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0BA087-5637-3FAB-FB6B-1C5162A08C95}"/>
              </a:ext>
            </a:extLst>
          </p:cNvPr>
          <p:cNvSpPr/>
          <p:nvPr/>
        </p:nvSpPr>
        <p:spPr>
          <a:xfrm>
            <a:off x="812681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0A0D3B-8714-00B9-5124-F7754CC80897}"/>
              </a:ext>
            </a:extLst>
          </p:cNvPr>
          <p:cNvSpPr/>
          <p:nvPr/>
        </p:nvSpPr>
        <p:spPr>
          <a:xfrm>
            <a:off x="1188645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C81CA2-9910-2142-E910-855B1A51FEC5}"/>
              </a:ext>
            </a:extLst>
          </p:cNvPr>
          <p:cNvSpPr/>
          <p:nvPr/>
        </p:nvSpPr>
        <p:spPr>
          <a:xfrm>
            <a:off x="1564608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9089CDB-BFC8-2F87-69E1-5B50A449C706}"/>
              </a:ext>
            </a:extLst>
          </p:cNvPr>
          <p:cNvSpPr/>
          <p:nvPr/>
        </p:nvSpPr>
        <p:spPr>
          <a:xfrm>
            <a:off x="1188645" y="4042166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B73E52-CF3E-1CCF-0EA0-B283E484D256}"/>
              </a:ext>
            </a:extLst>
          </p:cNvPr>
          <p:cNvSpPr txBox="1"/>
          <p:nvPr/>
        </p:nvSpPr>
        <p:spPr>
          <a:xfrm>
            <a:off x="1031437" y="262431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520EAC-AFB8-972E-1DDD-53BCCBC3F1D3}"/>
              </a:ext>
            </a:extLst>
          </p:cNvPr>
          <p:cNvSpPr txBox="1"/>
          <p:nvPr/>
        </p:nvSpPr>
        <p:spPr>
          <a:xfrm>
            <a:off x="208294" y="4802737"/>
            <a:ext cx="2084225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[[1. 1. 2. 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[1. 1. 2. 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[3. 3. 4. 4.]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[3. 3. 4. 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1330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F69178-4ADB-F8D6-261F-B70DB8A7539F}"/>
              </a:ext>
            </a:extLst>
          </p:cNvPr>
          <p:cNvSpPr/>
          <p:nvPr/>
        </p:nvSpPr>
        <p:spPr>
          <a:xfrm>
            <a:off x="2926428" y="26385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4F8825-25DB-0ABE-692D-387993BD6EC3}"/>
              </a:ext>
            </a:extLst>
          </p:cNvPr>
          <p:cNvSpPr/>
          <p:nvPr/>
        </p:nvSpPr>
        <p:spPr>
          <a:xfrm>
            <a:off x="1422575" y="26385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892111-DF94-CBAC-A6BB-3EF5F189EDEE}"/>
              </a:ext>
            </a:extLst>
          </p:cNvPr>
          <p:cNvSpPr/>
          <p:nvPr/>
        </p:nvSpPr>
        <p:spPr>
          <a:xfrm>
            <a:off x="1798538" y="26385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91CD46-35E9-7982-853B-9CA75FFCA0D8}"/>
              </a:ext>
            </a:extLst>
          </p:cNvPr>
          <p:cNvSpPr/>
          <p:nvPr/>
        </p:nvSpPr>
        <p:spPr>
          <a:xfrm>
            <a:off x="2174502" y="26385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2CE046-A8D3-A370-795A-54E2EBC16757}"/>
              </a:ext>
            </a:extLst>
          </p:cNvPr>
          <p:cNvSpPr/>
          <p:nvPr/>
        </p:nvSpPr>
        <p:spPr>
          <a:xfrm>
            <a:off x="2550465" y="26385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3EE688-875A-D2DE-67D1-2EEBB89BE5E2}"/>
              </a:ext>
            </a:extLst>
          </p:cNvPr>
          <p:cNvSpPr/>
          <p:nvPr/>
        </p:nvSpPr>
        <p:spPr>
          <a:xfrm>
            <a:off x="2926428" y="11347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6235F1-BFE1-A579-1AAC-170D3DBD6943}"/>
              </a:ext>
            </a:extLst>
          </p:cNvPr>
          <p:cNvSpPr/>
          <p:nvPr/>
        </p:nvSpPr>
        <p:spPr>
          <a:xfrm>
            <a:off x="2926428" y="15106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E35CB7-253A-2957-8CD9-B533B132A1C8}"/>
              </a:ext>
            </a:extLst>
          </p:cNvPr>
          <p:cNvSpPr/>
          <p:nvPr/>
        </p:nvSpPr>
        <p:spPr>
          <a:xfrm>
            <a:off x="2926428" y="18866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9BC585-16FC-BA72-0ED3-B7FFB7A22227}"/>
              </a:ext>
            </a:extLst>
          </p:cNvPr>
          <p:cNvSpPr/>
          <p:nvPr/>
        </p:nvSpPr>
        <p:spPr>
          <a:xfrm>
            <a:off x="2926428" y="22626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4716461" y="134391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5203641" y="134391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4716461" y="183109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5203641" y="1831096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64478" y="238367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5984075" y="33477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62C1F-55B0-BBAB-8BE3-ADEC3785CBE5}"/>
              </a:ext>
            </a:extLst>
          </p:cNvPr>
          <p:cNvSpPr txBox="1"/>
          <p:nvPr/>
        </p:nvSpPr>
        <p:spPr>
          <a:xfrm>
            <a:off x="3234560" y="-19317"/>
            <a:ext cx="423705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Conv2D : padding=same, strides=2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1422575" y="11347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1798538" y="11347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2174502" y="11347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E8516-C8C3-544B-4F20-F285748E9963}"/>
              </a:ext>
            </a:extLst>
          </p:cNvPr>
          <p:cNvSpPr/>
          <p:nvPr/>
        </p:nvSpPr>
        <p:spPr>
          <a:xfrm>
            <a:off x="2550465" y="11347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1422575" y="15106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1798538" y="15106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2174502" y="15106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9BF5E-8B8F-81D6-80D2-E925CB7DDDAC}"/>
              </a:ext>
            </a:extLst>
          </p:cNvPr>
          <p:cNvSpPr/>
          <p:nvPr/>
        </p:nvSpPr>
        <p:spPr>
          <a:xfrm>
            <a:off x="2550465" y="15106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1422575" y="18866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1798538" y="18866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2174502" y="18866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C0AD1A-69A7-D10E-A559-8657D174008D}"/>
              </a:ext>
            </a:extLst>
          </p:cNvPr>
          <p:cNvSpPr/>
          <p:nvPr/>
        </p:nvSpPr>
        <p:spPr>
          <a:xfrm>
            <a:off x="2550465" y="18866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40E9CB-7836-1B6E-9831-52482DC094D2}"/>
              </a:ext>
            </a:extLst>
          </p:cNvPr>
          <p:cNvSpPr/>
          <p:nvPr/>
        </p:nvSpPr>
        <p:spPr>
          <a:xfrm>
            <a:off x="1422575" y="22626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234EF-6619-472F-D07A-5B12059C5590}"/>
              </a:ext>
            </a:extLst>
          </p:cNvPr>
          <p:cNvSpPr/>
          <p:nvPr/>
        </p:nvSpPr>
        <p:spPr>
          <a:xfrm>
            <a:off x="1798538" y="22626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0C7E7-DA14-D049-CE0E-4567589E66A1}"/>
              </a:ext>
            </a:extLst>
          </p:cNvPr>
          <p:cNvSpPr/>
          <p:nvPr/>
        </p:nvSpPr>
        <p:spPr>
          <a:xfrm>
            <a:off x="2174502" y="22626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60E7B-B39D-E59A-200E-D9A537B35E0E}"/>
              </a:ext>
            </a:extLst>
          </p:cNvPr>
          <p:cNvSpPr/>
          <p:nvPr/>
        </p:nvSpPr>
        <p:spPr>
          <a:xfrm>
            <a:off x="2550465" y="22626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4782090" y="391908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4782090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B70D6-1401-8264-0624-D378427E0150}"/>
              </a:ext>
            </a:extLst>
          </p:cNvPr>
          <p:cNvSpPr/>
          <p:nvPr/>
        </p:nvSpPr>
        <p:spPr>
          <a:xfrm>
            <a:off x="4782090" y="467887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B50342-8476-B640-73BD-FCE9CD97CC99}"/>
              </a:ext>
            </a:extLst>
          </p:cNvPr>
          <p:cNvSpPr/>
          <p:nvPr/>
        </p:nvSpPr>
        <p:spPr>
          <a:xfrm>
            <a:off x="4782090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73B9C5-85AA-E2E3-5A62-1B26880F174F}"/>
              </a:ext>
            </a:extLst>
          </p:cNvPr>
          <p:cNvSpPr/>
          <p:nvPr/>
        </p:nvSpPr>
        <p:spPr>
          <a:xfrm>
            <a:off x="7933582" y="123014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FE6BA6-3E43-7312-BAD9-9CDA05ADF4D1}"/>
              </a:ext>
            </a:extLst>
          </p:cNvPr>
          <p:cNvSpPr/>
          <p:nvPr/>
        </p:nvSpPr>
        <p:spPr>
          <a:xfrm>
            <a:off x="8309545" y="123014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C27061-F265-CDDC-6711-C64FF4EB551F}"/>
              </a:ext>
            </a:extLst>
          </p:cNvPr>
          <p:cNvSpPr/>
          <p:nvPr/>
        </p:nvSpPr>
        <p:spPr>
          <a:xfrm>
            <a:off x="7933582" y="160610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57E9F-F70F-67B8-FD03-877E0560E461}"/>
              </a:ext>
            </a:extLst>
          </p:cNvPr>
          <p:cNvSpPr/>
          <p:nvPr/>
        </p:nvSpPr>
        <p:spPr>
          <a:xfrm>
            <a:off x="8309545" y="160610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4555BF-3EC0-E1DC-29E3-BBF1E2B75FFE}"/>
              </a:ext>
            </a:extLst>
          </p:cNvPr>
          <p:cNvSpPr/>
          <p:nvPr/>
        </p:nvSpPr>
        <p:spPr>
          <a:xfrm>
            <a:off x="573898" y="939722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E8646-AF05-0C1C-740F-0EBA6C62B4C2}"/>
              </a:ext>
            </a:extLst>
          </p:cNvPr>
          <p:cNvSpPr/>
          <p:nvPr/>
        </p:nvSpPr>
        <p:spPr>
          <a:xfrm>
            <a:off x="2526313" y="3911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593DBF-3756-1E6F-9345-612E5B373184}"/>
              </a:ext>
            </a:extLst>
          </p:cNvPr>
          <p:cNvSpPr/>
          <p:nvPr/>
        </p:nvSpPr>
        <p:spPr>
          <a:xfrm>
            <a:off x="2902276" y="3911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A77658-8FB0-5B73-F0BB-5FEF996D5BFB}"/>
              </a:ext>
            </a:extLst>
          </p:cNvPr>
          <p:cNvSpPr/>
          <p:nvPr/>
        </p:nvSpPr>
        <p:spPr>
          <a:xfrm>
            <a:off x="3278239" y="3911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FF6E47-4E9E-D19B-1C76-9D02FB7AF148}"/>
              </a:ext>
            </a:extLst>
          </p:cNvPr>
          <p:cNvSpPr/>
          <p:nvPr/>
        </p:nvSpPr>
        <p:spPr>
          <a:xfrm>
            <a:off x="3654202" y="3911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5407B6-2383-98AD-6061-A433B60DDF3A}"/>
              </a:ext>
            </a:extLst>
          </p:cNvPr>
          <p:cNvSpPr/>
          <p:nvPr/>
        </p:nvSpPr>
        <p:spPr>
          <a:xfrm>
            <a:off x="2526313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E54348-31F5-7C00-4BEC-1DB53A428D68}"/>
              </a:ext>
            </a:extLst>
          </p:cNvPr>
          <p:cNvSpPr/>
          <p:nvPr/>
        </p:nvSpPr>
        <p:spPr>
          <a:xfrm>
            <a:off x="2902276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051BAC-F7BD-AF86-41AF-C99A77C40072}"/>
              </a:ext>
            </a:extLst>
          </p:cNvPr>
          <p:cNvSpPr/>
          <p:nvPr/>
        </p:nvSpPr>
        <p:spPr>
          <a:xfrm>
            <a:off x="3278239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DB192-9557-5F6C-E726-6C85C93EE61C}"/>
              </a:ext>
            </a:extLst>
          </p:cNvPr>
          <p:cNvSpPr/>
          <p:nvPr/>
        </p:nvSpPr>
        <p:spPr>
          <a:xfrm>
            <a:off x="3654202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F1415C-2B64-C006-E2DC-110A96AB17F7}"/>
              </a:ext>
            </a:extLst>
          </p:cNvPr>
          <p:cNvSpPr/>
          <p:nvPr/>
        </p:nvSpPr>
        <p:spPr>
          <a:xfrm>
            <a:off x="2526313" y="46737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0FBAEC-C2FF-FF2F-CE14-8918A5BAF5AE}"/>
              </a:ext>
            </a:extLst>
          </p:cNvPr>
          <p:cNvSpPr/>
          <p:nvPr/>
        </p:nvSpPr>
        <p:spPr>
          <a:xfrm>
            <a:off x="2902276" y="46737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EA957E-3B55-FFB0-02C2-52841A9ED3E8}"/>
              </a:ext>
            </a:extLst>
          </p:cNvPr>
          <p:cNvSpPr/>
          <p:nvPr/>
        </p:nvSpPr>
        <p:spPr>
          <a:xfrm>
            <a:off x="3278239" y="46737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F0683D-0AEE-B92E-CE01-81DE3E003604}"/>
              </a:ext>
            </a:extLst>
          </p:cNvPr>
          <p:cNvSpPr/>
          <p:nvPr/>
        </p:nvSpPr>
        <p:spPr>
          <a:xfrm>
            <a:off x="3654202" y="46737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83CBF9-AB28-9F45-EE7B-1733CB9CDBDA}"/>
              </a:ext>
            </a:extLst>
          </p:cNvPr>
          <p:cNvSpPr/>
          <p:nvPr/>
        </p:nvSpPr>
        <p:spPr>
          <a:xfrm>
            <a:off x="2526313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831420-5568-541B-5B05-E5B37EF286D3}"/>
              </a:ext>
            </a:extLst>
          </p:cNvPr>
          <p:cNvSpPr/>
          <p:nvPr/>
        </p:nvSpPr>
        <p:spPr>
          <a:xfrm>
            <a:off x="2902276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9837E3-B19F-3C65-7341-9925BD040583}"/>
              </a:ext>
            </a:extLst>
          </p:cNvPr>
          <p:cNvSpPr/>
          <p:nvPr/>
        </p:nvSpPr>
        <p:spPr>
          <a:xfrm>
            <a:off x="3278239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FFA03B-4FCD-46D4-FE44-44926B717D0A}"/>
              </a:ext>
            </a:extLst>
          </p:cNvPr>
          <p:cNvSpPr/>
          <p:nvPr/>
        </p:nvSpPr>
        <p:spPr>
          <a:xfrm>
            <a:off x="3654202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BFCD5-BD1C-05D6-FB5E-36D6AA96CDEB}"/>
              </a:ext>
            </a:extLst>
          </p:cNvPr>
          <p:cNvSpPr txBox="1"/>
          <p:nvPr/>
        </p:nvSpPr>
        <p:spPr>
          <a:xfrm>
            <a:off x="2902276" y="33477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A69AB-45F2-FE7D-1086-0FCE2C1DDDE9}"/>
              </a:ext>
            </a:extLst>
          </p:cNvPr>
          <p:cNvSpPr txBox="1"/>
          <p:nvPr/>
        </p:nvSpPr>
        <p:spPr>
          <a:xfrm>
            <a:off x="4257306" y="435676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959AD-1118-91FE-6FC6-5D1495F0D316}"/>
              </a:ext>
            </a:extLst>
          </p:cNvPr>
          <p:cNvSpPr txBox="1"/>
          <p:nvPr/>
        </p:nvSpPr>
        <p:spPr>
          <a:xfrm>
            <a:off x="4568610" y="33477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595F84-287A-2D0F-ED7D-AB9030E2C603}"/>
              </a:ext>
            </a:extLst>
          </p:cNvPr>
          <p:cNvSpPr/>
          <p:nvPr/>
        </p:nvSpPr>
        <p:spPr>
          <a:xfrm>
            <a:off x="6208095" y="392694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B1A537-CD12-7428-D46D-FC6AD15E52CD}"/>
              </a:ext>
            </a:extLst>
          </p:cNvPr>
          <p:cNvSpPr/>
          <p:nvPr/>
        </p:nvSpPr>
        <p:spPr>
          <a:xfrm>
            <a:off x="6208095" y="430291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ADB584-5B55-3CD8-24A3-C4070C6BA0F0}"/>
              </a:ext>
            </a:extLst>
          </p:cNvPr>
          <p:cNvSpPr/>
          <p:nvPr/>
        </p:nvSpPr>
        <p:spPr>
          <a:xfrm>
            <a:off x="6208095" y="468166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320C912-A989-75A3-7EAB-3AA494A012DE}"/>
              </a:ext>
            </a:extLst>
          </p:cNvPr>
          <p:cNvSpPr/>
          <p:nvPr/>
        </p:nvSpPr>
        <p:spPr>
          <a:xfrm>
            <a:off x="6208095" y="505762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D6CD84-1CA2-8F56-BA9E-1192E2CA6E21}"/>
              </a:ext>
            </a:extLst>
          </p:cNvPr>
          <p:cNvSpPr/>
          <p:nvPr/>
        </p:nvSpPr>
        <p:spPr>
          <a:xfrm>
            <a:off x="7847580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D4A2003-DC7B-B83D-6FE7-44E78782D554}"/>
              </a:ext>
            </a:extLst>
          </p:cNvPr>
          <p:cNvSpPr/>
          <p:nvPr/>
        </p:nvSpPr>
        <p:spPr>
          <a:xfrm>
            <a:off x="8223543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E3C9AF2-69D4-7210-DFA6-BD63679913AF}"/>
              </a:ext>
            </a:extLst>
          </p:cNvPr>
          <p:cNvSpPr/>
          <p:nvPr/>
        </p:nvSpPr>
        <p:spPr>
          <a:xfrm>
            <a:off x="7847580" y="4668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9BD77-364C-DC33-F376-9B2E6574673E}"/>
              </a:ext>
            </a:extLst>
          </p:cNvPr>
          <p:cNvSpPr/>
          <p:nvPr/>
        </p:nvSpPr>
        <p:spPr>
          <a:xfrm>
            <a:off x="8223543" y="466871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D600B3E2-BE44-81A3-4EA4-1CB3177947FC}"/>
              </a:ext>
            </a:extLst>
          </p:cNvPr>
          <p:cNvSpPr/>
          <p:nvPr/>
        </p:nvSpPr>
        <p:spPr>
          <a:xfrm>
            <a:off x="7001977" y="4520380"/>
            <a:ext cx="469640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51545D-7B73-2B2B-D4D1-A96E32C4E4CD}"/>
              </a:ext>
            </a:extLst>
          </p:cNvPr>
          <p:cNvSpPr txBox="1"/>
          <p:nvPr/>
        </p:nvSpPr>
        <p:spPr>
          <a:xfrm>
            <a:off x="7773182" y="2172783"/>
            <a:ext cx="1577676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[[14. 22.]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[46. 54.]]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E673-8E9C-DF2D-AAA7-9887352EF6F6}"/>
              </a:ext>
            </a:extLst>
          </p:cNvPr>
          <p:cNvSpPr txBox="1"/>
          <p:nvPr/>
        </p:nvSpPr>
        <p:spPr>
          <a:xfrm>
            <a:off x="3175601" y="334912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(N-F)//S+1 = 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9C197-FFEF-245B-8F95-42B74161B191}"/>
              </a:ext>
            </a:extLst>
          </p:cNvPr>
          <p:cNvSpPr txBox="1"/>
          <p:nvPr/>
        </p:nvSpPr>
        <p:spPr>
          <a:xfrm>
            <a:off x="3175601" y="666825"/>
            <a:ext cx="271741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(4-2+2*0.5)//2+1 = 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253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64C566-FFBD-86FF-6801-336432444AF6}"/>
              </a:ext>
            </a:extLst>
          </p:cNvPr>
          <p:cNvSpPr/>
          <p:nvPr/>
        </p:nvSpPr>
        <p:spPr>
          <a:xfrm>
            <a:off x="5873392" y="109112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BC1C4A-C362-1ED6-1070-886985625757}"/>
              </a:ext>
            </a:extLst>
          </p:cNvPr>
          <p:cNvSpPr/>
          <p:nvPr/>
        </p:nvSpPr>
        <p:spPr>
          <a:xfrm>
            <a:off x="6360572" y="109112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40D775-1388-C2DD-7705-372E7FD2A6D7}"/>
              </a:ext>
            </a:extLst>
          </p:cNvPr>
          <p:cNvSpPr/>
          <p:nvPr/>
        </p:nvSpPr>
        <p:spPr>
          <a:xfrm>
            <a:off x="5873392" y="157830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D2E3D-5949-B82E-DCCB-1F3B7AB4C5E5}"/>
              </a:ext>
            </a:extLst>
          </p:cNvPr>
          <p:cNvSpPr/>
          <p:nvPr/>
        </p:nvSpPr>
        <p:spPr>
          <a:xfrm>
            <a:off x="6360572" y="1578301"/>
            <a:ext cx="487180" cy="487180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5821409" y="213087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7877931" y="268560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142994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1805912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2181876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E8516-C8C3-544B-4F20-F285748E9963}"/>
              </a:ext>
            </a:extLst>
          </p:cNvPr>
          <p:cNvSpPr/>
          <p:nvPr/>
        </p:nvSpPr>
        <p:spPr>
          <a:xfrm>
            <a:off x="255783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142994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1805912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2181876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9BF5E-8B8F-81D6-80D2-E925CB7DDDAC}"/>
              </a:ext>
            </a:extLst>
          </p:cNvPr>
          <p:cNvSpPr/>
          <p:nvPr/>
        </p:nvSpPr>
        <p:spPr>
          <a:xfrm>
            <a:off x="255783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142994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1805912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2181876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C0AD1A-69A7-D10E-A559-8657D174008D}"/>
              </a:ext>
            </a:extLst>
          </p:cNvPr>
          <p:cNvSpPr/>
          <p:nvPr/>
        </p:nvSpPr>
        <p:spPr>
          <a:xfrm>
            <a:off x="255783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40E9CB-7836-1B6E-9831-52482DC094D2}"/>
              </a:ext>
            </a:extLst>
          </p:cNvPr>
          <p:cNvSpPr/>
          <p:nvPr/>
        </p:nvSpPr>
        <p:spPr>
          <a:xfrm>
            <a:off x="142994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234EF-6619-472F-D07A-5B12059C5590}"/>
              </a:ext>
            </a:extLst>
          </p:cNvPr>
          <p:cNvSpPr/>
          <p:nvPr/>
        </p:nvSpPr>
        <p:spPr>
          <a:xfrm>
            <a:off x="1805912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0C7E7-DA14-D049-CE0E-4567589E66A1}"/>
              </a:ext>
            </a:extLst>
          </p:cNvPr>
          <p:cNvSpPr/>
          <p:nvPr/>
        </p:nvSpPr>
        <p:spPr>
          <a:xfrm>
            <a:off x="2181876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60E7B-B39D-E59A-200E-D9A537B35E0E}"/>
              </a:ext>
            </a:extLst>
          </p:cNvPr>
          <p:cNvSpPr/>
          <p:nvPr/>
        </p:nvSpPr>
        <p:spPr>
          <a:xfrm>
            <a:off x="255783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5854373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6230336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B70D6-1401-8264-0624-D378427E0150}"/>
              </a:ext>
            </a:extLst>
          </p:cNvPr>
          <p:cNvSpPr/>
          <p:nvPr/>
        </p:nvSpPr>
        <p:spPr>
          <a:xfrm>
            <a:off x="6606299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B50342-8476-B640-73BD-FCE9CD97CC99}"/>
              </a:ext>
            </a:extLst>
          </p:cNvPr>
          <p:cNvSpPr/>
          <p:nvPr/>
        </p:nvSpPr>
        <p:spPr>
          <a:xfrm>
            <a:off x="6978162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73B9C5-85AA-E2E3-5A62-1B26880F174F}"/>
              </a:ext>
            </a:extLst>
          </p:cNvPr>
          <p:cNvSpPr/>
          <p:nvPr/>
        </p:nvSpPr>
        <p:spPr>
          <a:xfrm>
            <a:off x="7940956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FE6BA6-3E43-7312-BAD9-9CDA05ADF4D1}"/>
              </a:ext>
            </a:extLst>
          </p:cNvPr>
          <p:cNvSpPr/>
          <p:nvPr/>
        </p:nvSpPr>
        <p:spPr>
          <a:xfrm>
            <a:off x="8316919" y="64020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C27061-F265-CDDC-6711-C64FF4EB551F}"/>
              </a:ext>
            </a:extLst>
          </p:cNvPr>
          <p:cNvSpPr/>
          <p:nvPr/>
        </p:nvSpPr>
        <p:spPr>
          <a:xfrm>
            <a:off x="7940956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57E9F-F70F-67B8-FD03-877E0560E461}"/>
              </a:ext>
            </a:extLst>
          </p:cNvPr>
          <p:cNvSpPr/>
          <p:nvPr/>
        </p:nvSpPr>
        <p:spPr>
          <a:xfrm>
            <a:off x="8316919" y="101616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4555BF-3EC0-E1DC-29E3-BBF1E2B75FFE}"/>
              </a:ext>
            </a:extLst>
          </p:cNvPr>
          <p:cNvSpPr/>
          <p:nvPr/>
        </p:nvSpPr>
        <p:spPr>
          <a:xfrm>
            <a:off x="1429949" y="553185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BFCD5-BD1C-05D6-FB5E-36D6AA96CDEB}"/>
              </a:ext>
            </a:extLst>
          </p:cNvPr>
          <p:cNvSpPr txBox="1"/>
          <p:nvPr/>
        </p:nvSpPr>
        <p:spPr>
          <a:xfrm>
            <a:off x="4796132" y="268560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A69AB-45F2-FE7D-1086-0FCE2C1DDDE9}"/>
              </a:ext>
            </a:extLst>
          </p:cNvPr>
          <p:cNvSpPr txBox="1"/>
          <p:nvPr/>
        </p:nvSpPr>
        <p:spPr>
          <a:xfrm>
            <a:off x="5458333" y="36911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959AD-1118-91FE-6FC6-5D1495F0D316}"/>
              </a:ext>
            </a:extLst>
          </p:cNvPr>
          <p:cNvSpPr txBox="1"/>
          <p:nvPr/>
        </p:nvSpPr>
        <p:spPr>
          <a:xfrm>
            <a:off x="5821409" y="314588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595F84-287A-2D0F-ED7D-AB9030E2C603}"/>
              </a:ext>
            </a:extLst>
          </p:cNvPr>
          <p:cNvSpPr/>
          <p:nvPr/>
        </p:nvSpPr>
        <p:spPr>
          <a:xfrm>
            <a:off x="8101951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B1A537-CD12-7428-D46D-FC6AD15E52CD}"/>
              </a:ext>
            </a:extLst>
          </p:cNvPr>
          <p:cNvSpPr/>
          <p:nvPr/>
        </p:nvSpPr>
        <p:spPr>
          <a:xfrm>
            <a:off x="8101951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ADB584-5B55-3CD8-24A3-C4070C6BA0F0}"/>
              </a:ext>
            </a:extLst>
          </p:cNvPr>
          <p:cNvSpPr/>
          <p:nvPr/>
        </p:nvSpPr>
        <p:spPr>
          <a:xfrm>
            <a:off x="8101951" y="40195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320C912-A989-75A3-7EAB-3AA494A012DE}"/>
              </a:ext>
            </a:extLst>
          </p:cNvPr>
          <p:cNvSpPr/>
          <p:nvPr/>
        </p:nvSpPr>
        <p:spPr>
          <a:xfrm>
            <a:off x="8101951" y="439546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D6CD84-1CA2-8F56-BA9E-1192E2CA6E21}"/>
              </a:ext>
            </a:extLst>
          </p:cNvPr>
          <p:cNvSpPr/>
          <p:nvPr/>
        </p:nvSpPr>
        <p:spPr>
          <a:xfrm>
            <a:off x="9741436" y="36305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D4A2003-DC7B-B83D-6FE7-44E78782D554}"/>
              </a:ext>
            </a:extLst>
          </p:cNvPr>
          <p:cNvSpPr/>
          <p:nvPr/>
        </p:nvSpPr>
        <p:spPr>
          <a:xfrm>
            <a:off x="10117399" y="36305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E3C9AF2-69D4-7210-DFA6-BD63679913AF}"/>
              </a:ext>
            </a:extLst>
          </p:cNvPr>
          <p:cNvSpPr/>
          <p:nvPr/>
        </p:nvSpPr>
        <p:spPr>
          <a:xfrm>
            <a:off x="9741436" y="40065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9BD77-364C-DC33-F376-9B2E6574673E}"/>
              </a:ext>
            </a:extLst>
          </p:cNvPr>
          <p:cNvSpPr/>
          <p:nvPr/>
        </p:nvSpPr>
        <p:spPr>
          <a:xfrm>
            <a:off x="10117399" y="40065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D600B3E2-BE44-81A3-4EA4-1CB3177947FC}"/>
              </a:ext>
            </a:extLst>
          </p:cNvPr>
          <p:cNvSpPr/>
          <p:nvPr/>
        </p:nvSpPr>
        <p:spPr>
          <a:xfrm flipH="1">
            <a:off x="8799718" y="3828732"/>
            <a:ext cx="497938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51545D-7B73-2B2B-D4D1-A96E32C4E4CD}"/>
              </a:ext>
            </a:extLst>
          </p:cNvPr>
          <p:cNvSpPr txBox="1"/>
          <p:nvPr/>
        </p:nvSpPr>
        <p:spPr>
          <a:xfrm>
            <a:off x="7780556" y="1582848"/>
            <a:ext cx="1577676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[[14. 22.]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[46. 54.]]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ED2BB-2266-7032-61EB-E1F42C33138A}"/>
              </a:ext>
            </a:extLst>
          </p:cNvPr>
          <p:cNvSpPr txBox="1"/>
          <p:nvPr/>
        </p:nvSpPr>
        <p:spPr>
          <a:xfrm>
            <a:off x="7877931" y="238470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3AF68-F211-95FA-3124-E5D59ED9E9D0}"/>
              </a:ext>
            </a:extLst>
          </p:cNvPr>
          <p:cNvSpPr/>
          <p:nvPr/>
        </p:nvSpPr>
        <p:spPr>
          <a:xfrm>
            <a:off x="5023033" y="325263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8933AD-93EA-D8B2-F367-0B13CFB89338}"/>
              </a:ext>
            </a:extLst>
          </p:cNvPr>
          <p:cNvSpPr/>
          <p:nvPr/>
        </p:nvSpPr>
        <p:spPr>
          <a:xfrm>
            <a:off x="5023033" y="362859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91DB47-6D18-8C29-6B4F-7EC839C9584A}"/>
              </a:ext>
            </a:extLst>
          </p:cNvPr>
          <p:cNvSpPr/>
          <p:nvPr/>
        </p:nvSpPr>
        <p:spPr>
          <a:xfrm>
            <a:off x="5023033" y="40073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E04344-7F97-9247-62C2-DBFEDBDE3992}"/>
              </a:ext>
            </a:extLst>
          </p:cNvPr>
          <p:cNvSpPr/>
          <p:nvPr/>
        </p:nvSpPr>
        <p:spPr>
          <a:xfrm>
            <a:off x="5023033" y="438330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C0A1F6-9873-DBB7-E4DA-EB4DCDEF8477}"/>
              </a:ext>
            </a:extLst>
          </p:cNvPr>
          <p:cNvSpPr txBox="1"/>
          <p:nvPr/>
        </p:nvSpPr>
        <p:spPr>
          <a:xfrm>
            <a:off x="4796132" y="235237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A1FA0A7-958B-DEF7-8171-A986858D3378}"/>
              </a:ext>
            </a:extLst>
          </p:cNvPr>
          <p:cNvSpPr/>
          <p:nvPr/>
        </p:nvSpPr>
        <p:spPr>
          <a:xfrm flipH="1">
            <a:off x="4249808" y="3805823"/>
            <a:ext cx="497938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ADA750-E788-2F05-0A1C-40E3633F790C}"/>
              </a:ext>
            </a:extLst>
          </p:cNvPr>
          <p:cNvSpPr/>
          <p:nvPr/>
        </p:nvSpPr>
        <p:spPr>
          <a:xfrm>
            <a:off x="2534335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AB6F7E-B927-EE07-C22E-4C3474E48643}"/>
              </a:ext>
            </a:extLst>
          </p:cNvPr>
          <p:cNvSpPr/>
          <p:nvPr/>
        </p:nvSpPr>
        <p:spPr>
          <a:xfrm>
            <a:off x="2910298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6F4497-345B-4339-834A-38E466AB7F04}"/>
              </a:ext>
            </a:extLst>
          </p:cNvPr>
          <p:cNvSpPr/>
          <p:nvPr/>
        </p:nvSpPr>
        <p:spPr>
          <a:xfrm>
            <a:off x="3286262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77886A-9E86-4F37-F9C4-BDD32C69A528}"/>
              </a:ext>
            </a:extLst>
          </p:cNvPr>
          <p:cNvSpPr/>
          <p:nvPr/>
        </p:nvSpPr>
        <p:spPr>
          <a:xfrm>
            <a:off x="3662225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F95108-612F-D15F-440B-6DE652309B1D}"/>
              </a:ext>
            </a:extLst>
          </p:cNvPr>
          <p:cNvSpPr/>
          <p:nvPr/>
        </p:nvSpPr>
        <p:spPr>
          <a:xfrm>
            <a:off x="2534335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B96B16-EA1E-DE51-51D8-C98B1B2781E8}"/>
              </a:ext>
            </a:extLst>
          </p:cNvPr>
          <p:cNvSpPr/>
          <p:nvPr/>
        </p:nvSpPr>
        <p:spPr>
          <a:xfrm>
            <a:off x="2910298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5299D0-F042-4547-8606-F2D123ABE33B}"/>
              </a:ext>
            </a:extLst>
          </p:cNvPr>
          <p:cNvSpPr/>
          <p:nvPr/>
        </p:nvSpPr>
        <p:spPr>
          <a:xfrm>
            <a:off x="3286262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BBAE0-FCF5-7D76-037B-6688FAF30A40}"/>
              </a:ext>
            </a:extLst>
          </p:cNvPr>
          <p:cNvSpPr/>
          <p:nvPr/>
        </p:nvSpPr>
        <p:spPr>
          <a:xfrm>
            <a:off x="3662225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B12759-A5F7-162C-C8AD-FF74B532AE0E}"/>
              </a:ext>
            </a:extLst>
          </p:cNvPr>
          <p:cNvSpPr/>
          <p:nvPr/>
        </p:nvSpPr>
        <p:spPr>
          <a:xfrm>
            <a:off x="2534335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241AD5-59A2-0DBC-8292-F258650FD8A4}"/>
              </a:ext>
            </a:extLst>
          </p:cNvPr>
          <p:cNvSpPr/>
          <p:nvPr/>
        </p:nvSpPr>
        <p:spPr>
          <a:xfrm>
            <a:off x="2910298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80583C-C8A3-9D31-F9D1-02358B54F5E5}"/>
              </a:ext>
            </a:extLst>
          </p:cNvPr>
          <p:cNvSpPr/>
          <p:nvPr/>
        </p:nvSpPr>
        <p:spPr>
          <a:xfrm>
            <a:off x="3286262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8D70F3-A480-1DB1-D781-05558C6EA242}"/>
              </a:ext>
            </a:extLst>
          </p:cNvPr>
          <p:cNvSpPr/>
          <p:nvPr/>
        </p:nvSpPr>
        <p:spPr>
          <a:xfrm>
            <a:off x="3662225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5D73DF-2659-28F8-4BAB-7D1F01A37693}"/>
              </a:ext>
            </a:extLst>
          </p:cNvPr>
          <p:cNvSpPr/>
          <p:nvPr/>
        </p:nvSpPr>
        <p:spPr>
          <a:xfrm>
            <a:off x="2534335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CFF65F3-D6B0-848E-5238-0DF032F9A8E3}"/>
              </a:ext>
            </a:extLst>
          </p:cNvPr>
          <p:cNvSpPr/>
          <p:nvPr/>
        </p:nvSpPr>
        <p:spPr>
          <a:xfrm>
            <a:off x="2910298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C90D7F-D2EE-0339-42C2-7B5EA31F7BFA}"/>
              </a:ext>
            </a:extLst>
          </p:cNvPr>
          <p:cNvSpPr/>
          <p:nvPr/>
        </p:nvSpPr>
        <p:spPr>
          <a:xfrm>
            <a:off x="3286262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DC98C21-8E89-F874-C9BA-A1A0041D1712}"/>
              </a:ext>
            </a:extLst>
          </p:cNvPr>
          <p:cNvSpPr/>
          <p:nvPr/>
        </p:nvSpPr>
        <p:spPr>
          <a:xfrm>
            <a:off x="3662225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CB8726-63AE-07D0-EED4-8A0B80E9DE2E}"/>
              </a:ext>
            </a:extLst>
          </p:cNvPr>
          <p:cNvSpPr txBox="1"/>
          <p:nvPr/>
        </p:nvSpPr>
        <p:spPr>
          <a:xfrm>
            <a:off x="3018446" y="269253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dcol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3BD461-8064-CD11-3983-9F912CDD88DC}"/>
              </a:ext>
            </a:extLst>
          </p:cNvPr>
          <p:cNvSpPr/>
          <p:nvPr/>
        </p:nvSpPr>
        <p:spPr>
          <a:xfrm>
            <a:off x="436718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635727C-B62C-9938-6D10-BE78CF4D6D3D}"/>
              </a:ext>
            </a:extLst>
          </p:cNvPr>
          <p:cNvSpPr/>
          <p:nvPr/>
        </p:nvSpPr>
        <p:spPr>
          <a:xfrm>
            <a:off x="812681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950B65B-82C0-5C2C-976E-4420E586CC41}"/>
              </a:ext>
            </a:extLst>
          </p:cNvPr>
          <p:cNvSpPr/>
          <p:nvPr/>
        </p:nvSpPr>
        <p:spPr>
          <a:xfrm>
            <a:off x="1188645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90C683-FECC-5ECC-01E7-94A18009119D}"/>
              </a:ext>
            </a:extLst>
          </p:cNvPr>
          <p:cNvSpPr/>
          <p:nvPr/>
        </p:nvSpPr>
        <p:spPr>
          <a:xfrm>
            <a:off x="1564608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DE4A946-8DFE-C0C1-FDBF-3180F8EB4C3D}"/>
              </a:ext>
            </a:extLst>
          </p:cNvPr>
          <p:cNvSpPr/>
          <p:nvPr/>
        </p:nvSpPr>
        <p:spPr>
          <a:xfrm>
            <a:off x="436718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C15B5B-5D03-9516-C599-5D05FFCDBDA1}"/>
              </a:ext>
            </a:extLst>
          </p:cNvPr>
          <p:cNvSpPr/>
          <p:nvPr/>
        </p:nvSpPr>
        <p:spPr>
          <a:xfrm>
            <a:off x="812681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9E2DA0-1D6D-B94B-7FCC-DB949A969EAC}"/>
              </a:ext>
            </a:extLst>
          </p:cNvPr>
          <p:cNvSpPr/>
          <p:nvPr/>
        </p:nvSpPr>
        <p:spPr>
          <a:xfrm>
            <a:off x="1188645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B85017F-12FA-6592-E672-DEDD02D898AA}"/>
              </a:ext>
            </a:extLst>
          </p:cNvPr>
          <p:cNvSpPr/>
          <p:nvPr/>
        </p:nvSpPr>
        <p:spPr>
          <a:xfrm>
            <a:off x="1564608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61E252F-01A8-EF58-4447-7B56EEAB98ED}"/>
              </a:ext>
            </a:extLst>
          </p:cNvPr>
          <p:cNvSpPr/>
          <p:nvPr/>
        </p:nvSpPr>
        <p:spPr>
          <a:xfrm>
            <a:off x="436718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BB31EC3-9C6D-E38E-4F68-8B2C1AA8E1E8}"/>
              </a:ext>
            </a:extLst>
          </p:cNvPr>
          <p:cNvSpPr/>
          <p:nvPr/>
        </p:nvSpPr>
        <p:spPr>
          <a:xfrm>
            <a:off x="812681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94CAC9F-BC02-65DE-2E1B-D9D3BF889C73}"/>
              </a:ext>
            </a:extLst>
          </p:cNvPr>
          <p:cNvSpPr/>
          <p:nvPr/>
        </p:nvSpPr>
        <p:spPr>
          <a:xfrm>
            <a:off x="1188645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BADA8D-8010-F04D-B3A6-2225BC0CE93B}"/>
              </a:ext>
            </a:extLst>
          </p:cNvPr>
          <p:cNvSpPr/>
          <p:nvPr/>
        </p:nvSpPr>
        <p:spPr>
          <a:xfrm>
            <a:off x="1564608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D3B0D21-0E43-DA83-128B-643A6FD0D5AC}"/>
              </a:ext>
            </a:extLst>
          </p:cNvPr>
          <p:cNvSpPr/>
          <p:nvPr/>
        </p:nvSpPr>
        <p:spPr>
          <a:xfrm>
            <a:off x="436718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0BA087-5637-3FAB-FB6B-1C5162A08C95}"/>
              </a:ext>
            </a:extLst>
          </p:cNvPr>
          <p:cNvSpPr/>
          <p:nvPr/>
        </p:nvSpPr>
        <p:spPr>
          <a:xfrm>
            <a:off x="812681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0A0D3B-8714-00B9-5124-F7754CC80897}"/>
              </a:ext>
            </a:extLst>
          </p:cNvPr>
          <p:cNvSpPr/>
          <p:nvPr/>
        </p:nvSpPr>
        <p:spPr>
          <a:xfrm>
            <a:off x="1188645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C81CA2-9910-2142-E910-855B1A51FEC5}"/>
              </a:ext>
            </a:extLst>
          </p:cNvPr>
          <p:cNvSpPr/>
          <p:nvPr/>
        </p:nvSpPr>
        <p:spPr>
          <a:xfrm>
            <a:off x="1564608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9089CDB-BFC8-2F87-69E1-5B50A449C706}"/>
              </a:ext>
            </a:extLst>
          </p:cNvPr>
          <p:cNvSpPr/>
          <p:nvPr/>
        </p:nvSpPr>
        <p:spPr>
          <a:xfrm>
            <a:off x="1188645" y="4042166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B73E52-CF3E-1CCF-0EA0-B283E484D256}"/>
              </a:ext>
            </a:extLst>
          </p:cNvPr>
          <p:cNvSpPr txBox="1"/>
          <p:nvPr/>
        </p:nvSpPr>
        <p:spPr>
          <a:xfrm>
            <a:off x="1031437" y="262431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520EAC-AFB8-972E-1DDD-53BCCBC3F1D3}"/>
              </a:ext>
            </a:extLst>
          </p:cNvPr>
          <p:cNvSpPr txBox="1"/>
          <p:nvPr/>
        </p:nvSpPr>
        <p:spPr>
          <a:xfrm>
            <a:off x="208294" y="4802737"/>
            <a:ext cx="2084225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[[1. 1. 2. 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[1. 1. 2. 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[3. 3. 4. 4.]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[3. 3. 4. 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FD421-C4A6-BC22-27EF-F27A7A8ED679}"/>
              </a:ext>
            </a:extLst>
          </p:cNvPr>
          <p:cNvSpPr txBox="1"/>
          <p:nvPr/>
        </p:nvSpPr>
        <p:spPr>
          <a:xfrm>
            <a:off x="3101121" y="-64738"/>
            <a:ext cx="537679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Conv2DTranspose : padding=same, strides=2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BF074-8F3C-C0D8-F0B5-A77BC5CF27C1}"/>
              </a:ext>
            </a:extLst>
          </p:cNvPr>
          <p:cNvSpPr txBox="1"/>
          <p:nvPr/>
        </p:nvSpPr>
        <p:spPr>
          <a:xfrm>
            <a:off x="3098279" y="297411"/>
            <a:ext cx="271741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(Out-1)*S+F-2*P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B9278-00DA-FE95-9925-E613A0990171}"/>
              </a:ext>
            </a:extLst>
          </p:cNvPr>
          <p:cNvSpPr txBox="1"/>
          <p:nvPr/>
        </p:nvSpPr>
        <p:spPr>
          <a:xfrm>
            <a:off x="3614454" y="573223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(2-1)*2+2-2*0.5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47903-78D5-6620-ED6E-D2F79667A692}"/>
              </a:ext>
            </a:extLst>
          </p:cNvPr>
          <p:cNvSpPr txBox="1"/>
          <p:nvPr/>
        </p:nvSpPr>
        <p:spPr>
          <a:xfrm>
            <a:off x="3601185" y="100045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(2)*2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5362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1422575" y="11347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1798538" y="11347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2174502" y="11347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1422575" y="15106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1798538" y="15106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2174502" y="15106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1422575" y="18866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1798538" y="18866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2174502" y="18866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A480D8C-889A-9B1A-5EAA-21B9C4D05CDB}"/>
              </a:ext>
            </a:extLst>
          </p:cNvPr>
          <p:cNvSpPr/>
          <p:nvPr/>
        </p:nvSpPr>
        <p:spPr>
          <a:xfrm>
            <a:off x="2552926" y="1134716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C542CD-2AB7-BCF3-B165-3649C85BB333}"/>
              </a:ext>
            </a:extLst>
          </p:cNvPr>
          <p:cNvSpPr/>
          <p:nvPr/>
        </p:nvSpPr>
        <p:spPr>
          <a:xfrm>
            <a:off x="2552927" y="1510679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B68D12-33E7-032C-4407-058305209A5A}"/>
              </a:ext>
            </a:extLst>
          </p:cNvPr>
          <p:cNvSpPr/>
          <p:nvPr/>
        </p:nvSpPr>
        <p:spPr>
          <a:xfrm>
            <a:off x="2552927" y="188664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B8E67F2-8439-357A-C91D-C34CF5B083AC}"/>
              </a:ext>
            </a:extLst>
          </p:cNvPr>
          <p:cNvSpPr/>
          <p:nvPr/>
        </p:nvSpPr>
        <p:spPr>
          <a:xfrm>
            <a:off x="1422575" y="226260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6F888C-DAA8-6F83-CF38-836015E32137}"/>
              </a:ext>
            </a:extLst>
          </p:cNvPr>
          <p:cNvSpPr/>
          <p:nvPr/>
        </p:nvSpPr>
        <p:spPr>
          <a:xfrm>
            <a:off x="1798538" y="226260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A5422E-6268-A77C-1C16-A2F4041215FA}"/>
              </a:ext>
            </a:extLst>
          </p:cNvPr>
          <p:cNvSpPr/>
          <p:nvPr/>
        </p:nvSpPr>
        <p:spPr>
          <a:xfrm>
            <a:off x="2174502" y="226260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0673ECB-A070-8DA4-AB04-AF54B13AC92F}"/>
              </a:ext>
            </a:extLst>
          </p:cNvPr>
          <p:cNvSpPr/>
          <p:nvPr/>
        </p:nvSpPr>
        <p:spPr>
          <a:xfrm>
            <a:off x="2552927" y="226260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5493BB9-8218-C09C-37A0-90405F290A77}"/>
              </a:ext>
            </a:extLst>
          </p:cNvPr>
          <p:cNvGrpSpPr/>
          <p:nvPr/>
        </p:nvGrpSpPr>
        <p:grpSpPr>
          <a:xfrm>
            <a:off x="4716461" y="1343916"/>
            <a:ext cx="670002" cy="670002"/>
            <a:chOff x="4716461" y="1343916"/>
            <a:chExt cx="974360" cy="974360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A64C566-FFBD-86FF-6801-336432444AF6}"/>
                </a:ext>
              </a:extLst>
            </p:cNvPr>
            <p:cNvSpPr/>
            <p:nvPr/>
          </p:nvSpPr>
          <p:spPr>
            <a:xfrm>
              <a:off x="4716461" y="1343916"/>
              <a:ext cx="487180" cy="48718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5BC1C4A-C362-1ED6-1070-886985625757}"/>
                </a:ext>
              </a:extLst>
            </p:cNvPr>
            <p:cNvSpPr/>
            <p:nvPr/>
          </p:nvSpPr>
          <p:spPr>
            <a:xfrm>
              <a:off x="5203641" y="1343916"/>
              <a:ext cx="487180" cy="48718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F40D775-1388-C2DD-7705-372E7FD2A6D7}"/>
                </a:ext>
              </a:extLst>
            </p:cNvPr>
            <p:cNvSpPr/>
            <p:nvPr/>
          </p:nvSpPr>
          <p:spPr>
            <a:xfrm>
              <a:off x="4716461" y="1831096"/>
              <a:ext cx="487180" cy="48718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CED2E3D-5949-B82E-DCCB-1F3B7AB4C5E5}"/>
                </a:ext>
              </a:extLst>
            </p:cNvPr>
            <p:cNvSpPr/>
            <p:nvPr/>
          </p:nvSpPr>
          <p:spPr>
            <a:xfrm>
              <a:off x="5203641" y="1831096"/>
              <a:ext cx="487180" cy="48718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D1E9A754-6090-523F-ECA0-001C60B23FC6}"/>
              </a:ext>
            </a:extLst>
          </p:cNvPr>
          <p:cNvSpPr txBox="1"/>
          <p:nvPr/>
        </p:nvSpPr>
        <p:spPr>
          <a:xfrm>
            <a:off x="4664478" y="238367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5984075" y="33477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62C1F-55B0-BBAB-8BE3-ADEC3785CBE5}"/>
              </a:ext>
            </a:extLst>
          </p:cNvPr>
          <p:cNvSpPr txBox="1"/>
          <p:nvPr/>
        </p:nvSpPr>
        <p:spPr>
          <a:xfrm>
            <a:off x="3234560" y="-19317"/>
            <a:ext cx="423705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Conv2D : padding=same, strides=2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4782090" y="391908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4782090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B70D6-1401-8264-0624-D378427E0150}"/>
              </a:ext>
            </a:extLst>
          </p:cNvPr>
          <p:cNvSpPr/>
          <p:nvPr/>
        </p:nvSpPr>
        <p:spPr>
          <a:xfrm>
            <a:off x="4782090" y="467887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B50342-8476-B640-73BD-FCE9CD97CC99}"/>
              </a:ext>
            </a:extLst>
          </p:cNvPr>
          <p:cNvSpPr/>
          <p:nvPr/>
        </p:nvSpPr>
        <p:spPr>
          <a:xfrm>
            <a:off x="4782090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73B9C5-85AA-E2E3-5A62-1B26880F174F}"/>
              </a:ext>
            </a:extLst>
          </p:cNvPr>
          <p:cNvSpPr/>
          <p:nvPr/>
        </p:nvSpPr>
        <p:spPr>
          <a:xfrm>
            <a:off x="7933582" y="123014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FE6BA6-3E43-7312-BAD9-9CDA05ADF4D1}"/>
              </a:ext>
            </a:extLst>
          </p:cNvPr>
          <p:cNvSpPr/>
          <p:nvPr/>
        </p:nvSpPr>
        <p:spPr>
          <a:xfrm>
            <a:off x="8309545" y="123014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C27061-F265-CDDC-6711-C64FF4EB551F}"/>
              </a:ext>
            </a:extLst>
          </p:cNvPr>
          <p:cNvSpPr/>
          <p:nvPr/>
        </p:nvSpPr>
        <p:spPr>
          <a:xfrm>
            <a:off x="7933582" y="160610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57E9F-F70F-67B8-FD03-877E0560E461}"/>
              </a:ext>
            </a:extLst>
          </p:cNvPr>
          <p:cNvSpPr/>
          <p:nvPr/>
        </p:nvSpPr>
        <p:spPr>
          <a:xfrm>
            <a:off x="8309545" y="160610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4555BF-3EC0-E1DC-29E3-BBF1E2B75FFE}"/>
              </a:ext>
            </a:extLst>
          </p:cNvPr>
          <p:cNvSpPr/>
          <p:nvPr/>
        </p:nvSpPr>
        <p:spPr>
          <a:xfrm>
            <a:off x="386930" y="1220163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E8646-AF05-0C1C-740F-0EBA6C62B4C2}"/>
              </a:ext>
            </a:extLst>
          </p:cNvPr>
          <p:cNvSpPr/>
          <p:nvPr/>
        </p:nvSpPr>
        <p:spPr>
          <a:xfrm>
            <a:off x="2526313" y="3911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593DBF-3756-1E6F-9345-612E5B373184}"/>
              </a:ext>
            </a:extLst>
          </p:cNvPr>
          <p:cNvSpPr/>
          <p:nvPr/>
        </p:nvSpPr>
        <p:spPr>
          <a:xfrm>
            <a:off x="2902276" y="3911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A77658-8FB0-5B73-F0BB-5FEF996D5BFB}"/>
              </a:ext>
            </a:extLst>
          </p:cNvPr>
          <p:cNvSpPr/>
          <p:nvPr/>
        </p:nvSpPr>
        <p:spPr>
          <a:xfrm>
            <a:off x="3278239" y="3911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FF6E47-4E9E-D19B-1C76-9D02FB7AF148}"/>
              </a:ext>
            </a:extLst>
          </p:cNvPr>
          <p:cNvSpPr/>
          <p:nvPr/>
        </p:nvSpPr>
        <p:spPr>
          <a:xfrm>
            <a:off x="3654202" y="3911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5407B6-2383-98AD-6061-A433B60DDF3A}"/>
              </a:ext>
            </a:extLst>
          </p:cNvPr>
          <p:cNvSpPr/>
          <p:nvPr/>
        </p:nvSpPr>
        <p:spPr>
          <a:xfrm>
            <a:off x="2526313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E54348-31F5-7C00-4BEC-1DB53A428D68}"/>
              </a:ext>
            </a:extLst>
          </p:cNvPr>
          <p:cNvSpPr/>
          <p:nvPr/>
        </p:nvSpPr>
        <p:spPr>
          <a:xfrm>
            <a:off x="2902276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051BAC-F7BD-AF86-41AF-C99A77C40072}"/>
              </a:ext>
            </a:extLst>
          </p:cNvPr>
          <p:cNvSpPr/>
          <p:nvPr/>
        </p:nvSpPr>
        <p:spPr>
          <a:xfrm>
            <a:off x="3278239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DB192-9557-5F6C-E726-6C85C93EE61C}"/>
              </a:ext>
            </a:extLst>
          </p:cNvPr>
          <p:cNvSpPr/>
          <p:nvPr/>
        </p:nvSpPr>
        <p:spPr>
          <a:xfrm>
            <a:off x="3654202" y="4292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F1415C-2B64-C006-E2DC-110A96AB17F7}"/>
              </a:ext>
            </a:extLst>
          </p:cNvPr>
          <p:cNvSpPr/>
          <p:nvPr/>
        </p:nvSpPr>
        <p:spPr>
          <a:xfrm>
            <a:off x="2526313" y="46737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0FBAEC-C2FF-FF2F-CE14-8918A5BAF5AE}"/>
              </a:ext>
            </a:extLst>
          </p:cNvPr>
          <p:cNvSpPr/>
          <p:nvPr/>
        </p:nvSpPr>
        <p:spPr>
          <a:xfrm>
            <a:off x="2902276" y="46737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EA957E-3B55-FFB0-02C2-52841A9ED3E8}"/>
              </a:ext>
            </a:extLst>
          </p:cNvPr>
          <p:cNvSpPr/>
          <p:nvPr/>
        </p:nvSpPr>
        <p:spPr>
          <a:xfrm>
            <a:off x="3278239" y="46737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F0683D-0AEE-B92E-CE01-81DE3E003604}"/>
              </a:ext>
            </a:extLst>
          </p:cNvPr>
          <p:cNvSpPr/>
          <p:nvPr/>
        </p:nvSpPr>
        <p:spPr>
          <a:xfrm>
            <a:off x="3654202" y="46737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83CBF9-AB28-9F45-EE7B-1733CB9CDBDA}"/>
              </a:ext>
            </a:extLst>
          </p:cNvPr>
          <p:cNvSpPr/>
          <p:nvPr/>
        </p:nvSpPr>
        <p:spPr>
          <a:xfrm>
            <a:off x="2526313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831420-5568-541B-5B05-E5B37EF286D3}"/>
              </a:ext>
            </a:extLst>
          </p:cNvPr>
          <p:cNvSpPr/>
          <p:nvPr/>
        </p:nvSpPr>
        <p:spPr>
          <a:xfrm>
            <a:off x="2902276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9837E3-B19F-3C65-7341-9925BD040583}"/>
              </a:ext>
            </a:extLst>
          </p:cNvPr>
          <p:cNvSpPr/>
          <p:nvPr/>
        </p:nvSpPr>
        <p:spPr>
          <a:xfrm>
            <a:off x="3278239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FFA03B-4FCD-46D4-FE44-44926B717D0A}"/>
              </a:ext>
            </a:extLst>
          </p:cNvPr>
          <p:cNvSpPr/>
          <p:nvPr/>
        </p:nvSpPr>
        <p:spPr>
          <a:xfrm>
            <a:off x="3654202" y="505483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BFCD5-BD1C-05D6-FB5E-36D6AA96CDEB}"/>
              </a:ext>
            </a:extLst>
          </p:cNvPr>
          <p:cNvSpPr txBox="1"/>
          <p:nvPr/>
        </p:nvSpPr>
        <p:spPr>
          <a:xfrm>
            <a:off x="2902276" y="33477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A69AB-45F2-FE7D-1086-0FCE2C1DDDE9}"/>
              </a:ext>
            </a:extLst>
          </p:cNvPr>
          <p:cNvSpPr txBox="1"/>
          <p:nvPr/>
        </p:nvSpPr>
        <p:spPr>
          <a:xfrm>
            <a:off x="4257306" y="435676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959AD-1118-91FE-6FC6-5D1495F0D316}"/>
              </a:ext>
            </a:extLst>
          </p:cNvPr>
          <p:cNvSpPr txBox="1"/>
          <p:nvPr/>
        </p:nvSpPr>
        <p:spPr>
          <a:xfrm>
            <a:off x="4568610" y="33477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595F84-287A-2D0F-ED7D-AB9030E2C603}"/>
              </a:ext>
            </a:extLst>
          </p:cNvPr>
          <p:cNvSpPr/>
          <p:nvPr/>
        </p:nvSpPr>
        <p:spPr>
          <a:xfrm>
            <a:off x="6208095" y="392694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B1A537-CD12-7428-D46D-FC6AD15E52CD}"/>
              </a:ext>
            </a:extLst>
          </p:cNvPr>
          <p:cNvSpPr/>
          <p:nvPr/>
        </p:nvSpPr>
        <p:spPr>
          <a:xfrm>
            <a:off x="6208095" y="430291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ADB584-5B55-3CD8-24A3-C4070C6BA0F0}"/>
              </a:ext>
            </a:extLst>
          </p:cNvPr>
          <p:cNvSpPr/>
          <p:nvPr/>
        </p:nvSpPr>
        <p:spPr>
          <a:xfrm>
            <a:off x="6208095" y="468166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320C912-A989-75A3-7EAB-3AA494A012DE}"/>
              </a:ext>
            </a:extLst>
          </p:cNvPr>
          <p:cNvSpPr/>
          <p:nvPr/>
        </p:nvSpPr>
        <p:spPr>
          <a:xfrm>
            <a:off x="6208095" y="505762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D600B3E2-BE44-81A3-4EA4-1CB3177947FC}"/>
              </a:ext>
            </a:extLst>
          </p:cNvPr>
          <p:cNvSpPr/>
          <p:nvPr/>
        </p:nvSpPr>
        <p:spPr>
          <a:xfrm>
            <a:off x="7001977" y="4520380"/>
            <a:ext cx="469640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51545D-7B73-2B2B-D4D1-A96E32C4E4CD}"/>
              </a:ext>
            </a:extLst>
          </p:cNvPr>
          <p:cNvSpPr txBox="1"/>
          <p:nvPr/>
        </p:nvSpPr>
        <p:spPr>
          <a:xfrm>
            <a:off x="7773182" y="2172783"/>
            <a:ext cx="1577676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[[12.  9.]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[15.  9.]]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E673-8E9C-DF2D-AAA7-9887352EF6F6}"/>
              </a:ext>
            </a:extLst>
          </p:cNvPr>
          <p:cNvSpPr txBox="1"/>
          <p:nvPr/>
        </p:nvSpPr>
        <p:spPr>
          <a:xfrm>
            <a:off x="3175601" y="334912"/>
            <a:ext cx="271741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(N-F+2*P)//S+1 = 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9C197-FFEF-245B-8F95-42B74161B191}"/>
              </a:ext>
            </a:extLst>
          </p:cNvPr>
          <p:cNvSpPr txBox="1"/>
          <p:nvPr/>
        </p:nvSpPr>
        <p:spPr>
          <a:xfrm>
            <a:off x="3175601" y="666825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(3-2+2*P)//2+1 = 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5C9CD9-49F0-E0F4-858A-58D90382D385}"/>
              </a:ext>
            </a:extLst>
          </p:cNvPr>
          <p:cNvSpPr/>
          <p:nvPr/>
        </p:nvSpPr>
        <p:spPr>
          <a:xfrm>
            <a:off x="7837573" y="437821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5D6A5F-1C57-F1D0-317A-C4FBCFA00B3F}"/>
              </a:ext>
            </a:extLst>
          </p:cNvPr>
          <p:cNvSpPr/>
          <p:nvPr/>
        </p:nvSpPr>
        <p:spPr>
          <a:xfrm>
            <a:off x="8213536" y="437821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E64C73-6D1E-A972-A48B-B1CB7F590BF4}"/>
              </a:ext>
            </a:extLst>
          </p:cNvPr>
          <p:cNvSpPr/>
          <p:nvPr/>
        </p:nvSpPr>
        <p:spPr>
          <a:xfrm>
            <a:off x="7837573" y="475418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A78037-2070-FEA2-DD1A-EAE5A3ECA492}"/>
              </a:ext>
            </a:extLst>
          </p:cNvPr>
          <p:cNvSpPr/>
          <p:nvPr/>
        </p:nvSpPr>
        <p:spPr>
          <a:xfrm>
            <a:off x="8213536" y="475418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6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7877931" y="268560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989BC-79CE-77F0-9A5D-E7683F509D9E}"/>
              </a:ext>
            </a:extLst>
          </p:cNvPr>
          <p:cNvSpPr/>
          <p:nvPr/>
        </p:nvSpPr>
        <p:spPr>
          <a:xfrm>
            <a:off x="142994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35953-9D73-7AC7-476C-EBD419355BAF}"/>
              </a:ext>
            </a:extLst>
          </p:cNvPr>
          <p:cNvSpPr/>
          <p:nvPr/>
        </p:nvSpPr>
        <p:spPr>
          <a:xfrm>
            <a:off x="1805912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69CB3-06BE-53B4-5270-375C573E6B6E}"/>
              </a:ext>
            </a:extLst>
          </p:cNvPr>
          <p:cNvSpPr/>
          <p:nvPr/>
        </p:nvSpPr>
        <p:spPr>
          <a:xfrm>
            <a:off x="2181876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E8516-C8C3-544B-4F20-F285748E9963}"/>
              </a:ext>
            </a:extLst>
          </p:cNvPr>
          <p:cNvSpPr/>
          <p:nvPr/>
        </p:nvSpPr>
        <p:spPr>
          <a:xfrm>
            <a:off x="2557839" y="54478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D1EF59-0B3E-82E8-71F2-0F5AE72BBBDB}"/>
              </a:ext>
            </a:extLst>
          </p:cNvPr>
          <p:cNvSpPr/>
          <p:nvPr/>
        </p:nvSpPr>
        <p:spPr>
          <a:xfrm>
            <a:off x="142994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9439F-9F0E-45C8-D9E8-7AE6CEE65E3D}"/>
              </a:ext>
            </a:extLst>
          </p:cNvPr>
          <p:cNvSpPr/>
          <p:nvPr/>
        </p:nvSpPr>
        <p:spPr>
          <a:xfrm>
            <a:off x="1805912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72E036-AA7B-F893-C004-AA5151F454B3}"/>
              </a:ext>
            </a:extLst>
          </p:cNvPr>
          <p:cNvSpPr/>
          <p:nvPr/>
        </p:nvSpPr>
        <p:spPr>
          <a:xfrm>
            <a:off x="2181876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9BF5E-8B8F-81D6-80D2-E925CB7DDDAC}"/>
              </a:ext>
            </a:extLst>
          </p:cNvPr>
          <p:cNvSpPr/>
          <p:nvPr/>
        </p:nvSpPr>
        <p:spPr>
          <a:xfrm>
            <a:off x="2557839" y="9207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B96F8-51E5-0187-CB0B-CA9863EB9451}"/>
              </a:ext>
            </a:extLst>
          </p:cNvPr>
          <p:cNvSpPr/>
          <p:nvPr/>
        </p:nvSpPr>
        <p:spPr>
          <a:xfrm>
            <a:off x="142994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E39C0-3CE6-D0BF-7494-761661FE70F9}"/>
              </a:ext>
            </a:extLst>
          </p:cNvPr>
          <p:cNvSpPr/>
          <p:nvPr/>
        </p:nvSpPr>
        <p:spPr>
          <a:xfrm>
            <a:off x="1805912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F84FC-5DDA-A618-8E2E-13FBE22BB4C7}"/>
              </a:ext>
            </a:extLst>
          </p:cNvPr>
          <p:cNvSpPr/>
          <p:nvPr/>
        </p:nvSpPr>
        <p:spPr>
          <a:xfrm>
            <a:off x="2181876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C0AD1A-69A7-D10E-A559-8657D174008D}"/>
              </a:ext>
            </a:extLst>
          </p:cNvPr>
          <p:cNvSpPr/>
          <p:nvPr/>
        </p:nvSpPr>
        <p:spPr>
          <a:xfrm>
            <a:off x="2557839" y="129670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40E9CB-7836-1B6E-9831-52482DC094D2}"/>
              </a:ext>
            </a:extLst>
          </p:cNvPr>
          <p:cNvSpPr/>
          <p:nvPr/>
        </p:nvSpPr>
        <p:spPr>
          <a:xfrm>
            <a:off x="142994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234EF-6619-472F-D07A-5B12059C5590}"/>
              </a:ext>
            </a:extLst>
          </p:cNvPr>
          <p:cNvSpPr/>
          <p:nvPr/>
        </p:nvSpPr>
        <p:spPr>
          <a:xfrm>
            <a:off x="1805912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0C7E7-DA14-D049-CE0E-4567589E66A1}"/>
              </a:ext>
            </a:extLst>
          </p:cNvPr>
          <p:cNvSpPr/>
          <p:nvPr/>
        </p:nvSpPr>
        <p:spPr>
          <a:xfrm>
            <a:off x="2181876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760E7B-B39D-E59A-200E-D9A537B35E0E}"/>
              </a:ext>
            </a:extLst>
          </p:cNvPr>
          <p:cNvSpPr/>
          <p:nvPr/>
        </p:nvSpPr>
        <p:spPr>
          <a:xfrm>
            <a:off x="2557839" y="167267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5854373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6230336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B70D6-1401-8264-0624-D378427E0150}"/>
              </a:ext>
            </a:extLst>
          </p:cNvPr>
          <p:cNvSpPr/>
          <p:nvPr/>
        </p:nvSpPr>
        <p:spPr>
          <a:xfrm>
            <a:off x="6606299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B50342-8476-B640-73BD-FCE9CD97CC99}"/>
              </a:ext>
            </a:extLst>
          </p:cNvPr>
          <p:cNvSpPr/>
          <p:nvPr/>
        </p:nvSpPr>
        <p:spPr>
          <a:xfrm>
            <a:off x="6978162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4555BF-3EC0-E1DC-29E3-BBF1E2B75FFE}"/>
              </a:ext>
            </a:extLst>
          </p:cNvPr>
          <p:cNvSpPr/>
          <p:nvPr/>
        </p:nvSpPr>
        <p:spPr>
          <a:xfrm>
            <a:off x="1429949" y="553185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BFCD5-BD1C-05D6-FB5E-36D6AA96CDEB}"/>
              </a:ext>
            </a:extLst>
          </p:cNvPr>
          <p:cNvSpPr txBox="1"/>
          <p:nvPr/>
        </p:nvSpPr>
        <p:spPr>
          <a:xfrm>
            <a:off x="4796132" y="268560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A69AB-45F2-FE7D-1086-0FCE2C1DDDE9}"/>
              </a:ext>
            </a:extLst>
          </p:cNvPr>
          <p:cNvSpPr txBox="1"/>
          <p:nvPr/>
        </p:nvSpPr>
        <p:spPr>
          <a:xfrm>
            <a:off x="5458333" y="36911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959AD-1118-91FE-6FC6-5D1495F0D316}"/>
              </a:ext>
            </a:extLst>
          </p:cNvPr>
          <p:cNvSpPr txBox="1"/>
          <p:nvPr/>
        </p:nvSpPr>
        <p:spPr>
          <a:xfrm>
            <a:off x="5821409" y="314588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595F84-287A-2D0F-ED7D-AB9030E2C603}"/>
              </a:ext>
            </a:extLst>
          </p:cNvPr>
          <p:cNvSpPr/>
          <p:nvPr/>
        </p:nvSpPr>
        <p:spPr>
          <a:xfrm>
            <a:off x="8101951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B1A537-CD12-7428-D46D-FC6AD15E52CD}"/>
              </a:ext>
            </a:extLst>
          </p:cNvPr>
          <p:cNvSpPr/>
          <p:nvPr/>
        </p:nvSpPr>
        <p:spPr>
          <a:xfrm>
            <a:off x="8101951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ADB584-5B55-3CD8-24A3-C4070C6BA0F0}"/>
              </a:ext>
            </a:extLst>
          </p:cNvPr>
          <p:cNvSpPr/>
          <p:nvPr/>
        </p:nvSpPr>
        <p:spPr>
          <a:xfrm>
            <a:off x="8101951" y="40195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320C912-A989-75A3-7EAB-3AA494A012DE}"/>
              </a:ext>
            </a:extLst>
          </p:cNvPr>
          <p:cNvSpPr/>
          <p:nvPr/>
        </p:nvSpPr>
        <p:spPr>
          <a:xfrm>
            <a:off x="8101951" y="439546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D6CD84-1CA2-8F56-BA9E-1192E2CA6E21}"/>
              </a:ext>
            </a:extLst>
          </p:cNvPr>
          <p:cNvSpPr/>
          <p:nvPr/>
        </p:nvSpPr>
        <p:spPr>
          <a:xfrm>
            <a:off x="9741436" y="36305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D4A2003-DC7B-B83D-6FE7-44E78782D554}"/>
              </a:ext>
            </a:extLst>
          </p:cNvPr>
          <p:cNvSpPr/>
          <p:nvPr/>
        </p:nvSpPr>
        <p:spPr>
          <a:xfrm>
            <a:off x="10117399" y="36305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E3C9AF2-69D4-7210-DFA6-BD63679913AF}"/>
              </a:ext>
            </a:extLst>
          </p:cNvPr>
          <p:cNvSpPr/>
          <p:nvPr/>
        </p:nvSpPr>
        <p:spPr>
          <a:xfrm>
            <a:off x="9741436" y="40065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9BD77-364C-DC33-F376-9B2E6574673E}"/>
              </a:ext>
            </a:extLst>
          </p:cNvPr>
          <p:cNvSpPr/>
          <p:nvPr/>
        </p:nvSpPr>
        <p:spPr>
          <a:xfrm>
            <a:off x="10117399" y="40065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D600B3E2-BE44-81A3-4EA4-1CB3177947FC}"/>
              </a:ext>
            </a:extLst>
          </p:cNvPr>
          <p:cNvSpPr/>
          <p:nvPr/>
        </p:nvSpPr>
        <p:spPr>
          <a:xfrm flipH="1">
            <a:off x="8799718" y="3828732"/>
            <a:ext cx="497938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ED2BB-2266-7032-61EB-E1F42C33138A}"/>
              </a:ext>
            </a:extLst>
          </p:cNvPr>
          <p:cNvSpPr txBox="1"/>
          <p:nvPr/>
        </p:nvSpPr>
        <p:spPr>
          <a:xfrm>
            <a:off x="7877931" y="238470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3AF68-F211-95FA-3124-E5D59ED9E9D0}"/>
              </a:ext>
            </a:extLst>
          </p:cNvPr>
          <p:cNvSpPr/>
          <p:nvPr/>
        </p:nvSpPr>
        <p:spPr>
          <a:xfrm>
            <a:off x="5023033" y="325263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8933AD-93EA-D8B2-F367-0B13CFB89338}"/>
              </a:ext>
            </a:extLst>
          </p:cNvPr>
          <p:cNvSpPr/>
          <p:nvPr/>
        </p:nvSpPr>
        <p:spPr>
          <a:xfrm>
            <a:off x="5023033" y="362859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91DB47-6D18-8C29-6B4F-7EC839C9584A}"/>
              </a:ext>
            </a:extLst>
          </p:cNvPr>
          <p:cNvSpPr/>
          <p:nvPr/>
        </p:nvSpPr>
        <p:spPr>
          <a:xfrm>
            <a:off x="5023033" y="40073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E04344-7F97-9247-62C2-DBFEDBDE3992}"/>
              </a:ext>
            </a:extLst>
          </p:cNvPr>
          <p:cNvSpPr/>
          <p:nvPr/>
        </p:nvSpPr>
        <p:spPr>
          <a:xfrm>
            <a:off x="5023033" y="438330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C0A1F6-9873-DBB7-E4DA-EB4DCDEF8477}"/>
              </a:ext>
            </a:extLst>
          </p:cNvPr>
          <p:cNvSpPr txBox="1"/>
          <p:nvPr/>
        </p:nvSpPr>
        <p:spPr>
          <a:xfrm>
            <a:off x="4796132" y="235237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A1FA0A7-958B-DEF7-8171-A986858D3378}"/>
              </a:ext>
            </a:extLst>
          </p:cNvPr>
          <p:cNvSpPr/>
          <p:nvPr/>
        </p:nvSpPr>
        <p:spPr>
          <a:xfrm flipH="1">
            <a:off x="4249808" y="3805823"/>
            <a:ext cx="497938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ADA750-E788-2F05-0A1C-40E3633F790C}"/>
              </a:ext>
            </a:extLst>
          </p:cNvPr>
          <p:cNvSpPr/>
          <p:nvPr/>
        </p:nvSpPr>
        <p:spPr>
          <a:xfrm>
            <a:off x="2534335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AB6F7E-B927-EE07-C22E-4C3474E48643}"/>
              </a:ext>
            </a:extLst>
          </p:cNvPr>
          <p:cNvSpPr/>
          <p:nvPr/>
        </p:nvSpPr>
        <p:spPr>
          <a:xfrm>
            <a:off x="2910298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6F4497-345B-4339-834A-38E466AB7F04}"/>
              </a:ext>
            </a:extLst>
          </p:cNvPr>
          <p:cNvSpPr/>
          <p:nvPr/>
        </p:nvSpPr>
        <p:spPr>
          <a:xfrm>
            <a:off x="3286262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77886A-9E86-4F37-F9C4-BDD32C69A528}"/>
              </a:ext>
            </a:extLst>
          </p:cNvPr>
          <p:cNvSpPr/>
          <p:nvPr/>
        </p:nvSpPr>
        <p:spPr>
          <a:xfrm>
            <a:off x="3662225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F95108-612F-D15F-440B-6DE652309B1D}"/>
              </a:ext>
            </a:extLst>
          </p:cNvPr>
          <p:cNvSpPr/>
          <p:nvPr/>
        </p:nvSpPr>
        <p:spPr>
          <a:xfrm>
            <a:off x="2534335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B96B16-EA1E-DE51-51D8-C98B1B2781E8}"/>
              </a:ext>
            </a:extLst>
          </p:cNvPr>
          <p:cNvSpPr/>
          <p:nvPr/>
        </p:nvSpPr>
        <p:spPr>
          <a:xfrm>
            <a:off x="2910298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5299D0-F042-4547-8606-F2D123ABE33B}"/>
              </a:ext>
            </a:extLst>
          </p:cNvPr>
          <p:cNvSpPr/>
          <p:nvPr/>
        </p:nvSpPr>
        <p:spPr>
          <a:xfrm>
            <a:off x="3286262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BBAE0-FCF5-7D76-037B-6688FAF30A40}"/>
              </a:ext>
            </a:extLst>
          </p:cNvPr>
          <p:cNvSpPr/>
          <p:nvPr/>
        </p:nvSpPr>
        <p:spPr>
          <a:xfrm>
            <a:off x="3662225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B12759-A5F7-162C-C8AD-FF74B532AE0E}"/>
              </a:ext>
            </a:extLst>
          </p:cNvPr>
          <p:cNvSpPr/>
          <p:nvPr/>
        </p:nvSpPr>
        <p:spPr>
          <a:xfrm>
            <a:off x="2534335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241AD5-59A2-0DBC-8292-F258650FD8A4}"/>
              </a:ext>
            </a:extLst>
          </p:cNvPr>
          <p:cNvSpPr/>
          <p:nvPr/>
        </p:nvSpPr>
        <p:spPr>
          <a:xfrm>
            <a:off x="2910298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80583C-C8A3-9D31-F9D1-02358B54F5E5}"/>
              </a:ext>
            </a:extLst>
          </p:cNvPr>
          <p:cNvSpPr/>
          <p:nvPr/>
        </p:nvSpPr>
        <p:spPr>
          <a:xfrm>
            <a:off x="3286262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8D70F3-A480-1DB1-D781-05558C6EA242}"/>
              </a:ext>
            </a:extLst>
          </p:cNvPr>
          <p:cNvSpPr/>
          <p:nvPr/>
        </p:nvSpPr>
        <p:spPr>
          <a:xfrm>
            <a:off x="3662225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5D73DF-2659-28F8-4BAB-7D1F01A37693}"/>
              </a:ext>
            </a:extLst>
          </p:cNvPr>
          <p:cNvSpPr/>
          <p:nvPr/>
        </p:nvSpPr>
        <p:spPr>
          <a:xfrm>
            <a:off x="2534335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CFF65F3-D6B0-848E-5238-0DF032F9A8E3}"/>
              </a:ext>
            </a:extLst>
          </p:cNvPr>
          <p:cNvSpPr/>
          <p:nvPr/>
        </p:nvSpPr>
        <p:spPr>
          <a:xfrm>
            <a:off x="2910298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C90D7F-D2EE-0339-42C2-7B5EA31F7BFA}"/>
              </a:ext>
            </a:extLst>
          </p:cNvPr>
          <p:cNvSpPr/>
          <p:nvPr/>
        </p:nvSpPr>
        <p:spPr>
          <a:xfrm>
            <a:off x="3286262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DC98C21-8E89-F874-C9BA-A1A0041D1712}"/>
              </a:ext>
            </a:extLst>
          </p:cNvPr>
          <p:cNvSpPr/>
          <p:nvPr/>
        </p:nvSpPr>
        <p:spPr>
          <a:xfrm>
            <a:off x="3662225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CB8726-63AE-07D0-EED4-8A0B80E9DE2E}"/>
              </a:ext>
            </a:extLst>
          </p:cNvPr>
          <p:cNvSpPr txBox="1"/>
          <p:nvPr/>
        </p:nvSpPr>
        <p:spPr>
          <a:xfrm>
            <a:off x="3018446" y="269253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dcol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3BD461-8064-CD11-3983-9F912CDD88DC}"/>
              </a:ext>
            </a:extLst>
          </p:cNvPr>
          <p:cNvSpPr/>
          <p:nvPr/>
        </p:nvSpPr>
        <p:spPr>
          <a:xfrm>
            <a:off x="436718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635727C-B62C-9938-6D10-BE78CF4D6D3D}"/>
              </a:ext>
            </a:extLst>
          </p:cNvPr>
          <p:cNvSpPr/>
          <p:nvPr/>
        </p:nvSpPr>
        <p:spPr>
          <a:xfrm>
            <a:off x="812681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950B65B-82C0-5C2C-976E-4420E586CC41}"/>
              </a:ext>
            </a:extLst>
          </p:cNvPr>
          <p:cNvSpPr/>
          <p:nvPr/>
        </p:nvSpPr>
        <p:spPr>
          <a:xfrm>
            <a:off x="1188645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90C683-FECC-5ECC-01E7-94A18009119D}"/>
              </a:ext>
            </a:extLst>
          </p:cNvPr>
          <p:cNvSpPr/>
          <p:nvPr/>
        </p:nvSpPr>
        <p:spPr>
          <a:xfrm>
            <a:off x="1564608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DE4A946-8DFE-C0C1-FDBF-3180F8EB4C3D}"/>
              </a:ext>
            </a:extLst>
          </p:cNvPr>
          <p:cNvSpPr/>
          <p:nvPr/>
        </p:nvSpPr>
        <p:spPr>
          <a:xfrm>
            <a:off x="436718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C15B5B-5D03-9516-C599-5D05FFCDBDA1}"/>
              </a:ext>
            </a:extLst>
          </p:cNvPr>
          <p:cNvSpPr/>
          <p:nvPr/>
        </p:nvSpPr>
        <p:spPr>
          <a:xfrm>
            <a:off x="812681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9E2DA0-1D6D-B94B-7FCC-DB949A969EAC}"/>
              </a:ext>
            </a:extLst>
          </p:cNvPr>
          <p:cNvSpPr/>
          <p:nvPr/>
        </p:nvSpPr>
        <p:spPr>
          <a:xfrm>
            <a:off x="1188645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B85017F-12FA-6592-E672-DEDD02D898AA}"/>
              </a:ext>
            </a:extLst>
          </p:cNvPr>
          <p:cNvSpPr/>
          <p:nvPr/>
        </p:nvSpPr>
        <p:spPr>
          <a:xfrm>
            <a:off x="1564608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61E252F-01A8-EF58-4447-7B56EEAB98ED}"/>
              </a:ext>
            </a:extLst>
          </p:cNvPr>
          <p:cNvSpPr/>
          <p:nvPr/>
        </p:nvSpPr>
        <p:spPr>
          <a:xfrm>
            <a:off x="436718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BB31EC3-9C6D-E38E-4F68-8B2C1AA8E1E8}"/>
              </a:ext>
            </a:extLst>
          </p:cNvPr>
          <p:cNvSpPr/>
          <p:nvPr/>
        </p:nvSpPr>
        <p:spPr>
          <a:xfrm>
            <a:off x="812681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94CAC9F-BC02-65DE-2E1B-D9D3BF889C73}"/>
              </a:ext>
            </a:extLst>
          </p:cNvPr>
          <p:cNvSpPr/>
          <p:nvPr/>
        </p:nvSpPr>
        <p:spPr>
          <a:xfrm>
            <a:off x="1188645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BADA8D-8010-F04D-B3A6-2225BC0CE93B}"/>
              </a:ext>
            </a:extLst>
          </p:cNvPr>
          <p:cNvSpPr/>
          <p:nvPr/>
        </p:nvSpPr>
        <p:spPr>
          <a:xfrm>
            <a:off x="1564608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D3B0D21-0E43-DA83-128B-643A6FD0D5AC}"/>
              </a:ext>
            </a:extLst>
          </p:cNvPr>
          <p:cNvSpPr/>
          <p:nvPr/>
        </p:nvSpPr>
        <p:spPr>
          <a:xfrm>
            <a:off x="436718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0BA087-5637-3FAB-FB6B-1C5162A08C95}"/>
              </a:ext>
            </a:extLst>
          </p:cNvPr>
          <p:cNvSpPr/>
          <p:nvPr/>
        </p:nvSpPr>
        <p:spPr>
          <a:xfrm>
            <a:off x="812681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0A0D3B-8714-00B9-5124-F7754CC80897}"/>
              </a:ext>
            </a:extLst>
          </p:cNvPr>
          <p:cNvSpPr/>
          <p:nvPr/>
        </p:nvSpPr>
        <p:spPr>
          <a:xfrm>
            <a:off x="1188645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C81CA2-9910-2142-E910-855B1A51FEC5}"/>
              </a:ext>
            </a:extLst>
          </p:cNvPr>
          <p:cNvSpPr/>
          <p:nvPr/>
        </p:nvSpPr>
        <p:spPr>
          <a:xfrm>
            <a:off x="1564608" y="440948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9089CDB-BFC8-2F87-69E1-5B50A449C706}"/>
              </a:ext>
            </a:extLst>
          </p:cNvPr>
          <p:cNvSpPr/>
          <p:nvPr/>
        </p:nvSpPr>
        <p:spPr>
          <a:xfrm>
            <a:off x="1188645" y="4042166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B73E52-CF3E-1CCF-0EA0-B283E484D256}"/>
              </a:ext>
            </a:extLst>
          </p:cNvPr>
          <p:cNvSpPr txBox="1"/>
          <p:nvPr/>
        </p:nvSpPr>
        <p:spPr>
          <a:xfrm>
            <a:off x="1031437" y="262431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520EAC-AFB8-972E-1DDD-53BCCBC3F1D3}"/>
              </a:ext>
            </a:extLst>
          </p:cNvPr>
          <p:cNvSpPr txBox="1"/>
          <p:nvPr/>
        </p:nvSpPr>
        <p:spPr>
          <a:xfrm>
            <a:off x="208294" y="4802737"/>
            <a:ext cx="2084225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[[1. 1. 2. 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[1. 1. 2. 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[3. 3. 4. 4.]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[3. 3. 4. 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FD421-C4A6-BC22-27EF-F27A7A8ED679}"/>
              </a:ext>
            </a:extLst>
          </p:cNvPr>
          <p:cNvSpPr txBox="1"/>
          <p:nvPr/>
        </p:nvSpPr>
        <p:spPr>
          <a:xfrm>
            <a:off x="3101121" y="-64738"/>
            <a:ext cx="537679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Conv2DTranspose : padding=same, strides=2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BF074-8F3C-C0D8-F0B5-A77BC5CF27C1}"/>
              </a:ext>
            </a:extLst>
          </p:cNvPr>
          <p:cNvSpPr txBox="1"/>
          <p:nvPr/>
        </p:nvSpPr>
        <p:spPr>
          <a:xfrm>
            <a:off x="3098279" y="297411"/>
            <a:ext cx="271741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(Out-1)*S+F-2*P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B9278-00DA-FE95-9925-E613A0990171}"/>
              </a:ext>
            </a:extLst>
          </p:cNvPr>
          <p:cNvSpPr txBox="1"/>
          <p:nvPr/>
        </p:nvSpPr>
        <p:spPr>
          <a:xfrm>
            <a:off x="3614454" y="573223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(2-1)*2+2-2*0.5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47903-78D5-6620-ED6E-D2F79667A692}"/>
              </a:ext>
            </a:extLst>
          </p:cNvPr>
          <p:cNvSpPr txBox="1"/>
          <p:nvPr/>
        </p:nvSpPr>
        <p:spPr>
          <a:xfrm>
            <a:off x="3601185" y="100045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(2)*2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68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44307-692C-6F49-3B07-DC293C0FFA71}"/>
              </a:ext>
            </a:extLst>
          </p:cNvPr>
          <p:cNvSpPr/>
          <p:nvPr/>
        </p:nvSpPr>
        <p:spPr>
          <a:xfrm>
            <a:off x="4927531" y="2130901"/>
            <a:ext cx="1334782" cy="213875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F61545-69D6-5A1B-A3CF-5497D529309D}"/>
              </a:ext>
            </a:extLst>
          </p:cNvPr>
          <p:cNvSpPr/>
          <p:nvPr/>
        </p:nvSpPr>
        <p:spPr>
          <a:xfrm>
            <a:off x="950404" y="1329257"/>
            <a:ext cx="1334782" cy="34671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4738E6-2632-314C-AC03-E78CF7B89B60}"/>
              </a:ext>
            </a:extLst>
          </p:cNvPr>
          <p:cNvSpPr/>
          <p:nvPr/>
        </p:nvSpPr>
        <p:spPr>
          <a:xfrm>
            <a:off x="1002020" y="1396233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48956-921C-4881-DDC7-3C4FC5BAA553}"/>
              </a:ext>
            </a:extLst>
          </p:cNvPr>
          <p:cNvSpPr txBox="1"/>
          <p:nvPr/>
        </p:nvSpPr>
        <p:spPr>
          <a:xfrm>
            <a:off x="546839" y="70643"/>
            <a:ext cx="780213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x1 = layers.Conv1D(2, 3, kernel_initializer='ones')(x)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766BB7-654C-0D20-6003-C992D252F80E}"/>
              </a:ext>
            </a:extLst>
          </p:cNvPr>
          <p:cNvSpPr txBox="1"/>
          <p:nvPr/>
        </p:nvSpPr>
        <p:spPr>
          <a:xfrm>
            <a:off x="3537119" y="811791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2400">
                <a:solidFill>
                  <a:srgbClr val="FFC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,5,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2D4D65D-03E3-F53F-A08D-D2EA468514C7}"/>
              </a:ext>
            </a:extLst>
          </p:cNvPr>
          <p:cNvSpPr/>
          <p:nvPr/>
        </p:nvSpPr>
        <p:spPr>
          <a:xfrm>
            <a:off x="1074542" y="146414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A856332-9774-8EB1-E680-9DD543AD20E0}"/>
              </a:ext>
            </a:extLst>
          </p:cNvPr>
          <p:cNvSpPr/>
          <p:nvPr/>
        </p:nvSpPr>
        <p:spPr>
          <a:xfrm>
            <a:off x="1605484" y="146547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554F83-D985-D476-BCBE-A294D62D8530}"/>
              </a:ext>
            </a:extLst>
          </p:cNvPr>
          <p:cNvSpPr/>
          <p:nvPr/>
        </p:nvSpPr>
        <p:spPr>
          <a:xfrm>
            <a:off x="1002020" y="2062992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88FAAB9-D257-DC49-A7D9-68BE4ECA4F16}"/>
              </a:ext>
            </a:extLst>
          </p:cNvPr>
          <p:cNvSpPr/>
          <p:nvPr/>
        </p:nvSpPr>
        <p:spPr>
          <a:xfrm>
            <a:off x="1074542" y="213090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5230BA2-92CC-F2E0-3973-EE1306129366}"/>
              </a:ext>
            </a:extLst>
          </p:cNvPr>
          <p:cNvSpPr/>
          <p:nvPr/>
        </p:nvSpPr>
        <p:spPr>
          <a:xfrm>
            <a:off x="1605484" y="213223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7B4F2D9-AA85-467E-ED51-C5B28901E62C}"/>
              </a:ext>
            </a:extLst>
          </p:cNvPr>
          <p:cNvSpPr/>
          <p:nvPr/>
        </p:nvSpPr>
        <p:spPr>
          <a:xfrm>
            <a:off x="1002020" y="2729751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9930828-877A-9383-9411-5334DA6B8166}"/>
              </a:ext>
            </a:extLst>
          </p:cNvPr>
          <p:cNvSpPr/>
          <p:nvPr/>
        </p:nvSpPr>
        <p:spPr>
          <a:xfrm>
            <a:off x="1074542" y="279765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2057B4-DAA7-8C2E-1EBE-9CCF839B0B76}"/>
              </a:ext>
            </a:extLst>
          </p:cNvPr>
          <p:cNvSpPr/>
          <p:nvPr/>
        </p:nvSpPr>
        <p:spPr>
          <a:xfrm>
            <a:off x="1605484" y="279899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7E2E515-F6A0-DFAB-2701-1767A0484EAE}"/>
              </a:ext>
            </a:extLst>
          </p:cNvPr>
          <p:cNvSpPr/>
          <p:nvPr/>
        </p:nvSpPr>
        <p:spPr>
          <a:xfrm>
            <a:off x="1002020" y="3396510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C4BE375-35B2-195D-BE6A-E22967693BE5}"/>
              </a:ext>
            </a:extLst>
          </p:cNvPr>
          <p:cNvSpPr/>
          <p:nvPr/>
        </p:nvSpPr>
        <p:spPr>
          <a:xfrm>
            <a:off x="1074542" y="346441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2C2100-6874-82D4-6B42-3511EEEE6E7F}"/>
              </a:ext>
            </a:extLst>
          </p:cNvPr>
          <p:cNvSpPr/>
          <p:nvPr/>
        </p:nvSpPr>
        <p:spPr>
          <a:xfrm>
            <a:off x="1605484" y="346575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706302E-6FBB-3E4B-1FE7-834A6AB176C8}"/>
              </a:ext>
            </a:extLst>
          </p:cNvPr>
          <p:cNvSpPr/>
          <p:nvPr/>
        </p:nvSpPr>
        <p:spPr>
          <a:xfrm>
            <a:off x="1002020" y="4063269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A9F498A-FBB5-D530-7682-157C025B4FA7}"/>
              </a:ext>
            </a:extLst>
          </p:cNvPr>
          <p:cNvSpPr/>
          <p:nvPr/>
        </p:nvSpPr>
        <p:spPr>
          <a:xfrm>
            <a:off x="1074542" y="413117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F965BD-BE64-BC71-A4DD-6BDD05DDA07C}"/>
              </a:ext>
            </a:extLst>
          </p:cNvPr>
          <p:cNvSpPr/>
          <p:nvPr/>
        </p:nvSpPr>
        <p:spPr>
          <a:xfrm>
            <a:off x="1605484" y="4132509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90C120-B058-FF3B-FF49-4CCE4F485D68}"/>
              </a:ext>
            </a:extLst>
          </p:cNvPr>
          <p:cNvSpPr txBox="1"/>
          <p:nvPr/>
        </p:nvSpPr>
        <p:spPr>
          <a:xfrm>
            <a:off x="3537119" y="1198331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(N,T,D)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0424E-F622-6CE4-705E-95B7480264D1}"/>
              </a:ext>
            </a:extLst>
          </p:cNvPr>
          <p:cNvSpPr txBox="1"/>
          <p:nvPr/>
        </p:nvSpPr>
        <p:spPr>
          <a:xfrm>
            <a:off x="5395416" y="811791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4658-FB6C-E30F-75D8-4F99DF59AB02}"/>
              </a:ext>
            </a:extLst>
          </p:cNvPr>
          <p:cNvSpPr txBox="1"/>
          <p:nvPr/>
        </p:nvSpPr>
        <p:spPr>
          <a:xfrm>
            <a:off x="5395416" y="1198331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(W,C,FN)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6ECAA-6050-D843-F4B7-1E0B6B9E7FD7}"/>
              </a:ext>
            </a:extLst>
          </p:cNvPr>
          <p:cNvSpPr txBox="1"/>
          <p:nvPr/>
        </p:nvSpPr>
        <p:spPr>
          <a:xfrm>
            <a:off x="7661928" y="813693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2400">
                <a:solidFill>
                  <a:srgbClr val="FFC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,3,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9300EB-241C-F881-B064-65648546B79F}"/>
              </a:ext>
            </a:extLst>
          </p:cNvPr>
          <p:cNvSpPr/>
          <p:nvPr/>
        </p:nvSpPr>
        <p:spPr>
          <a:xfrm>
            <a:off x="4991458" y="2197477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CE095-65A1-E932-628A-8AA2D14B78BD}"/>
              </a:ext>
            </a:extLst>
          </p:cNvPr>
          <p:cNvSpPr/>
          <p:nvPr/>
        </p:nvSpPr>
        <p:spPr>
          <a:xfrm>
            <a:off x="5063980" y="226538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45115A-A0E1-6F66-AD6A-AA4ACEE36F44}"/>
              </a:ext>
            </a:extLst>
          </p:cNvPr>
          <p:cNvSpPr/>
          <p:nvPr/>
        </p:nvSpPr>
        <p:spPr>
          <a:xfrm>
            <a:off x="5594922" y="2266717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0615DA-2AED-18B9-2B51-09D560289DF3}"/>
              </a:ext>
            </a:extLst>
          </p:cNvPr>
          <p:cNvSpPr/>
          <p:nvPr/>
        </p:nvSpPr>
        <p:spPr>
          <a:xfrm>
            <a:off x="4991458" y="2864236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4C9C3B-97B8-9EEA-3C4B-3D25E29F8CB6}"/>
              </a:ext>
            </a:extLst>
          </p:cNvPr>
          <p:cNvSpPr/>
          <p:nvPr/>
        </p:nvSpPr>
        <p:spPr>
          <a:xfrm>
            <a:off x="5063980" y="293214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A25BCF-C41C-28E5-4673-8C91FB7354F4}"/>
              </a:ext>
            </a:extLst>
          </p:cNvPr>
          <p:cNvSpPr/>
          <p:nvPr/>
        </p:nvSpPr>
        <p:spPr>
          <a:xfrm>
            <a:off x="5594922" y="2933476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BC46A6-DEAC-3363-8222-CF6DD8CD96CD}"/>
              </a:ext>
            </a:extLst>
          </p:cNvPr>
          <p:cNvSpPr/>
          <p:nvPr/>
        </p:nvSpPr>
        <p:spPr>
          <a:xfrm>
            <a:off x="4991458" y="3530995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8CFC28-2A41-8EA2-C25B-31A6E6292240}"/>
              </a:ext>
            </a:extLst>
          </p:cNvPr>
          <p:cNvSpPr/>
          <p:nvPr/>
        </p:nvSpPr>
        <p:spPr>
          <a:xfrm>
            <a:off x="5063980" y="359890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EEF522-E6A9-D97D-EC39-2129F8EC721C}"/>
              </a:ext>
            </a:extLst>
          </p:cNvPr>
          <p:cNvSpPr/>
          <p:nvPr/>
        </p:nvSpPr>
        <p:spPr>
          <a:xfrm>
            <a:off x="5594922" y="360023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3E28369-D254-3092-FCB3-688CBDC6B54E}"/>
              </a:ext>
            </a:extLst>
          </p:cNvPr>
          <p:cNvSpPr/>
          <p:nvPr/>
        </p:nvSpPr>
        <p:spPr>
          <a:xfrm>
            <a:off x="7123471" y="2729751"/>
            <a:ext cx="538457" cy="531620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03279-394E-F531-A27C-A6A7EF2E35FD}"/>
              </a:ext>
            </a:extLst>
          </p:cNvPr>
          <p:cNvSpPr/>
          <p:nvPr/>
        </p:nvSpPr>
        <p:spPr>
          <a:xfrm>
            <a:off x="7901616" y="2652894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582EA1-972B-E017-E906-EE87D0E168F1}"/>
              </a:ext>
            </a:extLst>
          </p:cNvPr>
          <p:cNvSpPr/>
          <p:nvPr/>
        </p:nvSpPr>
        <p:spPr>
          <a:xfrm>
            <a:off x="7974138" y="272080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A5C061-E8FC-802C-0FAB-2F761BC77DA6}"/>
              </a:ext>
            </a:extLst>
          </p:cNvPr>
          <p:cNvSpPr/>
          <p:nvPr/>
        </p:nvSpPr>
        <p:spPr>
          <a:xfrm>
            <a:off x="8505080" y="272213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91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F06D4812-2934-D2B6-283C-840A437F114A}"/>
              </a:ext>
            </a:extLst>
          </p:cNvPr>
          <p:cNvSpPr txBox="1"/>
          <p:nvPr/>
        </p:nvSpPr>
        <p:spPr>
          <a:xfrm>
            <a:off x="7877931" y="268560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DDE240-155D-FDB6-FFC7-834BA60FD969}"/>
              </a:ext>
            </a:extLst>
          </p:cNvPr>
          <p:cNvSpPr/>
          <p:nvPr/>
        </p:nvSpPr>
        <p:spPr>
          <a:xfrm>
            <a:off x="5854373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B795F8-BE48-2D98-8B47-F3ED0D3E52A5}"/>
              </a:ext>
            </a:extLst>
          </p:cNvPr>
          <p:cNvSpPr/>
          <p:nvPr/>
        </p:nvSpPr>
        <p:spPr>
          <a:xfrm>
            <a:off x="6230336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B70D6-1401-8264-0624-D378427E0150}"/>
              </a:ext>
            </a:extLst>
          </p:cNvPr>
          <p:cNvSpPr/>
          <p:nvPr/>
        </p:nvSpPr>
        <p:spPr>
          <a:xfrm>
            <a:off x="6606299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B50342-8476-B640-73BD-FCE9CD97CC99}"/>
              </a:ext>
            </a:extLst>
          </p:cNvPr>
          <p:cNvSpPr/>
          <p:nvPr/>
        </p:nvSpPr>
        <p:spPr>
          <a:xfrm>
            <a:off x="6978162" y="381857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BFCD5-BD1C-05D6-FB5E-36D6AA96CDEB}"/>
              </a:ext>
            </a:extLst>
          </p:cNvPr>
          <p:cNvSpPr txBox="1"/>
          <p:nvPr/>
        </p:nvSpPr>
        <p:spPr>
          <a:xfrm>
            <a:off x="4796132" y="268560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A69AB-45F2-FE7D-1086-0FCE2C1DDDE9}"/>
              </a:ext>
            </a:extLst>
          </p:cNvPr>
          <p:cNvSpPr txBox="1"/>
          <p:nvPr/>
        </p:nvSpPr>
        <p:spPr>
          <a:xfrm>
            <a:off x="5458333" y="36911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959AD-1118-91FE-6FC6-5D1495F0D316}"/>
              </a:ext>
            </a:extLst>
          </p:cNvPr>
          <p:cNvSpPr txBox="1"/>
          <p:nvPr/>
        </p:nvSpPr>
        <p:spPr>
          <a:xfrm>
            <a:off x="5821409" y="314588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595F84-287A-2D0F-ED7D-AB9030E2C603}"/>
              </a:ext>
            </a:extLst>
          </p:cNvPr>
          <p:cNvSpPr/>
          <p:nvPr/>
        </p:nvSpPr>
        <p:spPr>
          <a:xfrm>
            <a:off x="8101951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B1A537-CD12-7428-D46D-FC6AD15E52CD}"/>
              </a:ext>
            </a:extLst>
          </p:cNvPr>
          <p:cNvSpPr/>
          <p:nvPr/>
        </p:nvSpPr>
        <p:spPr>
          <a:xfrm>
            <a:off x="8101951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ADB584-5B55-3CD8-24A3-C4070C6BA0F0}"/>
              </a:ext>
            </a:extLst>
          </p:cNvPr>
          <p:cNvSpPr/>
          <p:nvPr/>
        </p:nvSpPr>
        <p:spPr>
          <a:xfrm>
            <a:off x="8101951" y="4019500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320C912-A989-75A3-7EAB-3AA494A012DE}"/>
              </a:ext>
            </a:extLst>
          </p:cNvPr>
          <p:cNvSpPr/>
          <p:nvPr/>
        </p:nvSpPr>
        <p:spPr>
          <a:xfrm>
            <a:off x="8101951" y="4395463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D6CD84-1CA2-8F56-BA9E-1192E2CA6E21}"/>
              </a:ext>
            </a:extLst>
          </p:cNvPr>
          <p:cNvSpPr/>
          <p:nvPr/>
        </p:nvSpPr>
        <p:spPr>
          <a:xfrm>
            <a:off x="9741436" y="36305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D4A2003-DC7B-B83D-6FE7-44E78782D554}"/>
              </a:ext>
            </a:extLst>
          </p:cNvPr>
          <p:cNvSpPr/>
          <p:nvPr/>
        </p:nvSpPr>
        <p:spPr>
          <a:xfrm>
            <a:off x="10117399" y="363059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E3C9AF2-69D4-7210-DFA6-BD63679913AF}"/>
              </a:ext>
            </a:extLst>
          </p:cNvPr>
          <p:cNvSpPr/>
          <p:nvPr/>
        </p:nvSpPr>
        <p:spPr>
          <a:xfrm>
            <a:off x="9741436" y="40065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9BD77-364C-DC33-F376-9B2E6574673E}"/>
              </a:ext>
            </a:extLst>
          </p:cNvPr>
          <p:cNvSpPr/>
          <p:nvPr/>
        </p:nvSpPr>
        <p:spPr>
          <a:xfrm>
            <a:off x="10117399" y="400655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D600B3E2-BE44-81A3-4EA4-1CB3177947FC}"/>
              </a:ext>
            </a:extLst>
          </p:cNvPr>
          <p:cNvSpPr/>
          <p:nvPr/>
        </p:nvSpPr>
        <p:spPr>
          <a:xfrm flipH="1">
            <a:off x="8799718" y="3828732"/>
            <a:ext cx="497938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ED2BB-2266-7032-61EB-E1F42C33138A}"/>
              </a:ext>
            </a:extLst>
          </p:cNvPr>
          <p:cNvSpPr txBox="1"/>
          <p:nvPr/>
        </p:nvSpPr>
        <p:spPr>
          <a:xfrm>
            <a:off x="7877931" y="238470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3AF68-F211-95FA-3124-E5D59ED9E9D0}"/>
              </a:ext>
            </a:extLst>
          </p:cNvPr>
          <p:cNvSpPr/>
          <p:nvPr/>
        </p:nvSpPr>
        <p:spPr>
          <a:xfrm>
            <a:off x="5023033" y="3252632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8933AD-93EA-D8B2-F367-0B13CFB89338}"/>
              </a:ext>
            </a:extLst>
          </p:cNvPr>
          <p:cNvSpPr/>
          <p:nvPr/>
        </p:nvSpPr>
        <p:spPr>
          <a:xfrm>
            <a:off x="5023033" y="362859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91DB47-6D18-8C29-6B4F-7EC839C9584A}"/>
              </a:ext>
            </a:extLst>
          </p:cNvPr>
          <p:cNvSpPr/>
          <p:nvPr/>
        </p:nvSpPr>
        <p:spPr>
          <a:xfrm>
            <a:off x="5023033" y="400734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E04344-7F97-9247-62C2-DBFEDBDE3992}"/>
              </a:ext>
            </a:extLst>
          </p:cNvPr>
          <p:cNvSpPr/>
          <p:nvPr/>
        </p:nvSpPr>
        <p:spPr>
          <a:xfrm>
            <a:off x="5023033" y="438330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C0A1F6-9873-DBB7-E4DA-EB4DCDEF8477}"/>
              </a:ext>
            </a:extLst>
          </p:cNvPr>
          <p:cNvSpPr txBox="1"/>
          <p:nvPr/>
        </p:nvSpPr>
        <p:spPr>
          <a:xfrm>
            <a:off x="4796132" y="235237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A1FA0A7-958B-DEF7-8171-A986858D3378}"/>
              </a:ext>
            </a:extLst>
          </p:cNvPr>
          <p:cNvSpPr/>
          <p:nvPr/>
        </p:nvSpPr>
        <p:spPr>
          <a:xfrm flipH="1">
            <a:off x="4249808" y="3805823"/>
            <a:ext cx="497938" cy="421782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ADA750-E788-2F05-0A1C-40E3633F790C}"/>
              </a:ext>
            </a:extLst>
          </p:cNvPr>
          <p:cNvSpPr/>
          <p:nvPr/>
        </p:nvSpPr>
        <p:spPr>
          <a:xfrm>
            <a:off x="2534335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AB6F7E-B927-EE07-C22E-4C3474E48643}"/>
              </a:ext>
            </a:extLst>
          </p:cNvPr>
          <p:cNvSpPr/>
          <p:nvPr/>
        </p:nvSpPr>
        <p:spPr>
          <a:xfrm>
            <a:off x="2910298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6F4497-345B-4339-834A-38E466AB7F04}"/>
              </a:ext>
            </a:extLst>
          </p:cNvPr>
          <p:cNvSpPr/>
          <p:nvPr/>
        </p:nvSpPr>
        <p:spPr>
          <a:xfrm>
            <a:off x="3286262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77886A-9E86-4F37-F9C4-BDD32C69A528}"/>
              </a:ext>
            </a:extLst>
          </p:cNvPr>
          <p:cNvSpPr/>
          <p:nvPr/>
        </p:nvSpPr>
        <p:spPr>
          <a:xfrm>
            <a:off x="3662225" y="326478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F95108-612F-D15F-440B-6DE652309B1D}"/>
              </a:ext>
            </a:extLst>
          </p:cNvPr>
          <p:cNvSpPr/>
          <p:nvPr/>
        </p:nvSpPr>
        <p:spPr>
          <a:xfrm>
            <a:off x="2534335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B96B16-EA1E-DE51-51D8-C98B1B2781E8}"/>
              </a:ext>
            </a:extLst>
          </p:cNvPr>
          <p:cNvSpPr/>
          <p:nvPr/>
        </p:nvSpPr>
        <p:spPr>
          <a:xfrm>
            <a:off x="2910298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5299D0-F042-4547-8606-F2D123ABE33B}"/>
              </a:ext>
            </a:extLst>
          </p:cNvPr>
          <p:cNvSpPr/>
          <p:nvPr/>
        </p:nvSpPr>
        <p:spPr>
          <a:xfrm>
            <a:off x="3286262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BBAE0-FCF5-7D76-037B-6688FAF30A40}"/>
              </a:ext>
            </a:extLst>
          </p:cNvPr>
          <p:cNvSpPr/>
          <p:nvPr/>
        </p:nvSpPr>
        <p:spPr>
          <a:xfrm>
            <a:off x="3662225" y="364075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B12759-A5F7-162C-C8AD-FF74B532AE0E}"/>
              </a:ext>
            </a:extLst>
          </p:cNvPr>
          <p:cNvSpPr/>
          <p:nvPr/>
        </p:nvSpPr>
        <p:spPr>
          <a:xfrm>
            <a:off x="2534335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241AD5-59A2-0DBC-8292-F258650FD8A4}"/>
              </a:ext>
            </a:extLst>
          </p:cNvPr>
          <p:cNvSpPr/>
          <p:nvPr/>
        </p:nvSpPr>
        <p:spPr>
          <a:xfrm>
            <a:off x="2910298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80583C-C8A3-9D31-F9D1-02358B54F5E5}"/>
              </a:ext>
            </a:extLst>
          </p:cNvPr>
          <p:cNvSpPr/>
          <p:nvPr/>
        </p:nvSpPr>
        <p:spPr>
          <a:xfrm>
            <a:off x="3286262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8D70F3-A480-1DB1-D781-05558C6EA242}"/>
              </a:ext>
            </a:extLst>
          </p:cNvPr>
          <p:cNvSpPr/>
          <p:nvPr/>
        </p:nvSpPr>
        <p:spPr>
          <a:xfrm>
            <a:off x="3662225" y="4016715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5D73DF-2659-28F8-4BAB-7D1F01A37693}"/>
              </a:ext>
            </a:extLst>
          </p:cNvPr>
          <p:cNvSpPr/>
          <p:nvPr/>
        </p:nvSpPr>
        <p:spPr>
          <a:xfrm>
            <a:off x="2534335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CFF65F3-D6B0-848E-5238-0DF032F9A8E3}"/>
              </a:ext>
            </a:extLst>
          </p:cNvPr>
          <p:cNvSpPr/>
          <p:nvPr/>
        </p:nvSpPr>
        <p:spPr>
          <a:xfrm>
            <a:off x="2910298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C90D7F-D2EE-0339-42C2-7B5EA31F7BFA}"/>
              </a:ext>
            </a:extLst>
          </p:cNvPr>
          <p:cNvSpPr/>
          <p:nvPr/>
        </p:nvSpPr>
        <p:spPr>
          <a:xfrm>
            <a:off x="3286262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DC98C21-8E89-F874-C9BA-A1A0041D1712}"/>
              </a:ext>
            </a:extLst>
          </p:cNvPr>
          <p:cNvSpPr/>
          <p:nvPr/>
        </p:nvSpPr>
        <p:spPr>
          <a:xfrm>
            <a:off x="3662225" y="4392678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CB8726-63AE-07D0-EED4-8A0B80E9DE2E}"/>
              </a:ext>
            </a:extLst>
          </p:cNvPr>
          <p:cNvSpPr txBox="1"/>
          <p:nvPr/>
        </p:nvSpPr>
        <p:spPr>
          <a:xfrm>
            <a:off x="3018446" y="269253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dcol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3BD461-8064-CD11-3983-9F912CDD88DC}"/>
              </a:ext>
            </a:extLst>
          </p:cNvPr>
          <p:cNvSpPr/>
          <p:nvPr/>
        </p:nvSpPr>
        <p:spPr>
          <a:xfrm>
            <a:off x="436718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635727C-B62C-9938-6D10-BE78CF4D6D3D}"/>
              </a:ext>
            </a:extLst>
          </p:cNvPr>
          <p:cNvSpPr/>
          <p:nvPr/>
        </p:nvSpPr>
        <p:spPr>
          <a:xfrm>
            <a:off x="812681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950B65B-82C0-5C2C-976E-4420E586CC41}"/>
              </a:ext>
            </a:extLst>
          </p:cNvPr>
          <p:cNvSpPr/>
          <p:nvPr/>
        </p:nvSpPr>
        <p:spPr>
          <a:xfrm>
            <a:off x="1188645" y="3281594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90C683-FECC-5ECC-01E7-94A18009119D}"/>
              </a:ext>
            </a:extLst>
          </p:cNvPr>
          <p:cNvSpPr/>
          <p:nvPr/>
        </p:nvSpPr>
        <p:spPr>
          <a:xfrm>
            <a:off x="1564608" y="3281594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DE4A946-8DFE-C0C1-FDBF-3180F8EB4C3D}"/>
              </a:ext>
            </a:extLst>
          </p:cNvPr>
          <p:cNvSpPr/>
          <p:nvPr/>
        </p:nvSpPr>
        <p:spPr>
          <a:xfrm>
            <a:off x="436718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C15B5B-5D03-9516-C599-5D05FFCDBDA1}"/>
              </a:ext>
            </a:extLst>
          </p:cNvPr>
          <p:cNvSpPr/>
          <p:nvPr/>
        </p:nvSpPr>
        <p:spPr>
          <a:xfrm>
            <a:off x="812681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9E2DA0-1D6D-B94B-7FCC-DB949A969EAC}"/>
              </a:ext>
            </a:extLst>
          </p:cNvPr>
          <p:cNvSpPr/>
          <p:nvPr/>
        </p:nvSpPr>
        <p:spPr>
          <a:xfrm>
            <a:off x="1188645" y="3657557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B85017F-12FA-6592-E672-DEDD02D898AA}"/>
              </a:ext>
            </a:extLst>
          </p:cNvPr>
          <p:cNvSpPr/>
          <p:nvPr/>
        </p:nvSpPr>
        <p:spPr>
          <a:xfrm>
            <a:off x="1564608" y="3657557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61E252F-01A8-EF58-4447-7B56EEAB98ED}"/>
              </a:ext>
            </a:extLst>
          </p:cNvPr>
          <p:cNvSpPr/>
          <p:nvPr/>
        </p:nvSpPr>
        <p:spPr>
          <a:xfrm>
            <a:off x="436718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BB31EC3-9C6D-E38E-4F68-8B2C1AA8E1E8}"/>
              </a:ext>
            </a:extLst>
          </p:cNvPr>
          <p:cNvSpPr/>
          <p:nvPr/>
        </p:nvSpPr>
        <p:spPr>
          <a:xfrm>
            <a:off x="812681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94CAC9F-BC02-65DE-2E1B-D9D3BF889C73}"/>
              </a:ext>
            </a:extLst>
          </p:cNvPr>
          <p:cNvSpPr/>
          <p:nvPr/>
        </p:nvSpPr>
        <p:spPr>
          <a:xfrm>
            <a:off x="1188645" y="4033521"/>
            <a:ext cx="375963" cy="3759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BADA8D-8010-F04D-B3A6-2225BC0CE93B}"/>
              </a:ext>
            </a:extLst>
          </p:cNvPr>
          <p:cNvSpPr/>
          <p:nvPr/>
        </p:nvSpPr>
        <p:spPr>
          <a:xfrm>
            <a:off x="1564608" y="4033521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D3B0D21-0E43-DA83-128B-643A6FD0D5AC}"/>
              </a:ext>
            </a:extLst>
          </p:cNvPr>
          <p:cNvSpPr/>
          <p:nvPr/>
        </p:nvSpPr>
        <p:spPr>
          <a:xfrm>
            <a:off x="436718" y="4409484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0BA087-5637-3FAB-FB6B-1C5162A08C95}"/>
              </a:ext>
            </a:extLst>
          </p:cNvPr>
          <p:cNvSpPr/>
          <p:nvPr/>
        </p:nvSpPr>
        <p:spPr>
          <a:xfrm>
            <a:off x="812681" y="4409484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0A0D3B-8714-00B9-5124-F7754CC80897}"/>
              </a:ext>
            </a:extLst>
          </p:cNvPr>
          <p:cNvSpPr/>
          <p:nvPr/>
        </p:nvSpPr>
        <p:spPr>
          <a:xfrm>
            <a:off x="1188645" y="4409484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C81CA2-9910-2142-E910-855B1A51FEC5}"/>
              </a:ext>
            </a:extLst>
          </p:cNvPr>
          <p:cNvSpPr/>
          <p:nvPr/>
        </p:nvSpPr>
        <p:spPr>
          <a:xfrm>
            <a:off x="1564608" y="4409484"/>
            <a:ext cx="375963" cy="3759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9089CDB-BFC8-2F87-69E1-5B50A449C706}"/>
              </a:ext>
            </a:extLst>
          </p:cNvPr>
          <p:cNvSpPr/>
          <p:nvPr/>
        </p:nvSpPr>
        <p:spPr>
          <a:xfrm>
            <a:off x="1188645" y="4042166"/>
            <a:ext cx="751926" cy="7519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B73E52-CF3E-1CCF-0EA0-B283E484D256}"/>
              </a:ext>
            </a:extLst>
          </p:cNvPr>
          <p:cNvSpPr txBox="1"/>
          <p:nvPr/>
        </p:nvSpPr>
        <p:spPr>
          <a:xfrm>
            <a:off x="1031437" y="262431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520EAC-AFB8-972E-1DDD-53BCCBC3F1D3}"/>
              </a:ext>
            </a:extLst>
          </p:cNvPr>
          <p:cNvSpPr txBox="1"/>
          <p:nvPr/>
        </p:nvSpPr>
        <p:spPr>
          <a:xfrm>
            <a:off x="208294" y="4802737"/>
            <a:ext cx="1704313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[[1. 1. 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[1. 1. 2.]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[3. 3. 4.]]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FD421-C4A6-BC22-27EF-F27A7A8ED679}"/>
              </a:ext>
            </a:extLst>
          </p:cNvPr>
          <p:cNvSpPr txBox="1"/>
          <p:nvPr/>
        </p:nvSpPr>
        <p:spPr>
          <a:xfrm>
            <a:off x="2026241" y="-65250"/>
            <a:ext cx="765626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Conv2DTranspose : padding=same, strides=2, output_padding=1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BF074-8F3C-C0D8-F0B5-A77BC5CF27C1}"/>
              </a:ext>
            </a:extLst>
          </p:cNvPr>
          <p:cNvSpPr txBox="1"/>
          <p:nvPr/>
        </p:nvSpPr>
        <p:spPr>
          <a:xfrm>
            <a:off x="110671" y="1123905"/>
            <a:ext cx="11961929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if output_padding: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new_rows = ((rows - 1) * strides[0] + kernel_size[0] - 2 * padding[0] + output_padding[0])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else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new_rows = rows * strides[0]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03C37-00A9-5582-EC94-4C02C0E91DBE}"/>
              </a:ext>
            </a:extLst>
          </p:cNvPr>
          <p:cNvSpPr txBox="1"/>
          <p:nvPr/>
        </p:nvSpPr>
        <p:spPr>
          <a:xfrm>
            <a:off x="110671" y="206531"/>
            <a:ext cx="2970685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 = F//2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(Out-1)*S+F-2*P+1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450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911B82-538B-65FE-0A2D-51EFDF55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9" y="0"/>
            <a:ext cx="3770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51D245-7374-3CF0-E15F-8EF2BF17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940" y="474068"/>
            <a:ext cx="5220152" cy="2842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69BFBC-A00D-5BBD-39F2-C561F4C1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003" y="3541427"/>
            <a:ext cx="2499577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06941-FEF2-E5FA-459A-DCC207145F5C}"/>
              </a:ext>
            </a:extLst>
          </p:cNvPr>
          <p:cNvSpPr txBox="1"/>
          <p:nvPr/>
        </p:nvSpPr>
        <p:spPr>
          <a:xfrm>
            <a:off x="319108" y="4420400"/>
            <a:ext cx="9302547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[ 0  2  3  3  1  1  1  1  1  1 16 17 17 17 12 13 13  1  1  1  1  1  1 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0  0  0  0  0  0  0  0  0  0  0  0  0  0  0  0  0  0  0  0  0  0  0  0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0  0  0  0  0  0  0  0  0  0  0  0  0  0  0  0  0  0  0  0  0  0  0  0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0  0  0  0  0  0  0  0  0  0  0  0  0  0  0  0  0  0  0  0  0  0  0  0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0  0  0  0  0  0  0  0  0  0  0  0  0  0  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71DE-A537-A323-A0EE-460A2A71C3F8}"/>
              </a:ext>
            </a:extLst>
          </p:cNvPr>
          <p:cNvSpPr txBox="1"/>
          <p:nvPr/>
        </p:nvSpPr>
        <p:spPr>
          <a:xfrm>
            <a:off x="228600" y="238392"/>
            <a:ext cx="11780789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cls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범 한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두 쪽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을 먹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 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 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쯤 화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제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 을 먹는 것이 좋다고 한다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7A372-5DB5-9B7B-4EC3-1C534CC5B22F}"/>
              </a:ext>
            </a:extLst>
          </p:cNvPr>
          <p:cNvSpPr txBox="1"/>
          <p:nvPr/>
        </p:nvSpPr>
        <p:spPr>
          <a:xfrm>
            <a:off x="422758" y="3880129"/>
            <a:ext cx="30973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labels.shape =&gt; (1,111)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DD9B9-627C-A797-2658-636F9B702485}"/>
              </a:ext>
            </a:extLst>
          </p:cNvPr>
          <p:cNvSpPr txBox="1"/>
          <p:nvPr/>
        </p:nvSpPr>
        <p:spPr>
          <a:xfrm>
            <a:off x="322289" y="776629"/>
            <a:ext cx="499688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logits.shape =&gt; (1,111,30) =&gt; (111,30)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72331E-A02D-9286-3704-6B8BAAFBC4D4}"/>
              </a:ext>
            </a:extLst>
          </p:cNvPr>
          <p:cNvSpPr/>
          <p:nvPr/>
        </p:nvSpPr>
        <p:spPr>
          <a:xfrm>
            <a:off x="458336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A2229B-35CB-787A-BA3A-872931F1D839}"/>
              </a:ext>
            </a:extLst>
          </p:cNvPr>
          <p:cNvSpPr/>
          <p:nvPr/>
        </p:nvSpPr>
        <p:spPr>
          <a:xfrm>
            <a:off x="780625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E4231D-773E-D896-2E37-FDF29851C448}"/>
              </a:ext>
            </a:extLst>
          </p:cNvPr>
          <p:cNvSpPr/>
          <p:nvPr/>
        </p:nvSpPr>
        <p:spPr>
          <a:xfrm>
            <a:off x="1102914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4E1428-7CC8-E686-489F-C5EC9DC6D6AC}"/>
              </a:ext>
            </a:extLst>
          </p:cNvPr>
          <p:cNvSpPr/>
          <p:nvPr/>
        </p:nvSpPr>
        <p:spPr>
          <a:xfrm>
            <a:off x="1425203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8AD237-96CE-EEFF-98B5-5957CBDC0F4C}"/>
              </a:ext>
            </a:extLst>
          </p:cNvPr>
          <p:cNvSpPr/>
          <p:nvPr/>
        </p:nvSpPr>
        <p:spPr>
          <a:xfrm>
            <a:off x="1747492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5EA1C7-5975-A5D5-BD0A-C150321BF430}"/>
              </a:ext>
            </a:extLst>
          </p:cNvPr>
          <p:cNvSpPr/>
          <p:nvPr/>
        </p:nvSpPr>
        <p:spPr>
          <a:xfrm>
            <a:off x="2069781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98FF28-862E-4F02-66C8-D819DDAC0AD5}"/>
              </a:ext>
            </a:extLst>
          </p:cNvPr>
          <p:cNvSpPr/>
          <p:nvPr/>
        </p:nvSpPr>
        <p:spPr>
          <a:xfrm>
            <a:off x="2392070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EACED6-E168-F0EB-F297-DD7A740B2026}"/>
              </a:ext>
            </a:extLst>
          </p:cNvPr>
          <p:cNvSpPr/>
          <p:nvPr/>
        </p:nvSpPr>
        <p:spPr>
          <a:xfrm>
            <a:off x="2714359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BA9BF0-2667-84C4-94F8-165D53486CE3}"/>
              </a:ext>
            </a:extLst>
          </p:cNvPr>
          <p:cNvSpPr/>
          <p:nvPr/>
        </p:nvSpPr>
        <p:spPr>
          <a:xfrm>
            <a:off x="3036648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827069-0DB3-5278-15F6-AF38ED8061DC}"/>
              </a:ext>
            </a:extLst>
          </p:cNvPr>
          <p:cNvSpPr/>
          <p:nvPr/>
        </p:nvSpPr>
        <p:spPr>
          <a:xfrm>
            <a:off x="3358937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8FCDC-D62E-89F8-1059-0FAB053B0BD0}"/>
              </a:ext>
            </a:extLst>
          </p:cNvPr>
          <p:cNvSpPr/>
          <p:nvPr/>
        </p:nvSpPr>
        <p:spPr>
          <a:xfrm>
            <a:off x="3681226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2E1A58-5D72-69BB-827F-D5586A4E82F8}"/>
              </a:ext>
            </a:extLst>
          </p:cNvPr>
          <p:cNvSpPr/>
          <p:nvPr/>
        </p:nvSpPr>
        <p:spPr>
          <a:xfrm>
            <a:off x="4003515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A29B4A-D228-65BD-226B-AE46346645BD}"/>
              </a:ext>
            </a:extLst>
          </p:cNvPr>
          <p:cNvSpPr/>
          <p:nvPr/>
        </p:nvSpPr>
        <p:spPr>
          <a:xfrm>
            <a:off x="4325804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30E4D6-C6CE-5AA1-CEAF-C60A311AD730}"/>
              </a:ext>
            </a:extLst>
          </p:cNvPr>
          <p:cNvSpPr/>
          <p:nvPr/>
        </p:nvSpPr>
        <p:spPr>
          <a:xfrm>
            <a:off x="4648093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961E6A-1BD9-87BD-4CE4-293F1A37117A}"/>
              </a:ext>
            </a:extLst>
          </p:cNvPr>
          <p:cNvSpPr/>
          <p:nvPr/>
        </p:nvSpPr>
        <p:spPr>
          <a:xfrm>
            <a:off x="4970382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FE2BC4-F2B6-D36E-4E20-C1009FB58B27}"/>
              </a:ext>
            </a:extLst>
          </p:cNvPr>
          <p:cNvSpPr/>
          <p:nvPr/>
        </p:nvSpPr>
        <p:spPr>
          <a:xfrm>
            <a:off x="5292671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9B8CAF-25C0-C991-3C6F-D13584824549}"/>
              </a:ext>
            </a:extLst>
          </p:cNvPr>
          <p:cNvSpPr/>
          <p:nvPr/>
        </p:nvSpPr>
        <p:spPr>
          <a:xfrm>
            <a:off x="5614960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7B45D8-463D-F159-2C3D-49824B95EF99}"/>
              </a:ext>
            </a:extLst>
          </p:cNvPr>
          <p:cNvSpPr/>
          <p:nvPr/>
        </p:nvSpPr>
        <p:spPr>
          <a:xfrm>
            <a:off x="5937249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9A3BA3-B29D-319D-E83F-46C1E25329AE}"/>
              </a:ext>
            </a:extLst>
          </p:cNvPr>
          <p:cNvSpPr/>
          <p:nvPr/>
        </p:nvSpPr>
        <p:spPr>
          <a:xfrm>
            <a:off x="6259538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2E87E6-507A-0659-EDC2-C6C140CD5863}"/>
              </a:ext>
            </a:extLst>
          </p:cNvPr>
          <p:cNvSpPr/>
          <p:nvPr/>
        </p:nvSpPr>
        <p:spPr>
          <a:xfrm>
            <a:off x="6581827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01FE11-D83D-FDCD-8123-354BF4B73B06}"/>
              </a:ext>
            </a:extLst>
          </p:cNvPr>
          <p:cNvSpPr/>
          <p:nvPr/>
        </p:nvSpPr>
        <p:spPr>
          <a:xfrm>
            <a:off x="6904116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A70818-4D0B-7F2B-E32F-89AA9E45BC30}"/>
              </a:ext>
            </a:extLst>
          </p:cNvPr>
          <p:cNvSpPr/>
          <p:nvPr/>
        </p:nvSpPr>
        <p:spPr>
          <a:xfrm>
            <a:off x="7226405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AA1A4F-36B4-2F51-4018-C779224DDAC4}"/>
              </a:ext>
            </a:extLst>
          </p:cNvPr>
          <p:cNvSpPr/>
          <p:nvPr/>
        </p:nvSpPr>
        <p:spPr>
          <a:xfrm>
            <a:off x="7548694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BD9D56-4AEF-150A-834C-A1116A591AF4}"/>
              </a:ext>
            </a:extLst>
          </p:cNvPr>
          <p:cNvSpPr/>
          <p:nvPr/>
        </p:nvSpPr>
        <p:spPr>
          <a:xfrm>
            <a:off x="7870983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64C2A9-0654-B809-8679-927F974BD28D}"/>
              </a:ext>
            </a:extLst>
          </p:cNvPr>
          <p:cNvSpPr/>
          <p:nvPr/>
        </p:nvSpPr>
        <p:spPr>
          <a:xfrm>
            <a:off x="8193272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3E9AE6-7B7D-225A-55D7-402E6C97AD97}"/>
              </a:ext>
            </a:extLst>
          </p:cNvPr>
          <p:cNvSpPr/>
          <p:nvPr/>
        </p:nvSpPr>
        <p:spPr>
          <a:xfrm>
            <a:off x="8515561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72E558-6385-EFFE-CB6E-D12B69E1F753}"/>
              </a:ext>
            </a:extLst>
          </p:cNvPr>
          <p:cNvSpPr/>
          <p:nvPr/>
        </p:nvSpPr>
        <p:spPr>
          <a:xfrm>
            <a:off x="8837850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2B213F-E48B-8BC8-71A8-2CD9AA053223}"/>
              </a:ext>
            </a:extLst>
          </p:cNvPr>
          <p:cNvSpPr/>
          <p:nvPr/>
        </p:nvSpPr>
        <p:spPr>
          <a:xfrm>
            <a:off x="9160139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ECC84C-02CA-3CDD-8FAE-B8BFBBB43DED}"/>
              </a:ext>
            </a:extLst>
          </p:cNvPr>
          <p:cNvSpPr/>
          <p:nvPr/>
        </p:nvSpPr>
        <p:spPr>
          <a:xfrm>
            <a:off x="9482428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95D963-9DF3-7FCA-8F49-272D50AEF953}"/>
              </a:ext>
            </a:extLst>
          </p:cNvPr>
          <p:cNvSpPr/>
          <p:nvPr/>
        </p:nvSpPr>
        <p:spPr>
          <a:xfrm>
            <a:off x="9804717" y="150651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727D10-66EE-7EC6-AC2D-7BFBF3F056EC}"/>
              </a:ext>
            </a:extLst>
          </p:cNvPr>
          <p:cNvSpPr/>
          <p:nvPr/>
        </p:nvSpPr>
        <p:spPr>
          <a:xfrm>
            <a:off x="458336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AC4DAB-1770-9B4D-145E-3CEBA29C7755}"/>
              </a:ext>
            </a:extLst>
          </p:cNvPr>
          <p:cNvSpPr/>
          <p:nvPr/>
        </p:nvSpPr>
        <p:spPr>
          <a:xfrm>
            <a:off x="780625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67B5F-0DFE-2482-CE4A-3EB70937CF20}"/>
              </a:ext>
            </a:extLst>
          </p:cNvPr>
          <p:cNvSpPr/>
          <p:nvPr/>
        </p:nvSpPr>
        <p:spPr>
          <a:xfrm>
            <a:off x="1102914" y="1835892"/>
            <a:ext cx="322289" cy="322289"/>
          </a:xfrm>
          <a:prstGeom prst="rect">
            <a:avLst/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30FF05-D1C2-4255-6555-F35579CF48E2}"/>
              </a:ext>
            </a:extLst>
          </p:cNvPr>
          <p:cNvSpPr/>
          <p:nvPr/>
        </p:nvSpPr>
        <p:spPr>
          <a:xfrm>
            <a:off x="1425203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9935C2-DC20-694E-B57F-9117AB2903B9}"/>
              </a:ext>
            </a:extLst>
          </p:cNvPr>
          <p:cNvSpPr/>
          <p:nvPr/>
        </p:nvSpPr>
        <p:spPr>
          <a:xfrm>
            <a:off x="1747492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4F1F37-1BF1-D563-8470-9D4510B9951F}"/>
              </a:ext>
            </a:extLst>
          </p:cNvPr>
          <p:cNvSpPr/>
          <p:nvPr/>
        </p:nvSpPr>
        <p:spPr>
          <a:xfrm>
            <a:off x="2069781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9E9E6C-6265-FA02-EA81-968E27AAD1CD}"/>
              </a:ext>
            </a:extLst>
          </p:cNvPr>
          <p:cNvSpPr/>
          <p:nvPr/>
        </p:nvSpPr>
        <p:spPr>
          <a:xfrm>
            <a:off x="2392070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7BA5915-F811-49BC-341A-104081679B0A}"/>
              </a:ext>
            </a:extLst>
          </p:cNvPr>
          <p:cNvSpPr/>
          <p:nvPr/>
        </p:nvSpPr>
        <p:spPr>
          <a:xfrm>
            <a:off x="2714359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ED8C4C-8EFA-AF5A-EC5A-B7ED46975F6D}"/>
              </a:ext>
            </a:extLst>
          </p:cNvPr>
          <p:cNvSpPr/>
          <p:nvPr/>
        </p:nvSpPr>
        <p:spPr>
          <a:xfrm>
            <a:off x="3036648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A96271-AD40-1A7E-94C6-F3F5B23B32B0}"/>
              </a:ext>
            </a:extLst>
          </p:cNvPr>
          <p:cNvSpPr/>
          <p:nvPr/>
        </p:nvSpPr>
        <p:spPr>
          <a:xfrm>
            <a:off x="3358937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F31400-EBEC-EC5E-ABEE-25EB334EE47D}"/>
              </a:ext>
            </a:extLst>
          </p:cNvPr>
          <p:cNvSpPr/>
          <p:nvPr/>
        </p:nvSpPr>
        <p:spPr>
          <a:xfrm>
            <a:off x="3681226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154769-3211-D152-D81D-3CFB95B8849B}"/>
              </a:ext>
            </a:extLst>
          </p:cNvPr>
          <p:cNvSpPr/>
          <p:nvPr/>
        </p:nvSpPr>
        <p:spPr>
          <a:xfrm>
            <a:off x="4003515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BEAA898-73A3-7063-92C1-11019915633E}"/>
              </a:ext>
            </a:extLst>
          </p:cNvPr>
          <p:cNvSpPr/>
          <p:nvPr/>
        </p:nvSpPr>
        <p:spPr>
          <a:xfrm>
            <a:off x="4325804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16E056-1818-6DFE-CE44-EA8482F2F382}"/>
              </a:ext>
            </a:extLst>
          </p:cNvPr>
          <p:cNvSpPr/>
          <p:nvPr/>
        </p:nvSpPr>
        <p:spPr>
          <a:xfrm>
            <a:off x="4648093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E27E1A-B324-B4F9-4EA7-5E97E0963121}"/>
              </a:ext>
            </a:extLst>
          </p:cNvPr>
          <p:cNvSpPr/>
          <p:nvPr/>
        </p:nvSpPr>
        <p:spPr>
          <a:xfrm>
            <a:off x="4970382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0BAB933-8394-465C-BD26-34B4F3EE6CC8}"/>
              </a:ext>
            </a:extLst>
          </p:cNvPr>
          <p:cNvSpPr/>
          <p:nvPr/>
        </p:nvSpPr>
        <p:spPr>
          <a:xfrm>
            <a:off x="5292671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A18E27-BFF4-5925-218E-CBC00A871078}"/>
              </a:ext>
            </a:extLst>
          </p:cNvPr>
          <p:cNvSpPr/>
          <p:nvPr/>
        </p:nvSpPr>
        <p:spPr>
          <a:xfrm>
            <a:off x="5614960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56E07D-F7A6-4D8E-C1A4-83F096C220AD}"/>
              </a:ext>
            </a:extLst>
          </p:cNvPr>
          <p:cNvSpPr/>
          <p:nvPr/>
        </p:nvSpPr>
        <p:spPr>
          <a:xfrm>
            <a:off x="5937249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105B2ED-1FEC-872B-AC60-ADDDBC266FF9}"/>
              </a:ext>
            </a:extLst>
          </p:cNvPr>
          <p:cNvSpPr/>
          <p:nvPr/>
        </p:nvSpPr>
        <p:spPr>
          <a:xfrm>
            <a:off x="6259538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F56345-04D3-D9F1-2B4B-AA88D2AF81F2}"/>
              </a:ext>
            </a:extLst>
          </p:cNvPr>
          <p:cNvSpPr/>
          <p:nvPr/>
        </p:nvSpPr>
        <p:spPr>
          <a:xfrm>
            <a:off x="6581827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4C966F-6B3F-2283-23FA-393941853C8F}"/>
              </a:ext>
            </a:extLst>
          </p:cNvPr>
          <p:cNvSpPr/>
          <p:nvPr/>
        </p:nvSpPr>
        <p:spPr>
          <a:xfrm>
            <a:off x="6904116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A2AF9B-4403-6D0A-0F5F-F35DED80E088}"/>
              </a:ext>
            </a:extLst>
          </p:cNvPr>
          <p:cNvSpPr/>
          <p:nvPr/>
        </p:nvSpPr>
        <p:spPr>
          <a:xfrm>
            <a:off x="7226405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179DAAC-A661-AC71-374F-965BA9F6D44D}"/>
              </a:ext>
            </a:extLst>
          </p:cNvPr>
          <p:cNvSpPr/>
          <p:nvPr/>
        </p:nvSpPr>
        <p:spPr>
          <a:xfrm>
            <a:off x="7548694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AE8127-5CFA-3584-78A3-69E46B3DF496}"/>
              </a:ext>
            </a:extLst>
          </p:cNvPr>
          <p:cNvSpPr/>
          <p:nvPr/>
        </p:nvSpPr>
        <p:spPr>
          <a:xfrm>
            <a:off x="7870983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0212BF-A55B-3D1F-432D-8F2274149E18}"/>
              </a:ext>
            </a:extLst>
          </p:cNvPr>
          <p:cNvSpPr/>
          <p:nvPr/>
        </p:nvSpPr>
        <p:spPr>
          <a:xfrm>
            <a:off x="8193272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B877EEB-E073-9C1B-8713-4B187F39B63B}"/>
              </a:ext>
            </a:extLst>
          </p:cNvPr>
          <p:cNvSpPr/>
          <p:nvPr/>
        </p:nvSpPr>
        <p:spPr>
          <a:xfrm>
            <a:off x="8515561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380CE9-6E66-9493-2984-031168023231}"/>
              </a:ext>
            </a:extLst>
          </p:cNvPr>
          <p:cNvSpPr/>
          <p:nvPr/>
        </p:nvSpPr>
        <p:spPr>
          <a:xfrm>
            <a:off x="8837850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23062A4-AD18-A222-BE85-CEBB86A9F0B7}"/>
              </a:ext>
            </a:extLst>
          </p:cNvPr>
          <p:cNvSpPr/>
          <p:nvPr/>
        </p:nvSpPr>
        <p:spPr>
          <a:xfrm>
            <a:off x="9160139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5A5423-42E3-1235-7DBF-64CC6B4FA443}"/>
              </a:ext>
            </a:extLst>
          </p:cNvPr>
          <p:cNvSpPr/>
          <p:nvPr/>
        </p:nvSpPr>
        <p:spPr>
          <a:xfrm>
            <a:off x="9482428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FEF07C-AEB1-A204-36C8-47F5535A141F}"/>
              </a:ext>
            </a:extLst>
          </p:cNvPr>
          <p:cNvSpPr/>
          <p:nvPr/>
        </p:nvSpPr>
        <p:spPr>
          <a:xfrm>
            <a:off x="9804717" y="1835892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4D54BB-38CE-4EDA-5051-3130FC2F5904}"/>
              </a:ext>
            </a:extLst>
          </p:cNvPr>
          <p:cNvSpPr/>
          <p:nvPr/>
        </p:nvSpPr>
        <p:spPr>
          <a:xfrm>
            <a:off x="458336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D7DCAC-1F88-F260-AFFB-C602F6FB9A49}"/>
              </a:ext>
            </a:extLst>
          </p:cNvPr>
          <p:cNvSpPr/>
          <p:nvPr/>
        </p:nvSpPr>
        <p:spPr>
          <a:xfrm>
            <a:off x="780625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2CA17BA-6856-B162-39E0-CF220AE82891}"/>
              </a:ext>
            </a:extLst>
          </p:cNvPr>
          <p:cNvSpPr/>
          <p:nvPr/>
        </p:nvSpPr>
        <p:spPr>
          <a:xfrm>
            <a:off x="1102914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950859-C5F6-33DF-7CC6-8F7EBAF1ED10}"/>
              </a:ext>
            </a:extLst>
          </p:cNvPr>
          <p:cNvSpPr/>
          <p:nvPr/>
        </p:nvSpPr>
        <p:spPr>
          <a:xfrm>
            <a:off x="1425203" y="2159838"/>
            <a:ext cx="322289" cy="322289"/>
          </a:xfrm>
          <a:prstGeom prst="rect">
            <a:avLst/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D461DB-F4F5-C258-1D38-5AC36B16E105}"/>
              </a:ext>
            </a:extLst>
          </p:cNvPr>
          <p:cNvSpPr/>
          <p:nvPr/>
        </p:nvSpPr>
        <p:spPr>
          <a:xfrm>
            <a:off x="1747492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CDAC245-8568-75A7-841C-D6B854EF3001}"/>
              </a:ext>
            </a:extLst>
          </p:cNvPr>
          <p:cNvSpPr/>
          <p:nvPr/>
        </p:nvSpPr>
        <p:spPr>
          <a:xfrm>
            <a:off x="2069781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C74F654-BDC3-EDFF-CED5-17774AE1FF5F}"/>
              </a:ext>
            </a:extLst>
          </p:cNvPr>
          <p:cNvSpPr/>
          <p:nvPr/>
        </p:nvSpPr>
        <p:spPr>
          <a:xfrm>
            <a:off x="2392070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19D232-C067-4CB9-1A36-E298A52B6787}"/>
              </a:ext>
            </a:extLst>
          </p:cNvPr>
          <p:cNvSpPr/>
          <p:nvPr/>
        </p:nvSpPr>
        <p:spPr>
          <a:xfrm>
            <a:off x="2714359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7874E9-316C-C774-EF1A-C3B40A6DDB41}"/>
              </a:ext>
            </a:extLst>
          </p:cNvPr>
          <p:cNvSpPr/>
          <p:nvPr/>
        </p:nvSpPr>
        <p:spPr>
          <a:xfrm>
            <a:off x="3036648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789285C-81EA-3FA2-FCD3-7042B02C2395}"/>
              </a:ext>
            </a:extLst>
          </p:cNvPr>
          <p:cNvSpPr/>
          <p:nvPr/>
        </p:nvSpPr>
        <p:spPr>
          <a:xfrm>
            <a:off x="3358937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FAAF8B-07AE-5AFE-B28E-91C78BB19B06}"/>
              </a:ext>
            </a:extLst>
          </p:cNvPr>
          <p:cNvSpPr/>
          <p:nvPr/>
        </p:nvSpPr>
        <p:spPr>
          <a:xfrm>
            <a:off x="3681226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94B4CDC-9A97-F6FE-A96F-A11C3C0E9985}"/>
              </a:ext>
            </a:extLst>
          </p:cNvPr>
          <p:cNvSpPr/>
          <p:nvPr/>
        </p:nvSpPr>
        <p:spPr>
          <a:xfrm>
            <a:off x="4003515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9B04A0-6B78-2901-24B4-3A04CB200070}"/>
              </a:ext>
            </a:extLst>
          </p:cNvPr>
          <p:cNvSpPr/>
          <p:nvPr/>
        </p:nvSpPr>
        <p:spPr>
          <a:xfrm>
            <a:off x="4325804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8E5F0A6-7BAE-DE98-6538-98B60A867914}"/>
              </a:ext>
            </a:extLst>
          </p:cNvPr>
          <p:cNvSpPr/>
          <p:nvPr/>
        </p:nvSpPr>
        <p:spPr>
          <a:xfrm>
            <a:off x="4648093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7595F2-B960-EFD4-0C93-373FA631FA55}"/>
              </a:ext>
            </a:extLst>
          </p:cNvPr>
          <p:cNvSpPr/>
          <p:nvPr/>
        </p:nvSpPr>
        <p:spPr>
          <a:xfrm>
            <a:off x="4970382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17B30F-8B03-0D08-5423-89F578D763FB}"/>
              </a:ext>
            </a:extLst>
          </p:cNvPr>
          <p:cNvSpPr/>
          <p:nvPr/>
        </p:nvSpPr>
        <p:spPr>
          <a:xfrm>
            <a:off x="5292671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86C247-3CC1-C781-B7CD-C5AFFF8DF370}"/>
              </a:ext>
            </a:extLst>
          </p:cNvPr>
          <p:cNvSpPr/>
          <p:nvPr/>
        </p:nvSpPr>
        <p:spPr>
          <a:xfrm>
            <a:off x="5614960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385B6DC-3BA6-CA4A-E1C8-A96585544B78}"/>
              </a:ext>
            </a:extLst>
          </p:cNvPr>
          <p:cNvSpPr/>
          <p:nvPr/>
        </p:nvSpPr>
        <p:spPr>
          <a:xfrm>
            <a:off x="5937249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ED2F018-0A39-4771-682A-4788D4E2D6D0}"/>
              </a:ext>
            </a:extLst>
          </p:cNvPr>
          <p:cNvSpPr/>
          <p:nvPr/>
        </p:nvSpPr>
        <p:spPr>
          <a:xfrm>
            <a:off x="6259538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58176EA-B3A2-EE7C-EAD5-5A2E928FA822}"/>
              </a:ext>
            </a:extLst>
          </p:cNvPr>
          <p:cNvSpPr/>
          <p:nvPr/>
        </p:nvSpPr>
        <p:spPr>
          <a:xfrm>
            <a:off x="6581827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46AF2E-1119-4AF4-29AB-C7A15607971E}"/>
              </a:ext>
            </a:extLst>
          </p:cNvPr>
          <p:cNvSpPr/>
          <p:nvPr/>
        </p:nvSpPr>
        <p:spPr>
          <a:xfrm>
            <a:off x="6904116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25C2F0A-4A4E-D5CB-FBDD-9C3C1D0B6C74}"/>
              </a:ext>
            </a:extLst>
          </p:cNvPr>
          <p:cNvSpPr/>
          <p:nvPr/>
        </p:nvSpPr>
        <p:spPr>
          <a:xfrm>
            <a:off x="7226405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1B2098-8D82-1936-A691-9B0A65207B33}"/>
              </a:ext>
            </a:extLst>
          </p:cNvPr>
          <p:cNvSpPr/>
          <p:nvPr/>
        </p:nvSpPr>
        <p:spPr>
          <a:xfrm>
            <a:off x="7548694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C971A00-0ECC-6203-531D-8569225EF6C0}"/>
              </a:ext>
            </a:extLst>
          </p:cNvPr>
          <p:cNvSpPr/>
          <p:nvPr/>
        </p:nvSpPr>
        <p:spPr>
          <a:xfrm>
            <a:off x="7870983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8C30ED1-02CD-4F6D-8A23-B4396E283686}"/>
              </a:ext>
            </a:extLst>
          </p:cNvPr>
          <p:cNvSpPr/>
          <p:nvPr/>
        </p:nvSpPr>
        <p:spPr>
          <a:xfrm>
            <a:off x="8193272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DC1D575-F356-6EEB-34D5-FD734279CD10}"/>
              </a:ext>
            </a:extLst>
          </p:cNvPr>
          <p:cNvSpPr/>
          <p:nvPr/>
        </p:nvSpPr>
        <p:spPr>
          <a:xfrm>
            <a:off x="8515561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AA49561-FD13-6845-48A5-B655508CCCA0}"/>
              </a:ext>
            </a:extLst>
          </p:cNvPr>
          <p:cNvSpPr/>
          <p:nvPr/>
        </p:nvSpPr>
        <p:spPr>
          <a:xfrm>
            <a:off x="8837850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01ECC9E-E0E8-1431-4796-A71469847F7C}"/>
              </a:ext>
            </a:extLst>
          </p:cNvPr>
          <p:cNvSpPr/>
          <p:nvPr/>
        </p:nvSpPr>
        <p:spPr>
          <a:xfrm>
            <a:off x="9160139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D4A6931-F85E-76DB-55EB-A46B4B2061FA}"/>
              </a:ext>
            </a:extLst>
          </p:cNvPr>
          <p:cNvSpPr/>
          <p:nvPr/>
        </p:nvSpPr>
        <p:spPr>
          <a:xfrm>
            <a:off x="9482428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1DD4D72-D7D6-6998-5F4A-A5EE9F598ADC}"/>
              </a:ext>
            </a:extLst>
          </p:cNvPr>
          <p:cNvSpPr/>
          <p:nvPr/>
        </p:nvSpPr>
        <p:spPr>
          <a:xfrm>
            <a:off x="9804717" y="215983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5ED3E2B-8951-FB51-6EBE-0AABC172F3B1}"/>
              </a:ext>
            </a:extLst>
          </p:cNvPr>
          <p:cNvSpPr/>
          <p:nvPr/>
        </p:nvSpPr>
        <p:spPr>
          <a:xfrm>
            <a:off x="458336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028F723-0423-C136-F113-9679DB6F9A23}"/>
              </a:ext>
            </a:extLst>
          </p:cNvPr>
          <p:cNvSpPr/>
          <p:nvPr/>
        </p:nvSpPr>
        <p:spPr>
          <a:xfrm>
            <a:off x="780625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916BD21-1518-4C98-A485-C5EBF16939A9}"/>
              </a:ext>
            </a:extLst>
          </p:cNvPr>
          <p:cNvSpPr/>
          <p:nvPr/>
        </p:nvSpPr>
        <p:spPr>
          <a:xfrm>
            <a:off x="1102914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86C0EE3-0CC9-85B9-4F23-D2983253FFF5}"/>
              </a:ext>
            </a:extLst>
          </p:cNvPr>
          <p:cNvSpPr/>
          <p:nvPr/>
        </p:nvSpPr>
        <p:spPr>
          <a:xfrm>
            <a:off x="1425203" y="2475648"/>
            <a:ext cx="322289" cy="322289"/>
          </a:xfrm>
          <a:prstGeom prst="rect">
            <a:avLst/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0513FA3-338E-349D-D08B-D0516B70DB7B}"/>
              </a:ext>
            </a:extLst>
          </p:cNvPr>
          <p:cNvSpPr/>
          <p:nvPr/>
        </p:nvSpPr>
        <p:spPr>
          <a:xfrm>
            <a:off x="1747492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AC00566-4918-6124-6913-CFABDF93D301}"/>
              </a:ext>
            </a:extLst>
          </p:cNvPr>
          <p:cNvSpPr/>
          <p:nvPr/>
        </p:nvSpPr>
        <p:spPr>
          <a:xfrm>
            <a:off x="2069781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7FA9204-F710-986A-1CAB-4D26AA14C595}"/>
              </a:ext>
            </a:extLst>
          </p:cNvPr>
          <p:cNvSpPr/>
          <p:nvPr/>
        </p:nvSpPr>
        <p:spPr>
          <a:xfrm>
            <a:off x="2392070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F42A169-804F-2DFF-FA5B-DF0CFB6B28D9}"/>
              </a:ext>
            </a:extLst>
          </p:cNvPr>
          <p:cNvSpPr/>
          <p:nvPr/>
        </p:nvSpPr>
        <p:spPr>
          <a:xfrm>
            <a:off x="2714359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0ECB113-25B9-1840-EC14-EB3E09176C35}"/>
              </a:ext>
            </a:extLst>
          </p:cNvPr>
          <p:cNvSpPr/>
          <p:nvPr/>
        </p:nvSpPr>
        <p:spPr>
          <a:xfrm>
            <a:off x="3036648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3A9E82F-7354-C1E8-C811-CF2FD555AEF7}"/>
              </a:ext>
            </a:extLst>
          </p:cNvPr>
          <p:cNvSpPr/>
          <p:nvPr/>
        </p:nvSpPr>
        <p:spPr>
          <a:xfrm>
            <a:off x="3358937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E598D3A-2870-E69C-788C-DDCCFA7618DF}"/>
              </a:ext>
            </a:extLst>
          </p:cNvPr>
          <p:cNvSpPr/>
          <p:nvPr/>
        </p:nvSpPr>
        <p:spPr>
          <a:xfrm>
            <a:off x="3681226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CD0C2AF-7313-89B5-ED09-320A2D83AB60}"/>
              </a:ext>
            </a:extLst>
          </p:cNvPr>
          <p:cNvSpPr/>
          <p:nvPr/>
        </p:nvSpPr>
        <p:spPr>
          <a:xfrm>
            <a:off x="4003515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72F5F83-0319-3485-DCC4-837438992AF0}"/>
              </a:ext>
            </a:extLst>
          </p:cNvPr>
          <p:cNvSpPr/>
          <p:nvPr/>
        </p:nvSpPr>
        <p:spPr>
          <a:xfrm>
            <a:off x="4325804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037A6FD-C4C3-1D65-0559-ECE278072F19}"/>
              </a:ext>
            </a:extLst>
          </p:cNvPr>
          <p:cNvSpPr/>
          <p:nvPr/>
        </p:nvSpPr>
        <p:spPr>
          <a:xfrm>
            <a:off x="4648093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07FFE7C-6EDB-D648-AEE0-ACABCC98E259}"/>
              </a:ext>
            </a:extLst>
          </p:cNvPr>
          <p:cNvSpPr/>
          <p:nvPr/>
        </p:nvSpPr>
        <p:spPr>
          <a:xfrm>
            <a:off x="4970382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9AD7AF3-835F-0365-6851-A58E704914B9}"/>
              </a:ext>
            </a:extLst>
          </p:cNvPr>
          <p:cNvSpPr/>
          <p:nvPr/>
        </p:nvSpPr>
        <p:spPr>
          <a:xfrm>
            <a:off x="5292671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3C21E00-7521-9428-C387-98F34808496F}"/>
              </a:ext>
            </a:extLst>
          </p:cNvPr>
          <p:cNvSpPr/>
          <p:nvPr/>
        </p:nvSpPr>
        <p:spPr>
          <a:xfrm>
            <a:off x="5614960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6ACFA20-3252-D06B-A9B8-BE5270A43D5A}"/>
              </a:ext>
            </a:extLst>
          </p:cNvPr>
          <p:cNvSpPr/>
          <p:nvPr/>
        </p:nvSpPr>
        <p:spPr>
          <a:xfrm>
            <a:off x="5937249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5784BF-1DEE-3478-EE90-276F6705E28E}"/>
              </a:ext>
            </a:extLst>
          </p:cNvPr>
          <p:cNvSpPr/>
          <p:nvPr/>
        </p:nvSpPr>
        <p:spPr>
          <a:xfrm>
            <a:off x="6259538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A1BAE09-D615-7546-24D3-3E4E9F586B2F}"/>
              </a:ext>
            </a:extLst>
          </p:cNvPr>
          <p:cNvSpPr/>
          <p:nvPr/>
        </p:nvSpPr>
        <p:spPr>
          <a:xfrm>
            <a:off x="6581827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7C45FA9-1FF0-FB41-722F-7A5162C4D2F5}"/>
              </a:ext>
            </a:extLst>
          </p:cNvPr>
          <p:cNvSpPr/>
          <p:nvPr/>
        </p:nvSpPr>
        <p:spPr>
          <a:xfrm>
            <a:off x="6904116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3115330-D67D-CF4D-F066-D2CD7248CB5B}"/>
              </a:ext>
            </a:extLst>
          </p:cNvPr>
          <p:cNvSpPr/>
          <p:nvPr/>
        </p:nvSpPr>
        <p:spPr>
          <a:xfrm>
            <a:off x="7226405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2867DE0-FDE6-382F-9D09-CDA38D10F3BB}"/>
              </a:ext>
            </a:extLst>
          </p:cNvPr>
          <p:cNvSpPr/>
          <p:nvPr/>
        </p:nvSpPr>
        <p:spPr>
          <a:xfrm>
            <a:off x="7548694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EEED520-D48B-C303-6081-4646FBE58C5E}"/>
              </a:ext>
            </a:extLst>
          </p:cNvPr>
          <p:cNvSpPr/>
          <p:nvPr/>
        </p:nvSpPr>
        <p:spPr>
          <a:xfrm>
            <a:off x="7870983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9B7D081-1B97-F605-02DB-F450588AEA94}"/>
              </a:ext>
            </a:extLst>
          </p:cNvPr>
          <p:cNvSpPr/>
          <p:nvPr/>
        </p:nvSpPr>
        <p:spPr>
          <a:xfrm>
            <a:off x="8193272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AEA8AA1-A062-DB6F-2B10-EA2D56409B35}"/>
              </a:ext>
            </a:extLst>
          </p:cNvPr>
          <p:cNvSpPr/>
          <p:nvPr/>
        </p:nvSpPr>
        <p:spPr>
          <a:xfrm>
            <a:off x="8515561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B4124CF-D971-7E0F-926D-8CC4948F9C72}"/>
              </a:ext>
            </a:extLst>
          </p:cNvPr>
          <p:cNvSpPr/>
          <p:nvPr/>
        </p:nvSpPr>
        <p:spPr>
          <a:xfrm>
            <a:off x="8837850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22B6D8B-2B50-3BFE-EFB6-39436751BB71}"/>
              </a:ext>
            </a:extLst>
          </p:cNvPr>
          <p:cNvSpPr/>
          <p:nvPr/>
        </p:nvSpPr>
        <p:spPr>
          <a:xfrm>
            <a:off x="9160139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792AF4C-E77D-0DA2-7054-E378F8D75D22}"/>
              </a:ext>
            </a:extLst>
          </p:cNvPr>
          <p:cNvSpPr/>
          <p:nvPr/>
        </p:nvSpPr>
        <p:spPr>
          <a:xfrm>
            <a:off x="9482428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9995276-9CFC-A7A8-16F0-5C892315AC31}"/>
              </a:ext>
            </a:extLst>
          </p:cNvPr>
          <p:cNvSpPr/>
          <p:nvPr/>
        </p:nvSpPr>
        <p:spPr>
          <a:xfrm>
            <a:off x="9804717" y="247564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80FE616-9CE6-7C7B-8CE0-AC198291FBC2}"/>
              </a:ext>
            </a:extLst>
          </p:cNvPr>
          <p:cNvSpPr/>
          <p:nvPr/>
        </p:nvSpPr>
        <p:spPr>
          <a:xfrm>
            <a:off x="458336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12B911C-8871-4ED4-81FA-2E0B0F06A649}"/>
              </a:ext>
            </a:extLst>
          </p:cNvPr>
          <p:cNvSpPr/>
          <p:nvPr/>
        </p:nvSpPr>
        <p:spPr>
          <a:xfrm>
            <a:off x="780625" y="2791458"/>
            <a:ext cx="322289" cy="322289"/>
          </a:xfrm>
          <a:prstGeom prst="rect">
            <a:avLst/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04445ED-E457-75D5-4C08-4148E40D3BF0}"/>
              </a:ext>
            </a:extLst>
          </p:cNvPr>
          <p:cNvSpPr/>
          <p:nvPr/>
        </p:nvSpPr>
        <p:spPr>
          <a:xfrm>
            <a:off x="1102914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FFF0576-1DCA-EA30-FFD0-65BDAED5FA57}"/>
              </a:ext>
            </a:extLst>
          </p:cNvPr>
          <p:cNvSpPr/>
          <p:nvPr/>
        </p:nvSpPr>
        <p:spPr>
          <a:xfrm>
            <a:off x="1425203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50C62F6-4D07-022E-E9D1-07A0EDAEC0C9}"/>
              </a:ext>
            </a:extLst>
          </p:cNvPr>
          <p:cNvSpPr/>
          <p:nvPr/>
        </p:nvSpPr>
        <p:spPr>
          <a:xfrm>
            <a:off x="1747492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424A18A-C3D9-D044-AAE9-F576CAD3A8B2}"/>
              </a:ext>
            </a:extLst>
          </p:cNvPr>
          <p:cNvSpPr/>
          <p:nvPr/>
        </p:nvSpPr>
        <p:spPr>
          <a:xfrm>
            <a:off x="2069781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510DB52-3E05-D35E-4B54-F6D2A4668AB3}"/>
              </a:ext>
            </a:extLst>
          </p:cNvPr>
          <p:cNvSpPr/>
          <p:nvPr/>
        </p:nvSpPr>
        <p:spPr>
          <a:xfrm>
            <a:off x="2392070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56E559D-38B9-5B47-E80D-1FD006365747}"/>
              </a:ext>
            </a:extLst>
          </p:cNvPr>
          <p:cNvSpPr/>
          <p:nvPr/>
        </p:nvSpPr>
        <p:spPr>
          <a:xfrm>
            <a:off x="2714359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481D62D-FA4E-34C7-0D30-72D5D5FB8260}"/>
              </a:ext>
            </a:extLst>
          </p:cNvPr>
          <p:cNvSpPr/>
          <p:nvPr/>
        </p:nvSpPr>
        <p:spPr>
          <a:xfrm>
            <a:off x="3036648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826C49A-37B9-561C-6849-A3D64CF9971D}"/>
              </a:ext>
            </a:extLst>
          </p:cNvPr>
          <p:cNvSpPr/>
          <p:nvPr/>
        </p:nvSpPr>
        <p:spPr>
          <a:xfrm>
            <a:off x="3358937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81DA8AB-CAD4-ABAA-9A7D-4421EA49E77B}"/>
              </a:ext>
            </a:extLst>
          </p:cNvPr>
          <p:cNvSpPr/>
          <p:nvPr/>
        </p:nvSpPr>
        <p:spPr>
          <a:xfrm>
            <a:off x="3681226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18FD896-626A-3197-505C-F1A2D23E0345}"/>
              </a:ext>
            </a:extLst>
          </p:cNvPr>
          <p:cNvSpPr/>
          <p:nvPr/>
        </p:nvSpPr>
        <p:spPr>
          <a:xfrm>
            <a:off x="4003515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25598F4-456F-3B0A-4459-2DABA84216A8}"/>
              </a:ext>
            </a:extLst>
          </p:cNvPr>
          <p:cNvSpPr/>
          <p:nvPr/>
        </p:nvSpPr>
        <p:spPr>
          <a:xfrm>
            <a:off x="4325804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F42266B-1632-F79B-9AB0-2346345DD578}"/>
              </a:ext>
            </a:extLst>
          </p:cNvPr>
          <p:cNvSpPr/>
          <p:nvPr/>
        </p:nvSpPr>
        <p:spPr>
          <a:xfrm>
            <a:off x="4648093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2C266AE-8E9B-C85B-B997-889C05C847C1}"/>
              </a:ext>
            </a:extLst>
          </p:cNvPr>
          <p:cNvSpPr/>
          <p:nvPr/>
        </p:nvSpPr>
        <p:spPr>
          <a:xfrm>
            <a:off x="4970382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E5DF917-5844-0C8A-1CF5-EE3B76268334}"/>
              </a:ext>
            </a:extLst>
          </p:cNvPr>
          <p:cNvSpPr/>
          <p:nvPr/>
        </p:nvSpPr>
        <p:spPr>
          <a:xfrm>
            <a:off x="5292671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8C6E628-558A-DDFE-CE70-257A605397B9}"/>
              </a:ext>
            </a:extLst>
          </p:cNvPr>
          <p:cNvSpPr/>
          <p:nvPr/>
        </p:nvSpPr>
        <p:spPr>
          <a:xfrm>
            <a:off x="5614960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F00E9EE-6F37-1642-E0E7-CFC9F6EA112D}"/>
              </a:ext>
            </a:extLst>
          </p:cNvPr>
          <p:cNvSpPr/>
          <p:nvPr/>
        </p:nvSpPr>
        <p:spPr>
          <a:xfrm>
            <a:off x="5937249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5653865-2F8A-2876-2C5C-8D56BE7D8819}"/>
              </a:ext>
            </a:extLst>
          </p:cNvPr>
          <p:cNvSpPr/>
          <p:nvPr/>
        </p:nvSpPr>
        <p:spPr>
          <a:xfrm>
            <a:off x="6259538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1947D65-B6BB-BAEC-7D43-A7C37B095764}"/>
              </a:ext>
            </a:extLst>
          </p:cNvPr>
          <p:cNvSpPr/>
          <p:nvPr/>
        </p:nvSpPr>
        <p:spPr>
          <a:xfrm>
            <a:off x="6581827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B01368B-1AA7-1D54-1FB7-5C287FA5C47A}"/>
              </a:ext>
            </a:extLst>
          </p:cNvPr>
          <p:cNvSpPr/>
          <p:nvPr/>
        </p:nvSpPr>
        <p:spPr>
          <a:xfrm>
            <a:off x="6904116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7775EBA-420E-F73E-CB95-51E72859D62A}"/>
              </a:ext>
            </a:extLst>
          </p:cNvPr>
          <p:cNvSpPr/>
          <p:nvPr/>
        </p:nvSpPr>
        <p:spPr>
          <a:xfrm>
            <a:off x="7226405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E5D78E-03D2-FE67-468A-315B754DF646}"/>
              </a:ext>
            </a:extLst>
          </p:cNvPr>
          <p:cNvSpPr/>
          <p:nvPr/>
        </p:nvSpPr>
        <p:spPr>
          <a:xfrm>
            <a:off x="7548694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F51ED52-604C-7593-7865-F7CE652F5433}"/>
              </a:ext>
            </a:extLst>
          </p:cNvPr>
          <p:cNvSpPr/>
          <p:nvPr/>
        </p:nvSpPr>
        <p:spPr>
          <a:xfrm>
            <a:off x="7870983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EAE6CD8-C38D-F50B-317B-ED3C6113F0C3}"/>
              </a:ext>
            </a:extLst>
          </p:cNvPr>
          <p:cNvSpPr/>
          <p:nvPr/>
        </p:nvSpPr>
        <p:spPr>
          <a:xfrm>
            <a:off x="8193272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D947F4C-314B-E30A-F16E-2E4167D3AC22}"/>
              </a:ext>
            </a:extLst>
          </p:cNvPr>
          <p:cNvSpPr/>
          <p:nvPr/>
        </p:nvSpPr>
        <p:spPr>
          <a:xfrm>
            <a:off x="8515561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8F6E722-1E76-74BD-7099-49A4275FF52D}"/>
              </a:ext>
            </a:extLst>
          </p:cNvPr>
          <p:cNvSpPr/>
          <p:nvPr/>
        </p:nvSpPr>
        <p:spPr>
          <a:xfrm>
            <a:off x="8837850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7CD99C2-EC36-CBB5-6F2A-A990E42A0E87}"/>
              </a:ext>
            </a:extLst>
          </p:cNvPr>
          <p:cNvSpPr/>
          <p:nvPr/>
        </p:nvSpPr>
        <p:spPr>
          <a:xfrm>
            <a:off x="9160139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E4CC079-790D-C2DD-23C2-96BCBF133FA4}"/>
              </a:ext>
            </a:extLst>
          </p:cNvPr>
          <p:cNvSpPr/>
          <p:nvPr/>
        </p:nvSpPr>
        <p:spPr>
          <a:xfrm>
            <a:off x="9482428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7EDDB73-2B99-A086-85D2-006D59CDDD92}"/>
              </a:ext>
            </a:extLst>
          </p:cNvPr>
          <p:cNvSpPr/>
          <p:nvPr/>
        </p:nvSpPr>
        <p:spPr>
          <a:xfrm>
            <a:off x="9804717" y="279145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F59CEA-CC5C-BF53-2D58-C7B0CB1E90C1}"/>
              </a:ext>
            </a:extLst>
          </p:cNvPr>
          <p:cNvSpPr/>
          <p:nvPr/>
        </p:nvSpPr>
        <p:spPr>
          <a:xfrm>
            <a:off x="458336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1FD81B7-FBD9-988C-07A8-9ACE3E47A1C7}"/>
              </a:ext>
            </a:extLst>
          </p:cNvPr>
          <p:cNvSpPr/>
          <p:nvPr/>
        </p:nvSpPr>
        <p:spPr>
          <a:xfrm>
            <a:off x="780625" y="3107268"/>
            <a:ext cx="322289" cy="322289"/>
          </a:xfrm>
          <a:prstGeom prst="rect">
            <a:avLst/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7437EA5-6CF4-7305-F527-2847488902C5}"/>
              </a:ext>
            </a:extLst>
          </p:cNvPr>
          <p:cNvSpPr/>
          <p:nvPr/>
        </p:nvSpPr>
        <p:spPr>
          <a:xfrm>
            <a:off x="1102914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1D01364-8041-FAD7-4819-166F434CF5E2}"/>
              </a:ext>
            </a:extLst>
          </p:cNvPr>
          <p:cNvSpPr/>
          <p:nvPr/>
        </p:nvSpPr>
        <p:spPr>
          <a:xfrm>
            <a:off x="1425203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2454FC2-941A-59B6-9623-77AFB895F7C5}"/>
              </a:ext>
            </a:extLst>
          </p:cNvPr>
          <p:cNvSpPr/>
          <p:nvPr/>
        </p:nvSpPr>
        <p:spPr>
          <a:xfrm>
            <a:off x="1747492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ECA9BD6-D82F-7A5B-09FB-810607894234}"/>
              </a:ext>
            </a:extLst>
          </p:cNvPr>
          <p:cNvSpPr/>
          <p:nvPr/>
        </p:nvSpPr>
        <p:spPr>
          <a:xfrm>
            <a:off x="2069781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2B6387D-DD6A-7E83-5F86-339B4920059D}"/>
              </a:ext>
            </a:extLst>
          </p:cNvPr>
          <p:cNvSpPr/>
          <p:nvPr/>
        </p:nvSpPr>
        <p:spPr>
          <a:xfrm>
            <a:off x="2392070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5938976-EF8B-FC95-4DBA-BF8FF34DF6F4}"/>
              </a:ext>
            </a:extLst>
          </p:cNvPr>
          <p:cNvSpPr/>
          <p:nvPr/>
        </p:nvSpPr>
        <p:spPr>
          <a:xfrm>
            <a:off x="2714359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6EE7233-08A3-AECD-369D-AA95E2921514}"/>
              </a:ext>
            </a:extLst>
          </p:cNvPr>
          <p:cNvSpPr/>
          <p:nvPr/>
        </p:nvSpPr>
        <p:spPr>
          <a:xfrm>
            <a:off x="3036648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93C8850-72C6-296D-2B06-EC3FDF69A6B4}"/>
              </a:ext>
            </a:extLst>
          </p:cNvPr>
          <p:cNvSpPr/>
          <p:nvPr/>
        </p:nvSpPr>
        <p:spPr>
          <a:xfrm>
            <a:off x="3358937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CC8E7D3-31F4-2A05-CCD8-52CA095F7A43}"/>
              </a:ext>
            </a:extLst>
          </p:cNvPr>
          <p:cNvSpPr/>
          <p:nvPr/>
        </p:nvSpPr>
        <p:spPr>
          <a:xfrm>
            <a:off x="3681226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BD9975F-2FE4-64F4-D8BA-B0C23D24C5D2}"/>
              </a:ext>
            </a:extLst>
          </p:cNvPr>
          <p:cNvSpPr/>
          <p:nvPr/>
        </p:nvSpPr>
        <p:spPr>
          <a:xfrm>
            <a:off x="4003515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DB9A714-1DCC-36CF-088D-4D18E29F11BF}"/>
              </a:ext>
            </a:extLst>
          </p:cNvPr>
          <p:cNvSpPr/>
          <p:nvPr/>
        </p:nvSpPr>
        <p:spPr>
          <a:xfrm>
            <a:off x="4325804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F4376B0-515B-2241-7D5F-D7859726C1FF}"/>
              </a:ext>
            </a:extLst>
          </p:cNvPr>
          <p:cNvSpPr/>
          <p:nvPr/>
        </p:nvSpPr>
        <p:spPr>
          <a:xfrm>
            <a:off x="4648093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E2D5864-4F09-4C0C-63DC-B549E781F9BD}"/>
              </a:ext>
            </a:extLst>
          </p:cNvPr>
          <p:cNvSpPr/>
          <p:nvPr/>
        </p:nvSpPr>
        <p:spPr>
          <a:xfrm>
            <a:off x="4970382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6583840-4657-70CC-69AD-A977D3C66539}"/>
              </a:ext>
            </a:extLst>
          </p:cNvPr>
          <p:cNvSpPr/>
          <p:nvPr/>
        </p:nvSpPr>
        <p:spPr>
          <a:xfrm>
            <a:off x="5292671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E372108-D656-C181-2956-A5B807E690A0}"/>
              </a:ext>
            </a:extLst>
          </p:cNvPr>
          <p:cNvSpPr/>
          <p:nvPr/>
        </p:nvSpPr>
        <p:spPr>
          <a:xfrm>
            <a:off x="5614960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D5281D8-E847-6A7B-CA9A-DB4253B5A8E0}"/>
              </a:ext>
            </a:extLst>
          </p:cNvPr>
          <p:cNvSpPr/>
          <p:nvPr/>
        </p:nvSpPr>
        <p:spPr>
          <a:xfrm>
            <a:off x="5937249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B1BCD91B-0F5D-634C-221C-7C8E42DC993E}"/>
              </a:ext>
            </a:extLst>
          </p:cNvPr>
          <p:cNvSpPr/>
          <p:nvPr/>
        </p:nvSpPr>
        <p:spPr>
          <a:xfrm>
            <a:off x="6259538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BA652E3-5893-9FDD-0717-EFD4CB0E021F}"/>
              </a:ext>
            </a:extLst>
          </p:cNvPr>
          <p:cNvSpPr/>
          <p:nvPr/>
        </p:nvSpPr>
        <p:spPr>
          <a:xfrm>
            <a:off x="6581827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4265456-4209-7B6C-C5AD-9C47B20CF3D8}"/>
              </a:ext>
            </a:extLst>
          </p:cNvPr>
          <p:cNvSpPr/>
          <p:nvPr/>
        </p:nvSpPr>
        <p:spPr>
          <a:xfrm>
            <a:off x="6904116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F58D35A-7866-6D66-92F5-2E1BEF54129F}"/>
              </a:ext>
            </a:extLst>
          </p:cNvPr>
          <p:cNvSpPr/>
          <p:nvPr/>
        </p:nvSpPr>
        <p:spPr>
          <a:xfrm>
            <a:off x="7226405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123BC2E-EE6D-E94F-3D55-713047705091}"/>
              </a:ext>
            </a:extLst>
          </p:cNvPr>
          <p:cNvSpPr/>
          <p:nvPr/>
        </p:nvSpPr>
        <p:spPr>
          <a:xfrm>
            <a:off x="7548694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B7A4558-54A3-1697-67B4-A4576479B80A}"/>
              </a:ext>
            </a:extLst>
          </p:cNvPr>
          <p:cNvSpPr/>
          <p:nvPr/>
        </p:nvSpPr>
        <p:spPr>
          <a:xfrm>
            <a:off x="7870983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3F62350-94BD-63B7-DF40-B396CF7969EF}"/>
              </a:ext>
            </a:extLst>
          </p:cNvPr>
          <p:cNvSpPr/>
          <p:nvPr/>
        </p:nvSpPr>
        <p:spPr>
          <a:xfrm>
            <a:off x="8193272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544C10A-B1CC-3DA3-8BCD-E0105DF737D4}"/>
              </a:ext>
            </a:extLst>
          </p:cNvPr>
          <p:cNvSpPr/>
          <p:nvPr/>
        </p:nvSpPr>
        <p:spPr>
          <a:xfrm>
            <a:off x="8515561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05CF1153-B2C1-5DA2-B2D0-613A893B4D24}"/>
              </a:ext>
            </a:extLst>
          </p:cNvPr>
          <p:cNvSpPr/>
          <p:nvPr/>
        </p:nvSpPr>
        <p:spPr>
          <a:xfrm>
            <a:off x="8837850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3785564-E092-6AC9-091E-7D9459316E50}"/>
              </a:ext>
            </a:extLst>
          </p:cNvPr>
          <p:cNvSpPr/>
          <p:nvPr/>
        </p:nvSpPr>
        <p:spPr>
          <a:xfrm>
            <a:off x="9160139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ED2BD0-D93A-05F2-CC7B-9C34C0FB70F1}"/>
              </a:ext>
            </a:extLst>
          </p:cNvPr>
          <p:cNvSpPr/>
          <p:nvPr/>
        </p:nvSpPr>
        <p:spPr>
          <a:xfrm>
            <a:off x="9482428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2C44DD7-6509-07A7-F9A4-EBB7045F28A5}"/>
              </a:ext>
            </a:extLst>
          </p:cNvPr>
          <p:cNvSpPr/>
          <p:nvPr/>
        </p:nvSpPr>
        <p:spPr>
          <a:xfrm>
            <a:off x="9804717" y="3107268"/>
            <a:ext cx="322289" cy="322289"/>
          </a:xfrm>
          <a:prstGeom prst="rect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4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06941-FEF2-E5FA-459A-DCC207145F5C}"/>
              </a:ext>
            </a:extLst>
          </p:cNvPr>
          <p:cNvSpPr txBox="1"/>
          <p:nvPr/>
        </p:nvSpPr>
        <p:spPr>
          <a:xfrm>
            <a:off x="213852" y="95865"/>
            <a:ext cx="12848389" cy="510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compute_loss(labels, logits):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loss_fn = tf.keras.losses.SparseCategoricalCrossentropy(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from_logits=True, reduction=tf.keras.losses.Reduction.NONE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레이블 값은 손실 값을 계산할 때 제외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active_loss = tf.reshape(labels, (-1,)) != 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    reduced_logits = tf.boolean_mask(tf.reshape(logits, (-1, shape_list(logits)[2])), active_loss)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reduced_logits = tf.boolean_mask(tf.reshape(logits, (-1, logits.shape[2])), active_loss)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labels = tf.boolean_mask(tf.reshape(labels, (-1,)), active_loss)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loss_fn(labels, reduced_logits)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2537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41DB8-4C0C-047B-0CA7-A79C266CF1CE}"/>
              </a:ext>
            </a:extLst>
          </p:cNvPr>
          <p:cNvSpPr txBox="1"/>
          <p:nvPr/>
        </p:nvSpPr>
        <p:spPr>
          <a:xfrm>
            <a:off x="331839" y="309716"/>
            <a:ext cx="8542723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seqeval.metrics import precision_score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y_true = [['O', 'O', 'B-MISC', 'I-MISC', 'B-MISC', 'O',      'O']]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y_pred = [['O', 'O', 'B-MISC', 'I-MISC', 'B-MISC', 'I-MISC', 'O']]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precision_score(y_true, y_pred, average=None)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array([0.5])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recall_score(y_true, y_pred, average=None)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array([0.5])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BE721-7B09-3870-7541-A746B6D1C347}"/>
              </a:ext>
            </a:extLst>
          </p:cNvPr>
          <p:cNvSpPr txBox="1"/>
          <p:nvPr/>
        </p:nvSpPr>
        <p:spPr>
          <a:xfrm>
            <a:off x="4073007" y="37350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정밀도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66D70-EC38-8865-9DDA-DD7E14114239}"/>
              </a:ext>
            </a:extLst>
          </p:cNvPr>
          <p:cNvSpPr txBox="1"/>
          <p:nvPr/>
        </p:nvSpPr>
        <p:spPr>
          <a:xfrm>
            <a:off x="5467790" y="373507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1/2 =&gt; 50%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04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41DB8-4C0C-047B-0CA7-A79C266CF1CE}"/>
              </a:ext>
            </a:extLst>
          </p:cNvPr>
          <p:cNvSpPr txBox="1"/>
          <p:nvPr/>
        </p:nvSpPr>
        <p:spPr>
          <a:xfrm>
            <a:off x="331839" y="309716"/>
            <a:ext cx="9555821" cy="2222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seqeval.metrics import precision_score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y_true = [['O', 'O', 'B-MISC', 'I-MISC', 'B-MISC', 'B-PER',      'B-LOC']]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y_pred = [['O', 'B-PER', 'B-MISC', 'I-MISC', 'B-MISC', 'B-TIM', 'B-LOC']]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precision_score(y_true, y_pred, average=None)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array([0.6])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recall_score(y_true, y_pred, average=None)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801CC-66BE-DBCF-A6E1-C3362D079551}"/>
              </a:ext>
            </a:extLst>
          </p:cNvPr>
          <p:cNvSpPr txBox="1"/>
          <p:nvPr/>
        </p:nvSpPr>
        <p:spPr>
          <a:xfrm>
            <a:off x="772159" y="42023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정밀도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542B1-45AD-7D05-9185-21A01D1F9CB8}"/>
              </a:ext>
            </a:extLst>
          </p:cNvPr>
          <p:cNvSpPr txBox="1"/>
          <p:nvPr/>
        </p:nvSpPr>
        <p:spPr>
          <a:xfrm>
            <a:off x="2166942" y="420236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3/5 =&gt; 60%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5DB62-4075-71BE-9B71-493EAE653C52}"/>
              </a:ext>
            </a:extLst>
          </p:cNvPr>
          <p:cNvSpPr txBox="1"/>
          <p:nvPr/>
        </p:nvSpPr>
        <p:spPr>
          <a:xfrm>
            <a:off x="772159" y="46640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재현율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6ACC0-67CE-9DE1-87DD-89B5B70170AF}"/>
              </a:ext>
            </a:extLst>
          </p:cNvPr>
          <p:cNvSpPr txBox="1"/>
          <p:nvPr/>
        </p:nvSpPr>
        <p:spPr>
          <a:xfrm>
            <a:off x="2166942" y="466403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3/4 =&gt; 75%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10606-C1A3-2B60-1D08-07026CE5064E}"/>
              </a:ext>
            </a:extLst>
          </p:cNvPr>
          <p:cNvSpPr txBox="1"/>
          <p:nvPr/>
        </p:nvSpPr>
        <p:spPr>
          <a:xfrm>
            <a:off x="4257729" y="440634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F1 score=66.6%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5411E8-A091-A990-73C9-0C76F0A976FF}"/>
                  </a:ext>
                </a:extLst>
              </p:cNvPr>
              <p:cNvSpPr txBox="1"/>
              <p:nvPr/>
            </p:nvSpPr>
            <p:spPr>
              <a:xfrm>
                <a:off x="7562682" y="4316189"/>
                <a:ext cx="2069477" cy="55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783092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ko-K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kumimoji="0" lang="ko-KR" alt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정밀도</m:t>
                          </m:r>
                          <m:r>
                            <a:rPr kumimoji="0" lang="en-US" altLang="ko-K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0" lang="ko-KR" alt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재현률</m:t>
                          </m:r>
                        </m:num>
                        <m:den>
                          <m:r>
                            <a:rPr kumimoji="0" lang="ko-KR" alt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정밀도</m:t>
                          </m:r>
                          <m:r>
                            <a:rPr kumimoji="0" lang="en-US" altLang="ko-K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ko-KR" alt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재현률</m:t>
                          </m:r>
                        </m:den>
                      </m:f>
                    </m:oMath>
                  </m:oMathPara>
                </a14:m>
                <a:endParaRPr kumimoji="0" lang="ko-KR" altLang="en-US" sz="1800">
                  <a:solidFill>
                    <a:prstClr val="black"/>
                  </a:solidFill>
                  <a:latin typeface="Consolas" panose="020B0609020204030204" pitchFamily="49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5411E8-A091-A990-73C9-0C76F0A97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82" y="4316189"/>
                <a:ext cx="2069477" cy="551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870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3647E0-087F-1813-266E-06A8D977B35F}"/>
              </a:ext>
            </a:extLst>
          </p:cNvPr>
          <p:cNvSpPr txBox="1"/>
          <p:nvPr/>
        </p:nvSpPr>
        <p:spPr>
          <a:xfrm>
            <a:off x="796414" y="818535"/>
            <a:ext cx="5503430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(1,56,128)=&gt;(1,56,128)     label(true)=4.5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(pred)=3.0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5674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581AFE-9C23-937C-ACE6-0CFFA35C0AD4}"/>
              </a:ext>
            </a:extLst>
          </p:cNvPr>
          <p:cNvSpPr/>
          <p:nvPr/>
        </p:nvSpPr>
        <p:spPr>
          <a:xfrm>
            <a:off x="695568" y="649815"/>
            <a:ext cx="1743045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7B4937-87B6-EE08-D8D4-2130D5051340}"/>
              </a:ext>
            </a:extLst>
          </p:cNvPr>
          <p:cNvSpPr/>
          <p:nvPr/>
        </p:nvSpPr>
        <p:spPr>
          <a:xfrm>
            <a:off x="1304206" y="71772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3D7F7-7188-5701-495A-BE5E13295630}"/>
              </a:ext>
            </a:extLst>
          </p:cNvPr>
          <p:cNvSpPr/>
          <p:nvPr/>
        </p:nvSpPr>
        <p:spPr>
          <a:xfrm>
            <a:off x="1835148" y="71905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C9CB08-4BAC-FB2F-4E0C-F36894D1CE91}"/>
              </a:ext>
            </a:extLst>
          </p:cNvPr>
          <p:cNvSpPr/>
          <p:nvPr/>
        </p:nvSpPr>
        <p:spPr>
          <a:xfrm>
            <a:off x="695568" y="1316574"/>
            <a:ext cx="1743045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7A7B4C-AD57-5D98-9967-7426C2C12C9E}"/>
              </a:ext>
            </a:extLst>
          </p:cNvPr>
          <p:cNvSpPr/>
          <p:nvPr/>
        </p:nvSpPr>
        <p:spPr>
          <a:xfrm>
            <a:off x="1304206" y="138448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C7AE-CEC0-A8F2-8B57-D865EAFC6385}"/>
              </a:ext>
            </a:extLst>
          </p:cNvPr>
          <p:cNvSpPr/>
          <p:nvPr/>
        </p:nvSpPr>
        <p:spPr>
          <a:xfrm>
            <a:off x="1835148" y="138581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3F3140-97B0-D5E9-4035-D549FBE24464}"/>
              </a:ext>
            </a:extLst>
          </p:cNvPr>
          <p:cNvSpPr/>
          <p:nvPr/>
        </p:nvSpPr>
        <p:spPr>
          <a:xfrm>
            <a:off x="3187905" y="648483"/>
            <a:ext cx="2299529" cy="66809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80741-A2EC-31A6-A185-D7F1D430287B}"/>
              </a:ext>
            </a:extLst>
          </p:cNvPr>
          <p:cNvSpPr/>
          <p:nvPr/>
        </p:nvSpPr>
        <p:spPr>
          <a:xfrm>
            <a:off x="3187905" y="1315242"/>
            <a:ext cx="2299529" cy="66809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A93B6-1AE6-C8A4-1975-ADAE3B44A9DA}"/>
              </a:ext>
            </a:extLst>
          </p:cNvPr>
          <p:cNvSpPr txBox="1"/>
          <p:nvPr/>
        </p:nvSpPr>
        <p:spPr>
          <a:xfrm>
            <a:off x="1426221" y="205057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A25C7-1B15-B4FD-6F84-7551EC2E169A}"/>
              </a:ext>
            </a:extLst>
          </p:cNvPr>
          <p:cNvSpPr txBox="1"/>
          <p:nvPr/>
        </p:nvSpPr>
        <p:spPr>
          <a:xfrm>
            <a:off x="3928525" y="271999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046C75-4C29-2D01-D280-D258EA9DED8B}"/>
              </a:ext>
            </a:extLst>
          </p:cNvPr>
          <p:cNvGrpSpPr/>
          <p:nvPr/>
        </p:nvGrpSpPr>
        <p:grpSpPr>
          <a:xfrm>
            <a:off x="3276220" y="717057"/>
            <a:ext cx="2122898" cy="530942"/>
            <a:chOff x="4143252" y="2162058"/>
            <a:chExt cx="2122898" cy="530942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7FB2E2-D460-110C-8705-36137E5AE7C1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BC8BBA9-E4D8-F347-B93D-3E543D8BFC1C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85A5E5-9576-2796-64E4-DBBF290223A9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15107D-6969-D678-9DAE-C143F1C2AF45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82380B-6CA4-DE00-6C76-EAC9E7EFB521}"/>
              </a:ext>
            </a:extLst>
          </p:cNvPr>
          <p:cNvGrpSpPr/>
          <p:nvPr/>
        </p:nvGrpSpPr>
        <p:grpSpPr>
          <a:xfrm>
            <a:off x="3276003" y="1383816"/>
            <a:ext cx="2123333" cy="530942"/>
            <a:chOff x="4143252" y="2828817"/>
            <a:chExt cx="2123333" cy="530942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811179-1BD4-822E-9EB8-2B3DE99EC6DD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704FBED-D464-1F3A-FCBB-9D5E0A0910E7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  <a:grpFill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55B2E43-C6D9-D0B1-5357-7C3FA7D3EE54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A864CFF-44F2-C22B-FA65-95AFA94C7CDF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B848996-517A-80DE-25B7-E59AC8BF6BF5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B8AB6C-66CF-030E-D2AD-77C62960D6BB}"/>
              </a:ext>
            </a:extLst>
          </p:cNvPr>
          <p:cNvSpPr/>
          <p:nvPr/>
        </p:nvSpPr>
        <p:spPr>
          <a:xfrm>
            <a:off x="6236726" y="648483"/>
            <a:ext cx="22995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11EADA-B853-1B90-B6A1-CE01DAA8D908}"/>
              </a:ext>
            </a:extLst>
          </p:cNvPr>
          <p:cNvSpPr/>
          <p:nvPr/>
        </p:nvSpPr>
        <p:spPr>
          <a:xfrm>
            <a:off x="6236726" y="1315242"/>
            <a:ext cx="22995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E74FCC-202C-03D7-DBB0-BA870065447F}"/>
              </a:ext>
            </a:extLst>
          </p:cNvPr>
          <p:cNvGrpSpPr/>
          <p:nvPr/>
        </p:nvGrpSpPr>
        <p:grpSpPr>
          <a:xfrm>
            <a:off x="6325041" y="717057"/>
            <a:ext cx="2122898" cy="530942"/>
            <a:chOff x="4143252" y="2162058"/>
            <a:chExt cx="2122898" cy="53094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6DD6EF-3BE0-9B87-8E75-41EF0A3A7621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423903-534A-21F2-E3A4-C4CEDC40B369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AA767B-7A59-1226-D394-17441F82A044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151CC9-DA43-781B-9DE8-25583705AB61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BAD2610-5CC5-FAB1-561A-0FCC3C68F041}"/>
              </a:ext>
            </a:extLst>
          </p:cNvPr>
          <p:cNvGrpSpPr/>
          <p:nvPr/>
        </p:nvGrpSpPr>
        <p:grpSpPr>
          <a:xfrm>
            <a:off x="6324824" y="1383816"/>
            <a:ext cx="2123333" cy="530942"/>
            <a:chOff x="4143252" y="2828817"/>
            <a:chExt cx="2123333" cy="53094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80B8C10-7BFE-37D7-F596-767C24ED5E3B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48511A0-1C44-2041-5A66-8335C27038B9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B0143D5-8C2D-3240-0E9D-1A3057D6CD17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8A8E0AD-4194-4F8F-F563-F6F5C5BA9C4D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36324C5-8660-3B31-952B-D146F52B63C3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B894B20-5B86-302C-D820-EA62FD51A052}"/>
              </a:ext>
            </a:extLst>
          </p:cNvPr>
          <p:cNvSpPr txBox="1"/>
          <p:nvPr/>
        </p:nvSpPr>
        <p:spPr>
          <a:xfrm>
            <a:off x="2584440" y="105123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5F668-D2FB-F424-0390-EF2379200CDD}"/>
              </a:ext>
            </a:extLst>
          </p:cNvPr>
          <p:cNvSpPr txBox="1"/>
          <p:nvPr/>
        </p:nvSpPr>
        <p:spPr>
          <a:xfrm>
            <a:off x="5694016" y="105123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1BD288-3C86-EB99-2AD3-5437DB75A45C}"/>
              </a:ext>
            </a:extLst>
          </p:cNvPr>
          <p:cNvSpPr txBox="1"/>
          <p:nvPr/>
        </p:nvSpPr>
        <p:spPr>
          <a:xfrm>
            <a:off x="7099144" y="205057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BB475AE-4FEF-B6AB-B0FB-A9B142B41A4C}"/>
              </a:ext>
            </a:extLst>
          </p:cNvPr>
          <p:cNvSpPr/>
          <p:nvPr/>
        </p:nvSpPr>
        <p:spPr>
          <a:xfrm>
            <a:off x="773264" y="71639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AB90E7-765F-8435-7DE0-3C27449C5E1C}"/>
              </a:ext>
            </a:extLst>
          </p:cNvPr>
          <p:cNvSpPr/>
          <p:nvPr/>
        </p:nvSpPr>
        <p:spPr>
          <a:xfrm>
            <a:off x="773264" y="138315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890E4C-1B56-8AC2-1471-D8DE82D3ADC8}"/>
              </a:ext>
            </a:extLst>
          </p:cNvPr>
          <p:cNvSpPr/>
          <p:nvPr/>
        </p:nvSpPr>
        <p:spPr>
          <a:xfrm>
            <a:off x="3188036" y="1983333"/>
            <a:ext cx="2299529" cy="66809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EAF8E2-4832-BFDA-A50F-6265C055378D}"/>
              </a:ext>
            </a:extLst>
          </p:cNvPr>
          <p:cNvGrpSpPr/>
          <p:nvPr/>
        </p:nvGrpSpPr>
        <p:grpSpPr>
          <a:xfrm>
            <a:off x="3276134" y="2051907"/>
            <a:ext cx="2123333" cy="530942"/>
            <a:chOff x="4143252" y="2828817"/>
            <a:chExt cx="2123333" cy="530942"/>
          </a:xfrm>
          <a:solidFill>
            <a:srgbClr val="FFFF00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74946EB-983F-7244-AB35-D0CFFE58771D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E198124-13B0-6A52-4933-C8574FF7E648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  <a:grpFill/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7AF2648-9E44-25CA-DBCA-5D2A48119E76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E1DAD75-F9AF-B0EC-8FF1-86D2AF010A0A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D803994-8CA1-E42F-DAF7-8F79E9CB391B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C1894C0-FBF9-758C-FBA3-DADA3C571CA0}"/>
              </a:ext>
            </a:extLst>
          </p:cNvPr>
          <p:cNvSpPr txBox="1"/>
          <p:nvPr/>
        </p:nvSpPr>
        <p:spPr>
          <a:xfrm>
            <a:off x="1182471" y="206929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E1F04B-C171-1150-ECC3-B7C51CE983BF}"/>
              </a:ext>
            </a:extLst>
          </p:cNvPr>
          <p:cNvSpPr txBox="1"/>
          <p:nvPr/>
        </p:nvSpPr>
        <p:spPr>
          <a:xfrm>
            <a:off x="3686608" y="269250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646244-5782-52DF-47BD-962C3016ACF5}"/>
              </a:ext>
            </a:extLst>
          </p:cNvPr>
          <p:cNvSpPr txBox="1"/>
          <p:nvPr/>
        </p:nvSpPr>
        <p:spPr>
          <a:xfrm>
            <a:off x="7429784" y="2472357"/>
            <a:ext cx="311304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96EAB04-0B87-6B65-DBDC-1E301AF80BF4}"/>
              </a:ext>
            </a:extLst>
          </p:cNvPr>
          <p:cNvSpPr/>
          <p:nvPr/>
        </p:nvSpPr>
        <p:spPr>
          <a:xfrm>
            <a:off x="2244074" y="3837354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DC923D5-6C41-B33A-91A6-46A05EC6C0BB}"/>
              </a:ext>
            </a:extLst>
          </p:cNvPr>
          <p:cNvCxnSpPr>
            <a:endCxn id="52" idx="1"/>
          </p:cNvCxnSpPr>
          <p:nvPr/>
        </p:nvCxnSpPr>
        <p:spPr>
          <a:xfrm>
            <a:off x="1675002" y="3696677"/>
            <a:ext cx="676503" cy="24810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0E1C275-FD53-5AE4-E08A-46810F41B950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1835147" y="4463511"/>
            <a:ext cx="516358" cy="42600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88183-C1D0-7D73-1FE7-AED161C76319}"/>
              </a:ext>
            </a:extLst>
          </p:cNvPr>
          <p:cNvSpPr txBox="1"/>
          <p:nvPr/>
        </p:nvSpPr>
        <p:spPr>
          <a:xfrm>
            <a:off x="1392713" y="342900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D262C-C5D9-027B-C6A4-7775974023D4}"/>
              </a:ext>
            </a:extLst>
          </p:cNvPr>
          <p:cNvSpPr txBox="1"/>
          <p:nvPr/>
        </p:nvSpPr>
        <p:spPr>
          <a:xfrm>
            <a:off x="1469984" y="456912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8431E1-7C05-7053-2736-805C7AC68479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2977662" y="4204148"/>
            <a:ext cx="950863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8D0489-2D82-A339-5D5B-76FDE9CC31C1}"/>
              </a:ext>
            </a:extLst>
          </p:cNvPr>
          <p:cNvSpPr txBox="1"/>
          <p:nvPr/>
        </p:nvSpPr>
        <p:spPr>
          <a:xfrm>
            <a:off x="4022189" y="4149160"/>
            <a:ext cx="311304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E98DBF-DA35-4A9A-31E5-013452740430}"/>
              </a:ext>
            </a:extLst>
          </p:cNvPr>
          <p:cNvSpPr txBox="1"/>
          <p:nvPr/>
        </p:nvSpPr>
        <p:spPr>
          <a:xfrm>
            <a:off x="4383462" y="4119665"/>
            <a:ext cx="344807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grad_fn=&lt;MmBackward0&gt;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두루마리 모양: 세로로 말림 64">
            <a:extLst>
              <a:ext uri="{FF2B5EF4-FFF2-40B4-BE49-F238E27FC236}">
                <a16:creationId xmlns:a16="http://schemas.microsoft.com/office/drawing/2014/main" id="{47920260-856A-580F-33BB-574447E49066}"/>
              </a:ext>
            </a:extLst>
          </p:cNvPr>
          <p:cNvSpPr/>
          <p:nvPr/>
        </p:nvSpPr>
        <p:spPr>
          <a:xfrm>
            <a:off x="4022189" y="5259754"/>
            <a:ext cx="470914" cy="522475"/>
          </a:xfrm>
          <a:prstGeom prst="verticalScroll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E0DAC-304C-49FC-3F67-955AD5A1E0A6}"/>
              </a:ext>
            </a:extLst>
          </p:cNvPr>
          <p:cNvSpPr txBox="1"/>
          <p:nvPr/>
        </p:nvSpPr>
        <p:spPr>
          <a:xfrm>
            <a:off x="3752369" y="5729287"/>
            <a:ext cx="1701107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MmBackward0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52C2F84-D944-6423-3F7A-F6F6221286CA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>
            <a:off x="4177841" y="4570942"/>
            <a:ext cx="79805" cy="6888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04F7EA6-0A90-C97C-2BB9-AFB5B31E3F41}"/>
              </a:ext>
            </a:extLst>
          </p:cNvPr>
          <p:cNvCxnSpPr>
            <a:cxnSpLocks/>
          </p:cNvCxnSpPr>
          <p:nvPr/>
        </p:nvCxnSpPr>
        <p:spPr>
          <a:xfrm flipH="1">
            <a:off x="2977662" y="4008763"/>
            <a:ext cx="89802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62052A6-98A6-5C12-C51D-B70A930C2AD5}"/>
              </a:ext>
            </a:extLst>
          </p:cNvPr>
          <p:cNvSpPr txBox="1"/>
          <p:nvPr/>
        </p:nvSpPr>
        <p:spPr>
          <a:xfrm>
            <a:off x="4014286" y="3640408"/>
            <a:ext cx="594990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CE9F8C3-B4B9-2DD6-C4EB-632390BD96D8}"/>
              </a:ext>
            </a:extLst>
          </p:cNvPr>
          <p:cNvCxnSpPr>
            <a:cxnSpLocks/>
          </p:cNvCxnSpPr>
          <p:nvPr/>
        </p:nvCxnSpPr>
        <p:spPr>
          <a:xfrm flipH="1">
            <a:off x="1942866" y="4570942"/>
            <a:ext cx="495747" cy="41996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0DF6919-8FC4-6DCE-3E30-64F3941C80A7}"/>
              </a:ext>
            </a:extLst>
          </p:cNvPr>
          <p:cNvSpPr txBox="1"/>
          <p:nvPr/>
        </p:nvSpPr>
        <p:spPr>
          <a:xfrm>
            <a:off x="1789315" y="4886597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5587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496EAB04-0B87-6B65-DBDC-1E301AF80BF4}"/>
              </a:ext>
            </a:extLst>
          </p:cNvPr>
          <p:cNvSpPr/>
          <p:nvPr/>
        </p:nvSpPr>
        <p:spPr>
          <a:xfrm>
            <a:off x="1313724" y="4463205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DC923D5-6C41-B33A-91A6-46A05EC6C0BB}"/>
              </a:ext>
            </a:extLst>
          </p:cNvPr>
          <p:cNvCxnSpPr>
            <a:endCxn id="52" idx="1"/>
          </p:cNvCxnSpPr>
          <p:nvPr/>
        </p:nvCxnSpPr>
        <p:spPr>
          <a:xfrm>
            <a:off x="744652" y="4322528"/>
            <a:ext cx="676503" cy="24810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0E1C275-FD53-5AE4-E08A-46810F41B950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904797" y="5089362"/>
            <a:ext cx="516358" cy="42600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88183-C1D0-7D73-1FE7-AED161C76319}"/>
              </a:ext>
            </a:extLst>
          </p:cNvPr>
          <p:cNvSpPr txBox="1"/>
          <p:nvPr/>
        </p:nvSpPr>
        <p:spPr>
          <a:xfrm>
            <a:off x="462363" y="405485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D262C-C5D9-027B-C6A4-7775974023D4}"/>
              </a:ext>
            </a:extLst>
          </p:cNvPr>
          <p:cNvSpPr txBox="1"/>
          <p:nvPr/>
        </p:nvSpPr>
        <p:spPr>
          <a:xfrm>
            <a:off x="539634" y="519497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8431E1-7C05-7053-2736-805C7AC68479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2047312" y="4829999"/>
            <a:ext cx="950863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8D0489-2D82-A339-5D5B-76FDE9CC31C1}"/>
              </a:ext>
            </a:extLst>
          </p:cNvPr>
          <p:cNvSpPr txBox="1"/>
          <p:nvPr/>
        </p:nvSpPr>
        <p:spPr>
          <a:xfrm>
            <a:off x="3091839" y="4775011"/>
            <a:ext cx="311304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E98DBF-DA35-4A9A-31E5-013452740430}"/>
              </a:ext>
            </a:extLst>
          </p:cNvPr>
          <p:cNvSpPr txBox="1"/>
          <p:nvPr/>
        </p:nvSpPr>
        <p:spPr>
          <a:xfrm>
            <a:off x="3453112" y="4745516"/>
            <a:ext cx="344807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grad_fn=&lt;MmBackward0&gt;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두루마리 모양: 세로로 말림 64">
            <a:extLst>
              <a:ext uri="{FF2B5EF4-FFF2-40B4-BE49-F238E27FC236}">
                <a16:creationId xmlns:a16="http://schemas.microsoft.com/office/drawing/2014/main" id="{47920260-856A-580F-33BB-574447E49066}"/>
              </a:ext>
            </a:extLst>
          </p:cNvPr>
          <p:cNvSpPr/>
          <p:nvPr/>
        </p:nvSpPr>
        <p:spPr>
          <a:xfrm>
            <a:off x="3091839" y="5885605"/>
            <a:ext cx="470914" cy="522475"/>
          </a:xfrm>
          <a:prstGeom prst="verticalScroll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E0DAC-304C-49FC-3F67-955AD5A1E0A6}"/>
              </a:ext>
            </a:extLst>
          </p:cNvPr>
          <p:cNvSpPr txBox="1"/>
          <p:nvPr/>
        </p:nvSpPr>
        <p:spPr>
          <a:xfrm>
            <a:off x="2822019" y="6355138"/>
            <a:ext cx="1701107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MmBackward0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52C2F84-D944-6423-3F7A-F6F6221286CA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>
            <a:off x="3247491" y="5196793"/>
            <a:ext cx="79805" cy="6888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04F7EA6-0A90-C97C-2BB9-AFB5B31E3F41}"/>
              </a:ext>
            </a:extLst>
          </p:cNvPr>
          <p:cNvCxnSpPr>
            <a:cxnSpLocks/>
          </p:cNvCxnSpPr>
          <p:nvPr/>
        </p:nvCxnSpPr>
        <p:spPr>
          <a:xfrm flipH="1">
            <a:off x="2047312" y="4634614"/>
            <a:ext cx="89802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62052A6-98A6-5C12-C51D-B70A930C2AD5}"/>
              </a:ext>
            </a:extLst>
          </p:cNvPr>
          <p:cNvSpPr txBox="1"/>
          <p:nvPr/>
        </p:nvSpPr>
        <p:spPr>
          <a:xfrm>
            <a:off x="2308602" y="4185339"/>
            <a:ext cx="594990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CE9F8C3-B4B9-2DD6-C4EB-632390BD96D8}"/>
              </a:ext>
            </a:extLst>
          </p:cNvPr>
          <p:cNvCxnSpPr>
            <a:cxnSpLocks/>
          </p:cNvCxnSpPr>
          <p:nvPr/>
        </p:nvCxnSpPr>
        <p:spPr>
          <a:xfrm flipH="1">
            <a:off x="1012516" y="5196793"/>
            <a:ext cx="495747" cy="41996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0DF6919-8FC4-6DCE-3E30-64F3941C80A7}"/>
              </a:ext>
            </a:extLst>
          </p:cNvPr>
          <p:cNvSpPr txBox="1"/>
          <p:nvPr/>
        </p:nvSpPr>
        <p:spPr>
          <a:xfrm>
            <a:off x="858965" y="5512448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581AFE-9C23-937C-ACE6-0CFFA35C0AD4}"/>
              </a:ext>
            </a:extLst>
          </p:cNvPr>
          <p:cNvSpPr/>
          <p:nvPr/>
        </p:nvSpPr>
        <p:spPr>
          <a:xfrm>
            <a:off x="1785446" y="82740"/>
            <a:ext cx="881878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7B4937-87B6-EE08-D8D4-2130D5051340}"/>
              </a:ext>
            </a:extLst>
          </p:cNvPr>
          <p:cNvSpPr/>
          <p:nvPr/>
        </p:nvSpPr>
        <p:spPr>
          <a:xfrm>
            <a:off x="2231405" y="132497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C9CB08-4BAC-FB2F-4E0C-F36894D1CE91}"/>
              </a:ext>
            </a:extLst>
          </p:cNvPr>
          <p:cNvSpPr/>
          <p:nvPr/>
        </p:nvSpPr>
        <p:spPr>
          <a:xfrm>
            <a:off x="1785446" y="571286"/>
            <a:ext cx="881878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7A7B4C-AD57-5D98-9967-7426C2C12C9E}"/>
              </a:ext>
            </a:extLst>
          </p:cNvPr>
          <p:cNvSpPr/>
          <p:nvPr/>
        </p:nvSpPr>
        <p:spPr>
          <a:xfrm>
            <a:off x="2231405" y="621044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A93B6-1AE6-C8A4-1975-ADAE3B44A9DA}"/>
              </a:ext>
            </a:extLst>
          </p:cNvPr>
          <p:cNvSpPr txBox="1"/>
          <p:nvPr/>
        </p:nvSpPr>
        <p:spPr>
          <a:xfrm>
            <a:off x="2144910" y="1562538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A25C7-1B15-B4FD-6F84-7551EC2E169A}"/>
              </a:ext>
            </a:extLst>
          </p:cNvPr>
          <p:cNvSpPr txBox="1"/>
          <p:nvPr/>
        </p:nvSpPr>
        <p:spPr>
          <a:xfrm>
            <a:off x="6356282" y="1641877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B8AB6C-66CF-030E-D2AD-77C62960D6BB}"/>
              </a:ext>
            </a:extLst>
          </p:cNvPr>
          <p:cNvSpPr/>
          <p:nvPr/>
        </p:nvSpPr>
        <p:spPr>
          <a:xfrm>
            <a:off x="3220012" y="250699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11EADA-B853-1B90-B6A1-CE01DAA8D908}"/>
              </a:ext>
            </a:extLst>
          </p:cNvPr>
          <p:cNvSpPr/>
          <p:nvPr/>
        </p:nvSpPr>
        <p:spPr>
          <a:xfrm>
            <a:off x="3220012" y="739245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E74FCC-202C-03D7-DBB0-BA870065447F}"/>
              </a:ext>
            </a:extLst>
          </p:cNvPr>
          <p:cNvGrpSpPr/>
          <p:nvPr/>
        </p:nvGrpSpPr>
        <p:grpSpPr>
          <a:xfrm>
            <a:off x="3284722" y="300944"/>
            <a:ext cx="1555486" cy="389031"/>
            <a:chOff x="4143252" y="2162058"/>
            <a:chExt cx="2122898" cy="53094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6DD6EF-3BE0-9B87-8E75-41EF0A3A7621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423903-534A-21F2-E3A4-C4CEDC40B369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AA767B-7A59-1226-D394-17441F82A044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151CC9-DA43-781B-9DE8-25583705AB61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BAD2610-5CC5-FAB1-561A-0FCC3C68F041}"/>
              </a:ext>
            </a:extLst>
          </p:cNvPr>
          <p:cNvGrpSpPr/>
          <p:nvPr/>
        </p:nvGrpSpPr>
        <p:grpSpPr>
          <a:xfrm>
            <a:off x="3284563" y="789490"/>
            <a:ext cx="1555805" cy="389031"/>
            <a:chOff x="4143252" y="2828817"/>
            <a:chExt cx="2123333" cy="53094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80B8C10-7BFE-37D7-F596-767C24ED5E3B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48511A0-1C44-2041-5A66-8335C27038B9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B0143D5-8C2D-3240-0E9D-1A3057D6CD17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8A8E0AD-4194-4F8F-F563-F6F5C5BA9C4D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36324C5-8660-3B31-952B-D146F52B63C3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B894B20-5B86-302C-D820-EA62FD51A052}"/>
              </a:ext>
            </a:extLst>
          </p:cNvPr>
          <p:cNvSpPr txBox="1"/>
          <p:nvPr/>
        </p:nvSpPr>
        <p:spPr>
          <a:xfrm>
            <a:off x="2811271" y="532410"/>
            <a:ext cx="28405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5F668-D2FB-F424-0390-EF2379200CDD}"/>
              </a:ext>
            </a:extLst>
          </p:cNvPr>
          <p:cNvSpPr txBox="1"/>
          <p:nvPr/>
        </p:nvSpPr>
        <p:spPr>
          <a:xfrm>
            <a:off x="5089714" y="532410"/>
            <a:ext cx="28405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1BD288-3C86-EB99-2AD3-5437DB75A45C}"/>
              </a:ext>
            </a:extLst>
          </p:cNvPr>
          <p:cNvSpPr txBox="1"/>
          <p:nvPr/>
        </p:nvSpPr>
        <p:spPr>
          <a:xfrm>
            <a:off x="3851921" y="1278036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BB475AE-4FEF-B6AB-B0FB-A9B142B41A4C}"/>
              </a:ext>
            </a:extLst>
          </p:cNvPr>
          <p:cNvSpPr/>
          <p:nvPr/>
        </p:nvSpPr>
        <p:spPr>
          <a:xfrm>
            <a:off x="1842375" y="131521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AB90E7-765F-8435-7DE0-3C27449C5E1C}"/>
              </a:ext>
            </a:extLst>
          </p:cNvPr>
          <p:cNvSpPr/>
          <p:nvPr/>
        </p:nvSpPr>
        <p:spPr>
          <a:xfrm>
            <a:off x="1842375" y="620068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1894C0-FBF9-758C-FBA3-DADA3C571CA0}"/>
              </a:ext>
            </a:extLst>
          </p:cNvPr>
          <p:cNvSpPr txBox="1"/>
          <p:nvPr/>
        </p:nvSpPr>
        <p:spPr>
          <a:xfrm>
            <a:off x="1731233" y="1555672"/>
            <a:ext cx="48282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x.T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E1F04B-C171-1150-ECC3-B7C51CE983BF}"/>
              </a:ext>
            </a:extLst>
          </p:cNvPr>
          <p:cNvSpPr txBox="1"/>
          <p:nvPr/>
        </p:nvSpPr>
        <p:spPr>
          <a:xfrm>
            <a:off x="6128184" y="1655925"/>
            <a:ext cx="38343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dw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646244-5782-52DF-47BD-962C3016ACF5}"/>
              </a:ext>
            </a:extLst>
          </p:cNvPr>
          <p:cNvSpPr txBox="1"/>
          <p:nvPr/>
        </p:nvSpPr>
        <p:spPr>
          <a:xfrm>
            <a:off x="3453112" y="1265011"/>
            <a:ext cx="39880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DB4B91-1A8C-B776-706B-7839ABF79180}"/>
              </a:ext>
            </a:extLst>
          </p:cNvPr>
          <p:cNvSpPr/>
          <p:nvPr/>
        </p:nvSpPr>
        <p:spPr>
          <a:xfrm>
            <a:off x="5633591" y="163505"/>
            <a:ext cx="1684907" cy="48952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C6DD858-9F1C-8CE7-0865-22A8215AE6D9}"/>
              </a:ext>
            </a:extLst>
          </p:cNvPr>
          <p:cNvSpPr/>
          <p:nvPr/>
        </p:nvSpPr>
        <p:spPr>
          <a:xfrm>
            <a:off x="5633591" y="652051"/>
            <a:ext cx="1684907" cy="48952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158F19B-BDF7-5FFB-8839-3052E22C471A}"/>
              </a:ext>
            </a:extLst>
          </p:cNvPr>
          <p:cNvGrpSpPr/>
          <p:nvPr/>
        </p:nvGrpSpPr>
        <p:grpSpPr>
          <a:xfrm>
            <a:off x="5698301" y="213750"/>
            <a:ext cx="1555486" cy="389031"/>
            <a:chOff x="4143252" y="2162058"/>
            <a:chExt cx="2122898" cy="530942"/>
          </a:xfrm>
          <a:solidFill>
            <a:srgbClr val="FFFF00"/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8FF3956-7286-6739-C867-9B9A588368EA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D74D9B1-7154-8C59-7547-BEE13E8F55FB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C9B71D-A962-A11E-E0BA-DB16298799AC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25139A-9358-9A77-3C43-341B32B351C9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D9C65C5-35A8-D6B4-31C6-E4A102A568B9}"/>
              </a:ext>
            </a:extLst>
          </p:cNvPr>
          <p:cNvGrpSpPr/>
          <p:nvPr/>
        </p:nvGrpSpPr>
        <p:grpSpPr>
          <a:xfrm>
            <a:off x="5698142" y="702296"/>
            <a:ext cx="1555805" cy="389031"/>
            <a:chOff x="4143252" y="2828817"/>
            <a:chExt cx="2123333" cy="530942"/>
          </a:xfrm>
          <a:solidFill>
            <a:srgbClr val="FFFF00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6DD4BEB-EF3F-9A91-D327-0879164C7DC2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4B88E19-71BB-E4FD-3010-FD2BCAF8E21A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  <a:grpFill/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782C3CC-CBFB-A91F-F8E2-2CD0AC68A509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1076AA2-C046-2D5B-7104-AA9047FEF150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726111C-2F41-8822-3B82-BD4B6567E714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731D26-7F92-0D9C-0A53-9A9A0520B4DE}"/>
              </a:ext>
            </a:extLst>
          </p:cNvPr>
          <p:cNvSpPr/>
          <p:nvPr/>
        </p:nvSpPr>
        <p:spPr>
          <a:xfrm>
            <a:off x="5633687" y="1141573"/>
            <a:ext cx="1684907" cy="48952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565F0C1-E447-EABE-AE56-965C3A348BA4}"/>
              </a:ext>
            </a:extLst>
          </p:cNvPr>
          <p:cNvGrpSpPr/>
          <p:nvPr/>
        </p:nvGrpSpPr>
        <p:grpSpPr>
          <a:xfrm>
            <a:off x="5698238" y="1191819"/>
            <a:ext cx="1555805" cy="389031"/>
            <a:chOff x="4143252" y="2828817"/>
            <a:chExt cx="2123333" cy="530942"/>
          </a:xfrm>
          <a:solidFill>
            <a:srgbClr val="FFFF00"/>
          </a:solidFill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BC7D29D-C018-E5C6-CFC1-6BDAD6C5DCDF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987C9A6-DB67-EF16-2BB4-51D718736D92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  <a:grpFill/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FD715C4-DADC-D794-E915-E79F9F16B57B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5A4620F4-E95B-97C3-D6C1-7BDB862016F6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34BCA011-D0EB-A541-A8D6-EF32D9F3B68D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grp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FA12FFA-C1F2-F8CF-2D21-09AD42AB2435}"/>
              </a:ext>
            </a:extLst>
          </p:cNvPr>
          <p:cNvSpPr/>
          <p:nvPr/>
        </p:nvSpPr>
        <p:spPr>
          <a:xfrm>
            <a:off x="1785446" y="1053950"/>
            <a:ext cx="881878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CCE1CE-E49D-EE65-144A-8AA0A20C3EBB}"/>
              </a:ext>
            </a:extLst>
          </p:cNvPr>
          <p:cNvSpPr/>
          <p:nvPr/>
        </p:nvSpPr>
        <p:spPr>
          <a:xfrm>
            <a:off x="2231405" y="1103707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780966F-755E-0DCC-489C-96687B864AD2}"/>
              </a:ext>
            </a:extLst>
          </p:cNvPr>
          <p:cNvSpPr/>
          <p:nvPr/>
        </p:nvSpPr>
        <p:spPr>
          <a:xfrm>
            <a:off x="1842375" y="1102731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FAEC635-38E0-C03D-CF57-2F57FE31DEE1}"/>
              </a:ext>
            </a:extLst>
          </p:cNvPr>
          <p:cNvCxnSpPr>
            <a:cxnSpLocks/>
          </p:cNvCxnSpPr>
          <p:nvPr/>
        </p:nvCxnSpPr>
        <p:spPr>
          <a:xfrm flipH="1" flipV="1">
            <a:off x="773667" y="4129109"/>
            <a:ext cx="734596" cy="33409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A8C1A94-0F52-EBD4-2497-E23E0AF607D6}"/>
              </a:ext>
            </a:extLst>
          </p:cNvPr>
          <p:cNvSpPr txBox="1"/>
          <p:nvPr/>
        </p:nvSpPr>
        <p:spPr>
          <a:xfrm>
            <a:off x="3740973" y="3733095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,3)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752173-5573-D127-435C-498EE9750933}"/>
              </a:ext>
            </a:extLst>
          </p:cNvPr>
          <p:cNvSpPr txBox="1"/>
          <p:nvPr/>
        </p:nvSpPr>
        <p:spPr>
          <a:xfrm>
            <a:off x="6022950" y="3362523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(2,3)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36A846C-134D-799F-5050-E9E57D908C17}"/>
              </a:ext>
            </a:extLst>
          </p:cNvPr>
          <p:cNvSpPr/>
          <p:nvPr/>
        </p:nvSpPr>
        <p:spPr>
          <a:xfrm>
            <a:off x="1180417" y="2219025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D2E390-F794-BE85-913D-2674CB7FB217}"/>
              </a:ext>
            </a:extLst>
          </p:cNvPr>
          <p:cNvSpPr/>
          <p:nvPr/>
        </p:nvSpPr>
        <p:spPr>
          <a:xfrm>
            <a:off x="1180417" y="2707571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0DE36E2-4DA8-1A4A-5FED-4EDFC4228A46}"/>
              </a:ext>
            </a:extLst>
          </p:cNvPr>
          <p:cNvGrpSpPr/>
          <p:nvPr/>
        </p:nvGrpSpPr>
        <p:grpSpPr>
          <a:xfrm>
            <a:off x="1245127" y="2269270"/>
            <a:ext cx="1555486" cy="389031"/>
            <a:chOff x="4143252" y="2162058"/>
            <a:chExt cx="2122898" cy="530942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E567D4D-C32B-7755-015E-23991455A673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2703435-286F-0249-8610-88565F4763CD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0748962-479A-0FB7-91C7-E276CED25ACB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C5C1386-318E-C1B9-B89D-B36A0502744C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C8C3ECD-BDF6-A551-CB60-4E44776A2DCC}"/>
              </a:ext>
            </a:extLst>
          </p:cNvPr>
          <p:cNvGrpSpPr/>
          <p:nvPr/>
        </p:nvGrpSpPr>
        <p:grpSpPr>
          <a:xfrm>
            <a:off x="1244968" y="2757816"/>
            <a:ext cx="1555805" cy="389031"/>
            <a:chOff x="4143252" y="2828817"/>
            <a:chExt cx="2123333" cy="53094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6356E63-C08E-C4DD-6BAF-32D329E6B7A9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9F09562B-800D-27C7-C472-1FD0546EB7AD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0F192DC-6CB3-AC0C-56AF-6BE8D644926B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78474033-152F-C0D8-2335-8AD48FC921DD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F9F72300-18F4-3522-2E9E-CFF1C696AEDE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0EC2CC9-DB0B-C124-9E65-EC102EB70FE7}"/>
              </a:ext>
            </a:extLst>
          </p:cNvPr>
          <p:cNvSpPr txBox="1"/>
          <p:nvPr/>
        </p:nvSpPr>
        <p:spPr>
          <a:xfrm>
            <a:off x="2865484" y="2477134"/>
            <a:ext cx="28405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8BED9F-06BB-D924-A84C-F340DBF835A7}"/>
              </a:ext>
            </a:extLst>
          </p:cNvPr>
          <p:cNvSpPr txBox="1"/>
          <p:nvPr/>
        </p:nvSpPr>
        <p:spPr>
          <a:xfrm>
            <a:off x="5143927" y="2477134"/>
            <a:ext cx="28405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8FD4D4-15CE-9537-B331-14FFD477AFDD}"/>
              </a:ext>
            </a:extLst>
          </p:cNvPr>
          <p:cNvSpPr txBox="1"/>
          <p:nvPr/>
        </p:nvSpPr>
        <p:spPr>
          <a:xfrm>
            <a:off x="1812326" y="3246362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19C8DF-AAF2-47D9-99BD-82EE8B17660D}"/>
              </a:ext>
            </a:extLst>
          </p:cNvPr>
          <p:cNvSpPr txBox="1"/>
          <p:nvPr/>
        </p:nvSpPr>
        <p:spPr>
          <a:xfrm>
            <a:off x="3327296" y="3726229"/>
            <a:ext cx="48282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w.T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574D0C-A5D6-E437-5C0B-CEBB175905D4}"/>
              </a:ext>
            </a:extLst>
          </p:cNvPr>
          <p:cNvSpPr txBox="1"/>
          <p:nvPr/>
        </p:nvSpPr>
        <p:spPr>
          <a:xfrm>
            <a:off x="5794852" y="3376571"/>
            <a:ext cx="38343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dx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25CC859-A7C3-9BAE-954A-475457A5A581}"/>
              </a:ext>
            </a:extLst>
          </p:cNvPr>
          <p:cNvSpPr txBox="1"/>
          <p:nvPr/>
        </p:nvSpPr>
        <p:spPr>
          <a:xfrm>
            <a:off x="1556099" y="3240333"/>
            <a:ext cx="512454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8A3EBB4-2F19-D4A8-1399-D211E3C20A26}"/>
              </a:ext>
            </a:extLst>
          </p:cNvPr>
          <p:cNvSpPr/>
          <p:nvPr/>
        </p:nvSpPr>
        <p:spPr>
          <a:xfrm>
            <a:off x="3266085" y="1813182"/>
            <a:ext cx="1282469" cy="4868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2DA3639-82F6-6BF5-1EAD-CAD635BB0F72}"/>
              </a:ext>
            </a:extLst>
          </p:cNvPr>
          <p:cNvSpPr/>
          <p:nvPr/>
        </p:nvSpPr>
        <p:spPr>
          <a:xfrm>
            <a:off x="3266085" y="2299070"/>
            <a:ext cx="1282469" cy="4868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65400C7-5747-770D-66FE-D52CA69CD6FC}"/>
              </a:ext>
            </a:extLst>
          </p:cNvPr>
          <p:cNvSpPr/>
          <p:nvPr/>
        </p:nvSpPr>
        <p:spPr>
          <a:xfrm>
            <a:off x="3330443" y="1863154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73CAE1A-4E9C-C491-C7B0-A3DF93750BB8}"/>
              </a:ext>
            </a:extLst>
          </p:cNvPr>
          <p:cNvSpPr/>
          <p:nvPr/>
        </p:nvSpPr>
        <p:spPr>
          <a:xfrm>
            <a:off x="3717040" y="1863154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DC2CB2E-BB7A-8FC9-9319-D315E061B224}"/>
              </a:ext>
            </a:extLst>
          </p:cNvPr>
          <p:cNvSpPr/>
          <p:nvPr/>
        </p:nvSpPr>
        <p:spPr>
          <a:xfrm>
            <a:off x="4103954" y="1863154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BC29DDE-FEFE-55BE-8769-B107A149F6AD}"/>
              </a:ext>
            </a:extLst>
          </p:cNvPr>
          <p:cNvSpPr/>
          <p:nvPr/>
        </p:nvSpPr>
        <p:spPr>
          <a:xfrm>
            <a:off x="3330285" y="2349042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DE11FF6-874C-6DC0-07DE-4078797DC88C}"/>
              </a:ext>
            </a:extLst>
          </p:cNvPr>
          <p:cNvSpPr/>
          <p:nvPr/>
        </p:nvSpPr>
        <p:spPr>
          <a:xfrm>
            <a:off x="3717199" y="2349042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B9E4FE2-7315-F899-7586-FEAFD0EB4506}"/>
              </a:ext>
            </a:extLst>
          </p:cNvPr>
          <p:cNvSpPr/>
          <p:nvPr/>
        </p:nvSpPr>
        <p:spPr>
          <a:xfrm>
            <a:off x="4103796" y="2349042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05C0C5D-85CA-3852-C94B-D23DAA668346}"/>
              </a:ext>
            </a:extLst>
          </p:cNvPr>
          <p:cNvSpPr/>
          <p:nvPr/>
        </p:nvSpPr>
        <p:spPr>
          <a:xfrm>
            <a:off x="3266180" y="2785928"/>
            <a:ext cx="1282469" cy="4868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CA8D67E-6029-AC61-36BE-862244BFF15B}"/>
              </a:ext>
            </a:extLst>
          </p:cNvPr>
          <p:cNvSpPr/>
          <p:nvPr/>
        </p:nvSpPr>
        <p:spPr>
          <a:xfrm>
            <a:off x="3330380" y="2835900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5C8C81E-9275-9C27-F140-1A7F455A825C}"/>
              </a:ext>
            </a:extLst>
          </p:cNvPr>
          <p:cNvSpPr/>
          <p:nvPr/>
        </p:nvSpPr>
        <p:spPr>
          <a:xfrm>
            <a:off x="3717294" y="2835900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B964F32-7597-3710-1AC0-815C424D40E2}"/>
              </a:ext>
            </a:extLst>
          </p:cNvPr>
          <p:cNvSpPr/>
          <p:nvPr/>
        </p:nvSpPr>
        <p:spPr>
          <a:xfrm>
            <a:off x="4103891" y="2835900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3B328FC-E4AA-8338-0FBD-D1D8F482743E}"/>
              </a:ext>
            </a:extLst>
          </p:cNvPr>
          <p:cNvSpPr/>
          <p:nvPr/>
        </p:nvSpPr>
        <p:spPr>
          <a:xfrm>
            <a:off x="3266085" y="3285911"/>
            <a:ext cx="1282469" cy="4868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A1B5ACC-07BA-604D-2E5C-06EBD722A66F}"/>
              </a:ext>
            </a:extLst>
          </p:cNvPr>
          <p:cNvSpPr/>
          <p:nvPr/>
        </p:nvSpPr>
        <p:spPr>
          <a:xfrm>
            <a:off x="3330285" y="3335883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6DF253A-38AC-769E-A4C8-5048B6057FFA}"/>
              </a:ext>
            </a:extLst>
          </p:cNvPr>
          <p:cNvSpPr/>
          <p:nvPr/>
        </p:nvSpPr>
        <p:spPr>
          <a:xfrm>
            <a:off x="3717199" y="3335883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FA8CF72-6AA0-B92A-B4DA-F77067EE9227}"/>
              </a:ext>
            </a:extLst>
          </p:cNvPr>
          <p:cNvSpPr/>
          <p:nvPr/>
        </p:nvSpPr>
        <p:spPr>
          <a:xfrm>
            <a:off x="4103796" y="3335883"/>
            <a:ext cx="386914" cy="38691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ABAF96F-5965-D136-6B65-BD57DF467BAC}"/>
              </a:ext>
            </a:extLst>
          </p:cNvPr>
          <p:cNvSpPr/>
          <p:nvPr/>
        </p:nvSpPr>
        <p:spPr>
          <a:xfrm>
            <a:off x="5669169" y="2313531"/>
            <a:ext cx="1286524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2CC5A45-CC4A-8BB9-A6B5-06224C4F9ED0}"/>
              </a:ext>
            </a:extLst>
          </p:cNvPr>
          <p:cNvSpPr/>
          <p:nvPr/>
        </p:nvSpPr>
        <p:spPr>
          <a:xfrm>
            <a:off x="5669169" y="2802077"/>
            <a:ext cx="1286524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988AB3F-92B9-57E4-D965-3755D5AA3B77}"/>
              </a:ext>
            </a:extLst>
          </p:cNvPr>
          <p:cNvSpPr/>
          <p:nvPr/>
        </p:nvSpPr>
        <p:spPr>
          <a:xfrm>
            <a:off x="5733878" y="2363776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9B0A0AD-7492-80D5-249C-088F805BDAB0}"/>
              </a:ext>
            </a:extLst>
          </p:cNvPr>
          <p:cNvSpPr/>
          <p:nvPr/>
        </p:nvSpPr>
        <p:spPr>
          <a:xfrm>
            <a:off x="6122590" y="2363776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31450FA-3EA6-9897-656F-E78FC86A56CF}"/>
              </a:ext>
            </a:extLst>
          </p:cNvPr>
          <p:cNvSpPr/>
          <p:nvPr/>
        </p:nvSpPr>
        <p:spPr>
          <a:xfrm>
            <a:off x="6511621" y="2363776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C51C3EA-155F-6D8A-9373-F69C20F8306E}"/>
              </a:ext>
            </a:extLst>
          </p:cNvPr>
          <p:cNvSpPr/>
          <p:nvPr/>
        </p:nvSpPr>
        <p:spPr>
          <a:xfrm>
            <a:off x="5733719" y="2852322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D7B0195-AFBA-3C0F-1C59-270B0CEDD648}"/>
              </a:ext>
            </a:extLst>
          </p:cNvPr>
          <p:cNvSpPr/>
          <p:nvPr/>
        </p:nvSpPr>
        <p:spPr>
          <a:xfrm>
            <a:off x="6122750" y="2852322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06B5AA0-4E34-D87B-6B49-580DA46871A8}"/>
              </a:ext>
            </a:extLst>
          </p:cNvPr>
          <p:cNvSpPr/>
          <p:nvPr/>
        </p:nvSpPr>
        <p:spPr>
          <a:xfrm>
            <a:off x="6511462" y="2852322"/>
            <a:ext cx="389031" cy="3890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1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496EAB04-0B87-6B65-DBDC-1E301AF80BF4}"/>
              </a:ext>
            </a:extLst>
          </p:cNvPr>
          <p:cNvSpPr/>
          <p:nvPr/>
        </p:nvSpPr>
        <p:spPr>
          <a:xfrm>
            <a:off x="1313724" y="4463205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DC923D5-6C41-B33A-91A6-46A05EC6C0BB}"/>
              </a:ext>
            </a:extLst>
          </p:cNvPr>
          <p:cNvCxnSpPr>
            <a:endCxn id="52" idx="1"/>
          </p:cNvCxnSpPr>
          <p:nvPr/>
        </p:nvCxnSpPr>
        <p:spPr>
          <a:xfrm>
            <a:off x="744652" y="4322528"/>
            <a:ext cx="676503" cy="24810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0E1C275-FD53-5AE4-E08A-46810F41B950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904797" y="5089362"/>
            <a:ext cx="516358" cy="42600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88183-C1D0-7D73-1FE7-AED161C76319}"/>
              </a:ext>
            </a:extLst>
          </p:cNvPr>
          <p:cNvSpPr txBox="1"/>
          <p:nvPr/>
        </p:nvSpPr>
        <p:spPr>
          <a:xfrm>
            <a:off x="50861" y="408165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D262C-C5D9-027B-C6A4-7775974023D4}"/>
              </a:ext>
            </a:extLst>
          </p:cNvPr>
          <p:cNvSpPr txBox="1"/>
          <p:nvPr/>
        </p:nvSpPr>
        <p:spPr>
          <a:xfrm>
            <a:off x="506385" y="522455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8431E1-7C05-7053-2736-805C7AC68479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2047312" y="4829999"/>
            <a:ext cx="950863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8D0489-2D82-A339-5D5B-76FDE9CC31C1}"/>
              </a:ext>
            </a:extLst>
          </p:cNvPr>
          <p:cNvSpPr txBox="1"/>
          <p:nvPr/>
        </p:nvSpPr>
        <p:spPr>
          <a:xfrm>
            <a:off x="3091839" y="4775011"/>
            <a:ext cx="311304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두루마리 모양: 세로로 말림 64">
            <a:extLst>
              <a:ext uri="{FF2B5EF4-FFF2-40B4-BE49-F238E27FC236}">
                <a16:creationId xmlns:a16="http://schemas.microsoft.com/office/drawing/2014/main" id="{47920260-856A-580F-33BB-574447E49066}"/>
              </a:ext>
            </a:extLst>
          </p:cNvPr>
          <p:cNvSpPr/>
          <p:nvPr/>
        </p:nvSpPr>
        <p:spPr>
          <a:xfrm>
            <a:off x="3803550" y="5436212"/>
            <a:ext cx="470914" cy="522475"/>
          </a:xfrm>
          <a:prstGeom prst="verticalScroll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E0DAC-304C-49FC-3F67-955AD5A1E0A6}"/>
              </a:ext>
            </a:extLst>
          </p:cNvPr>
          <p:cNvSpPr txBox="1"/>
          <p:nvPr/>
        </p:nvSpPr>
        <p:spPr>
          <a:xfrm>
            <a:off x="3533730" y="5905745"/>
            <a:ext cx="2031325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AddBackward0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52C2F84-D944-6423-3F7A-F6F6221286CA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>
            <a:off x="3247491" y="5196793"/>
            <a:ext cx="791516" cy="2394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04F7EA6-0A90-C97C-2BB9-AFB5B31E3F41}"/>
              </a:ext>
            </a:extLst>
          </p:cNvPr>
          <p:cNvCxnSpPr>
            <a:cxnSpLocks/>
          </p:cNvCxnSpPr>
          <p:nvPr/>
        </p:nvCxnSpPr>
        <p:spPr>
          <a:xfrm flipH="1">
            <a:off x="2047312" y="4634614"/>
            <a:ext cx="89802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62052A6-98A6-5C12-C51D-B70A930C2AD5}"/>
              </a:ext>
            </a:extLst>
          </p:cNvPr>
          <p:cNvSpPr txBox="1"/>
          <p:nvPr/>
        </p:nvSpPr>
        <p:spPr>
          <a:xfrm>
            <a:off x="2308602" y="4185339"/>
            <a:ext cx="594990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CE9F8C3-B4B9-2DD6-C4EB-632390BD96D8}"/>
              </a:ext>
            </a:extLst>
          </p:cNvPr>
          <p:cNvCxnSpPr>
            <a:cxnSpLocks/>
          </p:cNvCxnSpPr>
          <p:nvPr/>
        </p:nvCxnSpPr>
        <p:spPr>
          <a:xfrm flipH="1">
            <a:off x="1012516" y="5196793"/>
            <a:ext cx="495747" cy="41996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0DF6919-8FC4-6DCE-3E30-64F3941C80A7}"/>
              </a:ext>
            </a:extLst>
          </p:cNvPr>
          <p:cNvSpPr txBox="1"/>
          <p:nvPr/>
        </p:nvSpPr>
        <p:spPr>
          <a:xfrm>
            <a:off x="858965" y="5512448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A93B6-1AE6-C8A4-1975-ADAE3B44A9DA}"/>
              </a:ext>
            </a:extLst>
          </p:cNvPr>
          <p:cNvSpPr txBox="1"/>
          <p:nvPr/>
        </p:nvSpPr>
        <p:spPr>
          <a:xfrm>
            <a:off x="1760027" y="1195349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B8AB6C-66CF-030E-D2AD-77C62960D6BB}"/>
              </a:ext>
            </a:extLst>
          </p:cNvPr>
          <p:cNvSpPr/>
          <p:nvPr/>
        </p:nvSpPr>
        <p:spPr>
          <a:xfrm>
            <a:off x="3220012" y="250699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11EADA-B853-1B90-B6A1-CE01DAA8D908}"/>
              </a:ext>
            </a:extLst>
          </p:cNvPr>
          <p:cNvSpPr/>
          <p:nvPr/>
        </p:nvSpPr>
        <p:spPr>
          <a:xfrm>
            <a:off x="3220012" y="739245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E74FCC-202C-03D7-DBB0-BA870065447F}"/>
              </a:ext>
            </a:extLst>
          </p:cNvPr>
          <p:cNvGrpSpPr/>
          <p:nvPr/>
        </p:nvGrpSpPr>
        <p:grpSpPr>
          <a:xfrm>
            <a:off x="3284722" y="300944"/>
            <a:ext cx="1555486" cy="389031"/>
            <a:chOff x="4143252" y="2162058"/>
            <a:chExt cx="2122898" cy="53094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6DD6EF-3BE0-9B87-8E75-41EF0A3A7621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423903-534A-21F2-E3A4-C4CEDC40B369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AA767B-7A59-1226-D394-17441F82A044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151CC9-DA43-781B-9DE8-25583705AB61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BAD2610-5CC5-FAB1-561A-0FCC3C68F041}"/>
              </a:ext>
            </a:extLst>
          </p:cNvPr>
          <p:cNvGrpSpPr/>
          <p:nvPr/>
        </p:nvGrpSpPr>
        <p:grpSpPr>
          <a:xfrm>
            <a:off x="3284563" y="789490"/>
            <a:ext cx="1555805" cy="389031"/>
            <a:chOff x="4143252" y="2828817"/>
            <a:chExt cx="2123333" cy="53094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80B8C10-7BFE-37D7-F596-767C24ED5E3B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48511A0-1C44-2041-5A66-8335C27038B9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B0143D5-8C2D-3240-0E9D-1A3057D6CD17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8A8E0AD-4194-4F8F-F563-F6F5C5BA9C4D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36324C5-8660-3B31-952B-D146F52B63C3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B894B20-5B86-302C-D820-EA62FD51A052}"/>
              </a:ext>
            </a:extLst>
          </p:cNvPr>
          <p:cNvSpPr txBox="1"/>
          <p:nvPr/>
        </p:nvSpPr>
        <p:spPr>
          <a:xfrm>
            <a:off x="2912720" y="523268"/>
            <a:ext cx="30809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rgbClr val="212121"/>
                </a:solidFill>
                <a:latin typeface="Courier New" panose="02070309020205020404" pitchFamily="49" charset="0"/>
                <a:ea typeface="+mn-ea"/>
              </a:rPr>
              <a:t>+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5F668-D2FB-F424-0390-EF2379200CDD}"/>
              </a:ext>
            </a:extLst>
          </p:cNvPr>
          <p:cNvSpPr txBox="1"/>
          <p:nvPr/>
        </p:nvSpPr>
        <p:spPr>
          <a:xfrm>
            <a:off x="5089714" y="532410"/>
            <a:ext cx="28405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1BD288-3C86-EB99-2AD3-5437DB75A45C}"/>
              </a:ext>
            </a:extLst>
          </p:cNvPr>
          <p:cNvSpPr txBox="1"/>
          <p:nvPr/>
        </p:nvSpPr>
        <p:spPr>
          <a:xfrm>
            <a:off x="3882591" y="1241083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1894C0-FBF9-758C-FBA3-DADA3C571CA0}"/>
              </a:ext>
            </a:extLst>
          </p:cNvPr>
          <p:cNvSpPr txBox="1"/>
          <p:nvPr/>
        </p:nvSpPr>
        <p:spPr>
          <a:xfrm>
            <a:off x="1296905" y="1181690"/>
            <a:ext cx="58221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646244-5782-52DF-47BD-962C3016ACF5}"/>
              </a:ext>
            </a:extLst>
          </p:cNvPr>
          <p:cNvSpPr txBox="1"/>
          <p:nvPr/>
        </p:nvSpPr>
        <p:spPr>
          <a:xfrm>
            <a:off x="3453112" y="1265011"/>
            <a:ext cx="39880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FAEC635-38E0-C03D-CF57-2F57FE31DEE1}"/>
              </a:ext>
            </a:extLst>
          </p:cNvPr>
          <p:cNvCxnSpPr>
            <a:cxnSpLocks/>
          </p:cNvCxnSpPr>
          <p:nvPr/>
        </p:nvCxnSpPr>
        <p:spPr>
          <a:xfrm flipH="1" flipV="1">
            <a:off x="773667" y="4129109"/>
            <a:ext cx="734596" cy="33409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A4735F-1E7B-EBB2-BFFD-D15B564E6BE6}"/>
              </a:ext>
            </a:extLst>
          </p:cNvPr>
          <p:cNvSpPr/>
          <p:nvPr/>
        </p:nvSpPr>
        <p:spPr>
          <a:xfrm>
            <a:off x="1170721" y="261057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435C35-70C8-6C77-1BD2-B3697180879F}"/>
              </a:ext>
            </a:extLst>
          </p:cNvPr>
          <p:cNvSpPr/>
          <p:nvPr/>
        </p:nvSpPr>
        <p:spPr>
          <a:xfrm>
            <a:off x="1170721" y="749603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EC1763-57C1-C465-72FC-D61A03F66309}"/>
              </a:ext>
            </a:extLst>
          </p:cNvPr>
          <p:cNvGrpSpPr/>
          <p:nvPr/>
        </p:nvGrpSpPr>
        <p:grpSpPr>
          <a:xfrm>
            <a:off x="1235431" y="311302"/>
            <a:ext cx="1555486" cy="389031"/>
            <a:chOff x="4143252" y="2162058"/>
            <a:chExt cx="2122898" cy="5309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527E2C-AF35-9BB0-D327-8B4B75760B4B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D390E47-F854-A952-A82B-1984DC163C19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B3E2D51-ADFD-8CFC-9DB4-5E3D0A53F91D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4DD101-A2C2-519B-2840-93A153EABE68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1D9E2B-D3D2-3327-FAFD-5640541A7CBD}"/>
              </a:ext>
            </a:extLst>
          </p:cNvPr>
          <p:cNvGrpSpPr/>
          <p:nvPr/>
        </p:nvGrpSpPr>
        <p:grpSpPr>
          <a:xfrm>
            <a:off x="1235272" y="799848"/>
            <a:ext cx="1555805" cy="389031"/>
            <a:chOff x="4143252" y="2828817"/>
            <a:chExt cx="2123333" cy="53094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28FA9F3-7C5F-98D3-03E5-FFDD4E63735B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0876F7E-6994-C961-4365-3A4E89074920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D69AC3A-E6EF-0F87-D425-34B773C664C4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B00604A-9B6A-141B-C796-FF314D92B94F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25E4E38-7132-D501-5324-0B3B4E2A9E4C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ACC378-FEAA-DFF6-343C-6E2C77C4354F}"/>
              </a:ext>
            </a:extLst>
          </p:cNvPr>
          <p:cNvSpPr/>
          <p:nvPr/>
        </p:nvSpPr>
        <p:spPr>
          <a:xfrm>
            <a:off x="5513828" y="287882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7DC8E5-558A-4710-788E-0C369455A75F}"/>
              </a:ext>
            </a:extLst>
          </p:cNvPr>
          <p:cNvSpPr/>
          <p:nvPr/>
        </p:nvSpPr>
        <p:spPr>
          <a:xfrm>
            <a:off x="5513828" y="776428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10A1CA0-1E01-E559-91BA-C48693E5C5D0}"/>
              </a:ext>
            </a:extLst>
          </p:cNvPr>
          <p:cNvGrpSpPr/>
          <p:nvPr/>
        </p:nvGrpSpPr>
        <p:grpSpPr>
          <a:xfrm>
            <a:off x="5578538" y="338127"/>
            <a:ext cx="1555486" cy="389031"/>
            <a:chOff x="4143252" y="2162058"/>
            <a:chExt cx="2122898" cy="53094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AD6EEC-9794-1973-0F9E-594F90C10A84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D1AF8A2-6B58-0562-AF73-17129FFC4295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90EE9-D926-4AD6-2091-B9CDDC466482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3B9B35-3F0A-C669-D8AE-69F3AA5D28BD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A98910E-85FA-D176-440C-D1D50D960B84}"/>
              </a:ext>
            </a:extLst>
          </p:cNvPr>
          <p:cNvGrpSpPr/>
          <p:nvPr/>
        </p:nvGrpSpPr>
        <p:grpSpPr>
          <a:xfrm>
            <a:off x="5578379" y="826673"/>
            <a:ext cx="1555805" cy="389031"/>
            <a:chOff x="4143252" y="2828817"/>
            <a:chExt cx="2123333" cy="53094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02BE37-CD43-1F4C-2B2A-8F3B078379BB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5130EB5-6150-9051-F38F-D3D528ED69A0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6CCEBE4-7AD9-4B99-CFC8-2A0B583CC4DE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F1968C-E6AF-9594-F0F8-21CE7DBE8E16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FA48698-C80C-19CC-0D85-770CB789E5C0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7C70650-1950-481A-9BAC-33478F73D3BE}"/>
              </a:ext>
            </a:extLst>
          </p:cNvPr>
          <p:cNvSpPr txBox="1"/>
          <p:nvPr/>
        </p:nvSpPr>
        <p:spPr>
          <a:xfrm>
            <a:off x="6283753" y="1214423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B59F2D-05BB-0C5B-88B8-463484A18A2A}"/>
              </a:ext>
            </a:extLst>
          </p:cNvPr>
          <p:cNvSpPr txBox="1"/>
          <p:nvPr/>
        </p:nvSpPr>
        <p:spPr>
          <a:xfrm>
            <a:off x="6027526" y="1208394"/>
            <a:ext cx="512454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z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907FDA-D23C-DD61-D317-CF3FFDFDB5DB}"/>
              </a:ext>
            </a:extLst>
          </p:cNvPr>
          <p:cNvSpPr txBox="1"/>
          <p:nvPr/>
        </p:nvSpPr>
        <p:spPr>
          <a:xfrm>
            <a:off x="854374" y="3730614"/>
            <a:ext cx="594990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BC48472-123C-2A5A-B2AB-A750B3A9DC7D}"/>
              </a:ext>
            </a:extLst>
          </p:cNvPr>
          <p:cNvSpPr/>
          <p:nvPr/>
        </p:nvSpPr>
        <p:spPr>
          <a:xfrm>
            <a:off x="5549429" y="1808973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8AB7175-0151-B57C-A503-125744028CCB}"/>
              </a:ext>
            </a:extLst>
          </p:cNvPr>
          <p:cNvSpPr/>
          <p:nvPr/>
        </p:nvSpPr>
        <p:spPr>
          <a:xfrm>
            <a:off x="5549429" y="2297519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880F747-9A2C-EE53-899D-F5B27922324E}"/>
              </a:ext>
            </a:extLst>
          </p:cNvPr>
          <p:cNvGrpSpPr/>
          <p:nvPr/>
        </p:nvGrpSpPr>
        <p:grpSpPr>
          <a:xfrm>
            <a:off x="5614139" y="1859218"/>
            <a:ext cx="1555486" cy="389031"/>
            <a:chOff x="4143252" y="2162058"/>
            <a:chExt cx="2122898" cy="53094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3E3294-71CB-462A-2C0E-5EF5BB8DD73A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3366DAC-8204-33F8-A99F-C209B5D91509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68DCFEE-5CD7-BF26-779F-A779AA5322C6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5AC5738-55DE-0D47-2D50-4BEADF7A8AD3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042C735-A49F-ABBD-0D11-9A726A09B691}"/>
              </a:ext>
            </a:extLst>
          </p:cNvPr>
          <p:cNvGrpSpPr/>
          <p:nvPr/>
        </p:nvGrpSpPr>
        <p:grpSpPr>
          <a:xfrm>
            <a:off x="5613980" y="2347764"/>
            <a:ext cx="1555805" cy="389031"/>
            <a:chOff x="4143252" y="2828817"/>
            <a:chExt cx="2123333" cy="53094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83ECC28-109D-228A-4079-00E95EA91DC4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5C46E72-A2FB-6DF9-00D9-6C7F9D41629E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D5755DC2-AEB8-BE2F-A7CE-A7C8138C9E69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A75EABC-AB7E-5338-2B18-971DF17231ED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E56FD5F-49D0-DEFD-89E6-6082F01B2F21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F98C3-6911-4E53-976A-4C96C69C6827}"/>
              </a:ext>
            </a:extLst>
          </p:cNvPr>
          <p:cNvSpPr txBox="1"/>
          <p:nvPr/>
        </p:nvSpPr>
        <p:spPr>
          <a:xfrm>
            <a:off x="6319354" y="2735514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BF17613-DFB2-D6CB-3301-7E1689CBAA2C}"/>
              </a:ext>
            </a:extLst>
          </p:cNvPr>
          <p:cNvSpPr txBox="1"/>
          <p:nvPr/>
        </p:nvSpPr>
        <p:spPr>
          <a:xfrm>
            <a:off x="6063127" y="2729485"/>
            <a:ext cx="512454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9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A941B5-FA43-5E89-5AB2-F6F0FAC9CF59}"/>
              </a:ext>
            </a:extLst>
          </p:cNvPr>
          <p:cNvSpPr txBox="1"/>
          <p:nvPr/>
        </p:nvSpPr>
        <p:spPr>
          <a:xfrm>
            <a:off x="57831" y="1641347"/>
            <a:ext cx="10889520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 = tf.keras.metrics.MeanAbsolutePercentageError()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m.update_state([[1, 2],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[3, 4]],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[[4, 2],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[5, 3]])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((ads(4-1)/1*1+ads(2-2)/2*1+ads(5-3)/3*1+ads(3-4)/4*1)/4)*100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   3              0           2         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m.result().numpy()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97.91667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21733-9208-BAC2-74BF-6F7DD72EDFAD}"/>
              </a:ext>
            </a:extLst>
          </p:cNvPr>
          <p:cNvSpPr txBox="1"/>
          <p:nvPr/>
        </p:nvSpPr>
        <p:spPr>
          <a:xfrm>
            <a:off x="693174" y="420329"/>
            <a:ext cx="97334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MAPE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C2C5D2-92CA-0580-6123-FCCBA215B027}"/>
                  </a:ext>
                </a:extLst>
              </p:cNvPr>
              <p:cNvSpPr txBox="1"/>
              <p:nvPr/>
            </p:nvSpPr>
            <p:spPr>
              <a:xfrm>
                <a:off x="2300748" y="-294967"/>
                <a:ext cx="2809568" cy="1800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100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sup>
                        <m:e>
                          <m:eqArr>
                            <m:eqArr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23"/>
                                </m:r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|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C2C5D2-92CA-0580-6123-FCCBA215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-294967"/>
                <a:ext cx="2809568" cy="1800173"/>
              </a:xfrm>
              <a:prstGeom prst="rect">
                <a:avLst/>
              </a:prstGeom>
              <a:blipFill>
                <a:blip r:embed="rId2"/>
                <a:stretch>
                  <a:fillRect r="-2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962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496EAB04-0B87-6B65-DBDC-1E301AF80BF4}"/>
              </a:ext>
            </a:extLst>
          </p:cNvPr>
          <p:cNvSpPr/>
          <p:nvPr/>
        </p:nvSpPr>
        <p:spPr>
          <a:xfrm>
            <a:off x="3439999" y="3586499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DC923D5-6C41-B33A-91A6-46A05EC6C0BB}"/>
              </a:ext>
            </a:extLst>
          </p:cNvPr>
          <p:cNvCxnSpPr>
            <a:endCxn id="52" idx="1"/>
          </p:cNvCxnSpPr>
          <p:nvPr/>
        </p:nvCxnSpPr>
        <p:spPr>
          <a:xfrm>
            <a:off x="2870927" y="3445822"/>
            <a:ext cx="676503" cy="24810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0E1C275-FD53-5AE4-E08A-46810F41B950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3031072" y="4212656"/>
            <a:ext cx="516358" cy="42600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88183-C1D0-7D73-1FE7-AED161C76319}"/>
              </a:ext>
            </a:extLst>
          </p:cNvPr>
          <p:cNvSpPr txBox="1"/>
          <p:nvPr/>
        </p:nvSpPr>
        <p:spPr>
          <a:xfrm>
            <a:off x="2177136" y="320494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D262C-C5D9-027B-C6A4-7775974023D4}"/>
              </a:ext>
            </a:extLst>
          </p:cNvPr>
          <p:cNvSpPr txBox="1"/>
          <p:nvPr/>
        </p:nvSpPr>
        <p:spPr>
          <a:xfrm>
            <a:off x="1587772" y="505282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8431E1-7C05-7053-2736-805C7AC68479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4173587" y="3953293"/>
            <a:ext cx="950863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8D0489-2D82-A339-5D5B-76FDE9CC31C1}"/>
              </a:ext>
            </a:extLst>
          </p:cNvPr>
          <p:cNvSpPr txBox="1"/>
          <p:nvPr/>
        </p:nvSpPr>
        <p:spPr>
          <a:xfrm>
            <a:off x="5218114" y="3898305"/>
            <a:ext cx="311304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두루마리 모양: 세로로 말림 64">
            <a:extLst>
              <a:ext uri="{FF2B5EF4-FFF2-40B4-BE49-F238E27FC236}">
                <a16:creationId xmlns:a16="http://schemas.microsoft.com/office/drawing/2014/main" id="{47920260-856A-580F-33BB-574447E49066}"/>
              </a:ext>
            </a:extLst>
          </p:cNvPr>
          <p:cNvSpPr/>
          <p:nvPr/>
        </p:nvSpPr>
        <p:spPr>
          <a:xfrm>
            <a:off x="5929825" y="4559506"/>
            <a:ext cx="470914" cy="522475"/>
          </a:xfrm>
          <a:prstGeom prst="verticalScroll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E0DAC-304C-49FC-3F67-955AD5A1E0A6}"/>
              </a:ext>
            </a:extLst>
          </p:cNvPr>
          <p:cNvSpPr txBox="1"/>
          <p:nvPr/>
        </p:nvSpPr>
        <p:spPr>
          <a:xfrm>
            <a:off x="5660005" y="5029039"/>
            <a:ext cx="2031325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AddBackward0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52C2F84-D944-6423-3F7A-F6F6221286CA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>
            <a:off x="5373766" y="4320087"/>
            <a:ext cx="791516" cy="2394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04F7EA6-0A90-C97C-2BB9-AFB5B31E3F41}"/>
              </a:ext>
            </a:extLst>
          </p:cNvPr>
          <p:cNvCxnSpPr>
            <a:cxnSpLocks/>
          </p:cNvCxnSpPr>
          <p:nvPr/>
        </p:nvCxnSpPr>
        <p:spPr>
          <a:xfrm flipH="1">
            <a:off x="4173587" y="3757908"/>
            <a:ext cx="89802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62052A6-98A6-5C12-C51D-B70A930C2AD5}"/>
              </a:ext>
            </a:extLst>
          </p:cNvPr>
          <p:cNvSpPr txBox="1"/>
          <p:nvPr/>
        </p:nvSpPr>
        <p:spPr>
          <a:xfrm>
            <a:off x="4434877" y="3308633"/>
            <a:ext cx="594990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CE9F8C3-B4B9-2DD6-C4EB-632390BD96D8}"/>
              </a:ext>
            </a:extLst>
          </p:cNvPr>
          <p:cNvCxnSpPr>
            <a:cxnSpLocks/>
          </p:cNvCxnSpPr>
          <p:nvPr/>
        </p:nvCxnSpPr>
        <p:spPr>
          <a:xfrm flipH="1">
            <a:off x="3138791" y="4320087"/>
            <a:ext cx="495747" cy="41996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0DF6919-8FC4-6DCE-3E30-64F3941C80A7}"/>
              </a:ext>
            </a:extLst>
          </p:cNvPr>
          <p:cNvSpPr txBox="1"/>
          <p:nvPr/>
        </p:nvSpPr>
        <p:spPr>
          <a:xfrm>
            <a:off x="3336609" y="4386159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A93B6-1AE6-C8A4-1975-ADAE3B44A9DA}"/>
              </a:ext>
            </a:extLst>
          </p:cNvPr>
          <p:cNvSpPr txBox="1"/>
          <p:nvPr/>
        </p:nvSpPr>
        <p:spPr>
          <a:xfrm>
            <a:off x="1760027" y="1195349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E74FCC-202C-03D7-DBB0-BA870065447F}"/>
              </a:ext>
            </a:extLst>
          </p:cNvPr>
          <p:cNvGrpSpPr/>
          <p:nvPr/>
        </p:nvGrpSpPr>
        <p:grpSpPr>
          <a:xfrm>
            <a:off x="3324589" y="1968806"/>
            <a:ext cx="1555486" cy="389031"/>
            <a:chOff x="4143252" y="2162058"/>
            <a:chExt cx="2122898" cy="53094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6DD6EF-3BE0-9B87-8E75-41EF0A3A7621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423903-534A-21F2-E3A4-C4CEDC40B369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AA767B-7A59-1226-D394-17441F82A044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151CC9-DA43-781B-9DE8-25583705AB61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B894B20-5B86-302C-D820-EA62FD51A052}"/>
              </a:ext>
            </a:extLst>
          </p:cNvPr>
          <p:cNvSpPr txBox="1"/>
          <p:nvPr/>
        </p:nvSpPr>
        <p:spPr>
          <a:xfrm>
            <a:off x="2912720" y="523268"/>
            <a:ext cx="30809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rgbClr val="212121"/>
                </a:solidFill>
                <a:latin typeface="Courier New" panose="02070309020205020404" pitchFamily="49" charset="0"/>
                <a:ea typeface="+mn-ea"/>
              </a:rPr>
              <a:t>+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5F668-D2FB-F424-0390-EF2379200CDD}"/>
              </a:ext>
            </a:extLst>
          </p:cNvPr>
          <p:cNvSpPr txBox="1"/>
          <p:nvPr/>
        </p:nvSpPr>
        <p:spPr>
          <a:xfrm>
            <a:off x="5089714" y="532410"/>
            <a:ext cx="28405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1BD288-3C86-EB99-2AD3-5437DB75A45C}"/>
              </a:ext>
            </a:extLst>
          </p:cNvPr>
          <p:cNvSpPr txBox="1"/>
          <p:nvPr/>
        </p:nvSpPr>
        <p:spPr>
          <a:xfrm>
            <a:off x="4028930" y="2380928"/>
            <a:ext cx="58221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1894C0-FBF9-758C-FBA3-DADA3C571CA0}"/>
              </a:ext>
            </a:extLst>
          </p:cNvPr>
          <p:cNvSpPr txBox="1"/>
          <p:nvPr/>
        </p:nvSpPr>
        <p:spPr>
          <a:xfrm>
            <a:off x="1296905" y="1181690"/>
            <a:ext cx="58221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646244-5782-52DF-47BD-962C3016ACF5}"/>
              </a:ext>
            </a:extLst>
          </p:cNvPr>
          <p:cNvSpPr txBox="1"/>
          <p:nvPr/>
        </p:nvSpPr>
        <p:spPr>
          <a:xfrm>
            <a:off x="3599451" y="2404856"/>
            <a:ext cx="39880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FAEC635-38E0-C03D-CF57-2F57FE31DEE1}"/>
              </a:ext>
            </a:extLst>
          </p:cNvPr>
          <p:cNvCxnSpPr>
            <a:cxnSpLocks/>
          </p:cNvCxnSpPr>
          <p:nvPr/>
        </p:nvCxnSpPr>
        <p:spPr>
          <a:xfrm flipH="1" flipV="1">
            <a:off x="2899942" y="3252403"/>
            <a:ext cx="734596" cy="33409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A4735F-1E7B-EBB2-BFFD-D15B564E6BE6}"/>
              </a:ext>
            </a:extLst>
          </p:cNvPr>
          <p:cNvSpPr/>
          <p:nvPr/>
        </p:nvSpPr>
        <p:spPr>
          <a:xfrm>
            <a:off x="1170721" y="261057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435C35-70C8-6C77-1BD2-B3697180879F}"/>
              </a:ext>
            </a:extLst>
          </p:cNvPr>
          <p:cNvSpPr/>
          <p:nvPr/>
        </p:nvSpPr>
        <p:spPr>
          <a:xfrm>
            <a:off x="1170721" y="749603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EC1763-57C1-C465-72FC-D61A03F66309}"/>
              </a:ext>
            </a:extLst>
          </p:cNvPr>
          <p:cNvGrpSpPr/>
          <p:nvPr/>
        </p:nvGrpSpPr>
        <p:grpSpPr>
          <a:xfrm>
            <a:off x="1235431" y="311302"/>
            <a:ext cx="1555486" cy="389031"/>
            <a:chOff x="4143252" y="2162058"/>
            <a:chExt cx="2122898" cy="5309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527E2C-AF35-9BB0-D327-8B4B75760B4B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D390E47-F854-A952-A82B-1984DC163C19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B3E2D51-ADFD-8CFC-9DB4-5E3D0A53F91D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4DD101-A2C2-519B-2840-93A153EABE68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1D9E2B-D3D2-3327-FAFD-5640541A7CBD}"/>
              </a:ext>
            </a:extLst>
          </p:cNvPr>
          <p:cNvGrpSpPr/>
          <p:nvPr/>
        </p:nvGrpSpPr>
        <p:grpSpPr>
          <a:xfrm>
            <a:off x="1235272" y="799848"/>
            <a:ext cx="1555805" cy="389031"/>
            <a:chOff x="4143252" y="2828817"/>
            <a:chExt cx="2123333" cy="53094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28FA9F3-7C5F-98D3-03E5-FFDD4E63735B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0876F7E-6994-C961-4365-3A4E89074920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D69AC3A-E6EF-0F87-D425-34B773C664C4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B00604A-9B6A-141B-C796-FF314D92B94F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25E4E38-7132-D501-5324-0B3B4E2A9E4C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ACC378-FEAA-DFF6-343C-6E2C77C4354F}"/>
              </a:ext>
            </a:extLst>
          </p:cNvPr>
          <p:cNvSpPr/>
          <p:nvPr/>
        </p:nvSpPr>
        <p:spPr>
          <a:xfrm>
            <a:off x="5513828" y="287882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7DC8E5-558A-4710-788E-0C369455A75F}"/>
              </a:ext>
            </a:extLst>
          </p:cNvPr>
          <p:cNvSpPr/>
          <p:nvPr/>
        </p:nvSpPr>
        <p:spPr>
          <a:xfrm>
            <a:off x="5513828" y="776428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10A1CA0-1E01-E559-91BA-C48693E5C5D0}"/>
              </a:ext>
            </a:extLst>
          </p:cNvPr>
          <p:cNvGrpSpPr/>
          <p:nvPr/>
        </p:nvGrpSpPr>
        <p:grpSpPr>
          <a:xfrm>
            <a:off x="5578538" y="338127"/>
            <a:ext cx="1555486" cy="389031"/>
            <a:chOff x="4143252" y="2162058"/>
            <a:chExt cx="2122898" cy="53094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AD6EEC-9794-1973-0F9E-594F90C10A84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D1AF8A2-6B58-0562-AF73-17129FFC4295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90EE9-D926-4AD6-2091-B9CDDC466482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3B9B35-3F0A-C669-D8AE-69F3AA5D28BD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A98910E-85FA-D176-440C-D1D50D960B84}"/>
              </a:ext>
            </a:extLst>
          </p:cNvPr>
          <p:cNvGrpSpPr/>
          <p:nvPr/>
        </p:nvGrpSpPr>
        <p:grpSpPr>
          <a:xfrm>
            <a:off x="5578379" y="826673"/>
            <a:ext cx="1555805" cy="389031"/>
            <a:chOff x="4143252" y="2828817"/>
            <a:chExt cx="2123333" cy="53094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02BE37-CD43-1F4C-2B2A-8F3B078379BB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5130EB5-6150-9051-F38F-D3D528ED69A0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6CCEBE4-7AD9-4B99-CFC8-2A0B583CC4DE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F1968C-E6AF-9594-F0F8-21CE7DBE8E16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FA48698-C80C-19CC-0D85-770CB789E5C0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7C70650-1950-481A-9BAC-33478F73D3BE}"/>
              </a:ext>
            </a:extLst>
          </p:cNvPr>
          <p:cNvSpPr txBox="1"/>
          <p:nvPr/>
        </p:nvSpPr>
        <p:spPr>
          <a:xfrm>
            <a:off x="6283753" y="1214423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B59F2D-05BB-0C5B-88B8-463484A18A2A}"/>
              </a:ext>
            </a:extLst>
          </p:cNvPr>
          <p:cNvSpPr txBox="1"/>
          <p:nvPr/>
        </p:nvSpPr>
        <p:spPr>
          <a:xfrm>
            <a:off x="6027526" y="1208394"/>
            <a:ext cx="512454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z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907FDA-D23C-DD61-D317-CF3FFDFDB5DB}"/>
              </a:ext>
            </a:extLst>
          </p:cNvPr>
          <p:cNvSpPr txBox="1"/>
          <p:nvPr/>
        </p:nvSpPr>
        <p:spPr>
          <a:xfrm>
            <a:off x="2980649" y="2853908"/>
            <a:ext cx="594990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BC48472-123C-2A5A-B2AB-A750B3A9DC7D}"/>
              </a:ext>
            </a:extLst>
          </p:cNvPr>
          <p:cNvSpPr/>
          <p:nvPr/>
        </p:nvSpPr>
        <p:spPr>
          <a:xfrm>
            <a:off x="5549429" y="1808973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8AB7175-0151-B57C-A503-125744028CCB}"/>
              </a:ext>
            </a:extLst>
          </p:cNvPr>
          <p:cNvSpPr/>
          <p:nvPr/>
        </p:nvSpPr>
        <p:spPr>
          <a:xfrm>
            <a:off x="5549429" y="2297519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880F747-9A2C-EE53-899D-F5B27922324E}"/>
              </a:ext>
            </a:extLst>
          </p:cNvPr>
          <p:cNvGrpSpPr/>
          <p:nvPr/>
        </p:nvGrpSpPr>
        <p:grpSpPr>
          <a:xfrm>
            <a:off x="5614139" y="1859218"/>
            <a:ext cx="1555486" cy="389031"/>
            <a:chOff x="4143252" y="2162058"/>
            <a:chExt cx="2122898" cy="53094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3E3294-71CB-462A-2C0E-5EF5BB8DD73A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3366DAC-8204-33F8-A99F-C209B5D91509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68DCFEE-5CD7-BF26-779F-A779AA5322C6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5AC5738-55DE-0D47-2D50-4BEADF7A8AD3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042C735-A49F-ABBD-0D11-9A726A09B691}"/>
              </a:ext>
            </a:extLst>
          </p:cNvPr>
          <p:cNvGrpSpPr/>
          <p:nvPr/>
        </p:nvGrpSpPr>
        <p:grpSpPr>
          <a:xfrm>
            <a:off x="5613980" y="2347764"/>
            <a:ext cx="1555805" cy="389031"/>
            <a:chOff x="4143252" y="2828817"/>
            <a:chExt cx="2123333" cy="53094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83ECC28-109D-228A-4079-00E95EA91DC4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5C46E72-A2FB-6DF9-00D9-6C7F9D41629E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D5755DC2-AEB8-BE2F-A7CE-A7C8138C9E69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A75EABC-AB7E-5338-2B18-971DF17231ED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E56FD5F-49D0-DEFD-89E6-6082F01B2F21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F98C3-6911-4E53-976A-4C96C69C6827}"/>
              </a:ext>
            </a:extLst>
          </p:cNvPr>
          <p:cNvSpPr txBox="1"/>
          <p:nvPr/>
        </p:nvSpPr>
        <p:spPr>
          <a:xfrm>
            <a:off x="6319354" y="2735514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BF17613-DFB2-D6CB-3301-7E1689CBAA2C}"/>
              </a:ext>
            </a:extLst>
          </p:cNvPr>
          <p:cNvSpPr txBox="1"/>
          <p:nvPr/>
        </p:nvSpPr>
        <p:spPr>
          <a:xfrm>
            <a:off x="6063127" y="2729485"/>
            <a:ext cx="512454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3F46CB-C0FE-A770-EA6E-0415FD0CB0ED}"/>
              </a:ext>
            </a:extLst>
          </p:cNvPr>
          <p:cNvSpPr/>
          <p:nvPr/>
        </p:nvSpPr>
        <p:spPr>
          <a:xfrm>
            <a:off x="3272058" y="283803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DBBBBA-F0AD-1999-F32D-133AD316E561}"/>
              </a:ext>
            </a:extLst>
          </p:cNvPr>
          <p:cNvSpPr/>
          <p:nvPr/>
        </p:nvSpPr>
        <p:spPr>
          <a:xfrm>
            <a:off x="3272058" y="772349"/>
            <a:ext cx="1684907" cy="4895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0A686F-F8F1-75B2-1CF8-A96902BCDF3E}"/>
              </a:ext>
            </a:extLst>
          </p:cNvPr>
          <p:cNvGrpSpPr/>
          <p:nvPr/>
        </p:nvGrpSpPr>
        <p:grpSpPr>
          <a:xfrm>
            <a:off x="3336768" y="334048"/>
            <a:ext cx="1555486" cy="389031"/>
            <a:chOff x="4143252" y="2162058"/>
            <a:chExt cx="2122898" cy="5309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E61D9A-A825-477B-17F0-01ABA171847E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B66CDB-D051-7C9D-5403-97223762386D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3789C3-0E42-BB3A-B50B-994FEBA9F472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AF4F20-5C0C-A154-7F30-81761FF4C85A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B01550A-EA98-D360-F227-47F3A172E93A}"/>
              </a:ext>
            </a:extLst>
          </p:cNvPr>
          <p:cNvGrpSpPr/>
          <p:nvPr/>
        </p:nvGrpSpPr>
        <p:grpSpPr>
          <a:xfrm>
            <a:off x="3336609" y="822594"/>
            <a:ext cx="1555805" cy="389031"/>
            <a:chOff x="4143252" y="2828817"/>
            <a:chExt cx="2123333" cy="5309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C88FA61-A979-39EA-C587-D511C09E8152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1E9EF03-F36F-B3B6-F82F-6CF157B110A5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BB47D66-CC9B-241F-8E14-389D271CEFF9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2593416-073E-CCEB-50E6-7EB2D3E81130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45C4620-3CF8-7F27-D796-5EE9D13B87E0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01B5ADF2-F2A6-40FE-5471-7EB57E315A4B}"/>
              </a:ext>
            </a:extLst>
          </p:cNvPr>
          <p:cNvSpPr/>
          <p:nvPr/>
        </p:nvSpPr>
        <p:spPr>
          <a:xfrm rot="10800000">
            <a:off x="3954585" y="1530247"/>
            <a:ext cx="319879" cy="348557"/>
          </a:xfrm>
          <a:prstGeom prst="downArrow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CC11ECC-75B6-753F-6B7F-252F44489DA0}"/>
              </a:ext>
            </a:extLst>
          </p:cNvPr>
          <p:cNvSpPr/>
          <p:nvPr/>
        </p:nvSpPr>
        <p:spPr>
          <a:xfrm>
            <a:off x="2310758" y="4521294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AE091A-7E20-5AB3-2105-16EA69A7B754}"/>
              </a:ext>
            </a:extLst>
          </p:cNvPr>
          <p:cNvSpPr txBox="1"/>
          <p:nvPr/>
        </p:nvSpPr>
        <p:spPr>
          <a:xfrm>
            <a:off x="2207530" y="465683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repeat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C7D699-95D0-6CD6-7324-718941594876}"/>
              </a:ext>
            </a:extLst>
          </p:cNvPr>
          <p:cNvCxnSpPr>
            <a:cxnSpLocks/>
          </p:cNvCxnSpPr>
          <p:nvPr/>
        </p:nvCxnSpPr>
        <p:spPr>
          <a:xfrm flipV="1">
            <a:off x="1834232" y="5029039"/>
            <a:ext cx="516358" cy="42600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52846CB-9798-161B-C04A-F68586515DAD}"/>
              </a:ext>
            </a:extLst>
          </p:cNvPr>
          <p:cNvCxnSpPr>
            <a:cxnSpLocks/>
          </p:cNvCxnSpPr>
          <p:nvPr/>
        </p:nvCxnSpPr>
        <p:spPr>
          <a:xfrm flipH="1">
            <a:off x="1968439" y="5172582"/>
            <a:ext cx="495747" cy="41996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71EE142-296B-839A-9FB9-8EF5EEFB0C7F}"/>
              </a:ext>
            </a:extLst>
          </p:cNvPr>
          <p:cNvSpPr txBox="1"/>
          <p:nvPr/>
        </p:nvSpPr>
        <p:spPr>
          <a:xfrm>
            <a:off x="1816010" y="5498397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5D0BF1-ADB0-E706-12D2-21BAF5858D14}"/>
              </a:ext>
            </a:extLst>
          </p:cNvPr>
          <p:cNvSpPr txBox="1"/>
          <p:nvPr/>
        </p:nvSpPr>
        <p:spPr>
          <a:xfrm>
            <a:off x="2924190" y="407794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두루마리 모양: 세로로 말림 73">
            <a:extLst>
              <a:ext uri="{FF2B5EF4-FFF2-40B4-BE49-F238E27FC236}">
                <a16:creationId xmlns:a16="http://schemas.microsoft.com/office/drawing/2014/main" id="{DCE3AC62-7FFE-3AB1-3B84-2F75B45766B7}"/>
              </a:ext>
            </a:extLst>
          </p:cNvPr>
          <p:cNvSpPr/>
          <p:nvPr/>
        </p:nvSpPr>
        <p:spPr>
          <a:xfrm>
            <a:off x="3456028" y="5104973"/>
            <a:ext cx="470914" cy="522475"/>
          </a:xfrm>
          <a:prstGeom prst="verticalScroll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8EBFCF-5B8F-88B7-7E66-22E7D85A7D14}"/>
              </a:ext>
            </a:extLst>
          </p:cNvPr>
          <p:cNvSpPr txBox="1"/>
          <p:nvPr/>
        </p:nvSpPr>
        <p:spPr>
          <a:xfrm>
            <a:off x="3186208" y="5574506"/>
            <a:ext cx="2800767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&lt;RepeatBackward0&gt;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AC435D9-AD5F-4F7B-79E7-834E33005F8C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3079842" y="4499730"/>
            <a:ext cx="587974" cy="597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6C50C7D-7F83-FB92-D367-A22682F0128F}"/>
              </a:ext>
            </a:extLst>
          </p:cNvPr>
          <p:cNvGrpSpPr/>
          <p:nvPr/>
        </p:nvGrpSpPr>
        <p:grpSpPr>
          <a:xfrm>
            <a:off x="1296905" y="1940390"/>
            <a:ext cx="1555486" cy="389031"/>
            <a:chOff x="4143252" y="2162058"/>
            <a:chExt cx="2122898" cy="53094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4E0FF5-F824-CE5C-1A05-C8ABDC28E0FF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B35AAFD-2A23-6189-0874-D9AFCA784C66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8FB3DB8-074D-ABF3-77DB-290C9501BF03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229550E-28ED-013F-19C9-243A5F11C18D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FB87222-7D0B-D76C-C941-0F591CA73AD8}"/>
              </a:ext>
            </a:extLst>
          </p:cNvPr>
          <p:cNvSpPr txBox="1"/>
          <p:nvPr/>
        </p:nvSpPr>
        <p:spPr>
          <a:xfrm>
            <a:off x="2001246" y="2352512"/>
            <a:ext cx="58221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A82D16-4667-3278-C8BE-85C5DB8E037B}"/>
              </a:ext>
            </a:extLst>
          </p:cNvPr>
          <p:cNvSpPr txBox="1"/>
          <p:nvPr/>
        </p:nvSpPr>
        <p:spPr>
          <a:xfrm>
            <a:off x="1571767" y="2376440"/>
            <a:ext cx="39880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db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293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496EAB04-0B87-6B65-DBDC-1E301AF80BF4}"/>
              </a:ext>
            </a:extLst>
          </p:cNvPr>
          <p:cNvSpPr/>
          <p:nvPr/>
        </p:nvSpPr>
        <p:spPr>
          <a:xfrm>
            <a:off x="5089046" y="1804592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DC923D5-6C41-B33A-91A6-46A05EC6C0BB}"/>
              </a:ext>
            </a:extLst>
          </p:cNvPr>
          <p:cNvCxnSpPr>
            <a:endCxn id="52" idx="1"/>
          </p:cNvCxnSpPr>
          <p:nvPr/>
        </p:nvCxnSpPr>
        <p:spPr>
          <a:xfrm>
            <a:off x="4519974" y="1663915"/>
            <a:ext cx="676503" cy="24810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0E1C275-FD53-5AE4-E08A-46810F41B950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4680119" y="2430749"/>
            <a:ext cx="516358" cy="42600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88183-C1D0-7D73-1FE7-AED161C76319}"/>
              </a:ext>
            </a:extLst>
          </p:cNvPr>
          <p:cNvSpPr txBox="1"/>
          <p:nvPr/>
        </p:nvSpPr>
        <p:spPr>
          <a:xfrm>
            <a:off x="3826183" y="142303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D262C-C5D9-027B-C6A4-7775974023D4}"/>
              </a:ext>
            </a:extLst>
          </p:cNvPr>
          <p:cNvSpPr txBox="1"/>
          <p:nvPr/>
        </p:nvSpPr>
        <p:spPr>
          <a:xfrm>
            <a:off x="3236819" y="327092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8431E1-7C05-7053-2736-805C7AC68479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5822634" y="2171386"/>
            <a:ext cx="950863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8D0489-2D82-A339-5D5B-76FDE9CC31C1}"/>
              </a:ext>
            </a:extLst>
          </p:cNvPr>
          <p:cNvSpPr txBox="1"/>
          <p:nvPr/>
        </p:nvSpPr>
        <p:spPr>
          <a:xfrm>
            <a:off x="6867161" y="2116398"/>
            <a:ext cx="311304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두루마리 모양: 세로로 말림 64">
            <a:extLst>
              <a:ext uri="{FF2B5EF4-FFF2-40B4-BE49-F238E27FC236}">
                <a16:creationId xmlns:a16="http://schemas.microsoft.com/office/drawing/2014/main" id="{47920260-856A-580F-33BB-574447E49066}"/>
              </a:ext>
            </a:extLst>
          </p:cNvPr>
          <p:cNvSpPr/>
          <p:nvPr/>
        </p:nvSpPr>
        <p:spPr>
          <a:xfrm>
            <a:off x="5794531" y="2659100"/>
            <a:ext cx="470914" cy="522475"/>
          </a:xfrm>
          <a:prstGeom prst="verticalScroll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E0DAC-304C-49FC-3F67-955AD5A1E0A6}"/>
              </a:ext>
            </a:extLst>
          </p:cNvPr>
          <p:cNvSpPr txBox="1"/>
          <p:nvPr/>
        </p:nvSpPr>
        <p:spPr>
          <a:xfrm>
            <a:off x="5524711" y="3128633"/>
            <a:ext cx="2031325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AddBackward0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52C2F84-D944-6423-3F7A-F6F6221286CA}"/>
              </a:ext>
            </a:extLst>
          </p:cNvPr>
          <p:cNvCxnSpPr>
            <a:cxnSpLocks/>
            <a:stCxn id="52" idx="5"/>
            <a:endCxn id="65" idx="0"/>
          </p:cNvCxnSpPr>
          <p:nvPr/>
        </p:nvCxnSpPr>
        <p:spPr>
          <a:xfrm>
            <a:off x="5715203" y="2430749"/>
            <a:ext cx="314785" cy="2283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04F7EA6-0A90-C97C-2BB9-AFB5B31E3F41}"/>
              </a:ext>
            </a:extLst>
          </p:cNvPr>
          <p:cNvCxnSpPr>
            <a:cxnSpLocks/>
          </p:cNvCxnSpPr>
          <p:nvPr/>
        </p:nvCxnSpPr>
        <p:spPr>
          <a:xfrm flipH="1">
            <a:off x="5822634" y="1976001"/>
            <a:ext cx="89802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62052A6-98A6-5C12-C51D-B70A930C2AD5}"/>
              </a:ext>
            </a:extLst>
          </p:cNvPr>
          <p:cNvSpPr txBox="1"/>
          <p:nvPr/>
        </p:nvSpPr>
        <p:spPr>
          <a:xfrm>
            <a:off x="6083924" y="1526726"/>
            <a:ext cx="594990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CE9F8C3-B4B9-2DD6-C4EB-632390BD96D8}"/>
              </a:ext>
            </a:extLst>
          </p:cNvPr>
          <p:cNvCxnSpPr>
            <a:cxnSpLocks/>
          </p:cNvCxnSpPr>
          <p:nvPr/>
        </p:nvCxnSpPr>
        <p:spPr>
          <a:xfrm flipH="1">
            <a:off x="4787838" y="2538180"/>
            <a:ext cx="495747" cy="41996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0DF6919-8FC4-6DCE-3E30-64F3941C80A7}"/>
              </a:ext>
            </a:extLst>
          </p:cNvPr>
          <p:cNvSpPr txBox="1"/>
          <p:nvPr/>
        </p:nvSpPr>
        <p:spPr>
          <a:xfrm>
            <a:off x="4985656" y="2604252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FAEC635-38E0-C03D-CF57-2F57FE31DEE1}"/>
              </a:ext>
            </a:extLst>
          </p:cNvPr>
          <p:cNvCxnSpPr>
            <a:cxnSpLocks/>
          </p:cNvCxnSpPr>
          <p:nvPr/>
        </p:nvCxnSpPr>
        <p:spPr>
          <a:xfrm flipH="1" flipV="1">
            <a:off x="4548989" y="1470496"/>
            <a:ext cx="734596" cy="33409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C907FDA-D23C-DD61-D317-CF3FFDFDB5DB}"/>
              </a:ext>
            </a:extLst>
          </p:cNvPr>
          <p:cNvSpPr txBox="1"/>
          <p:nvPr/>
        </p:nvSpPr>
        <p:spPr>
          <a:xfrm>
            <a:off x="4629696" y="1072001"/>
            <a:ext cx="594990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dz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CC11ECC-75B6-753F-6B7F-252F44489DA0}"/>
              </a:ext>
            </a:extLst>
          </p:cNvPr>
          <p:cNvSpPr/>
          <p:nvPr/>
        </p:nvSpPr>
        <p:spPr>
          <a:xfrm>
            <a:off x="3959805" y="2739387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AE091A-7E20-5AB3-2105-16EA69A7B754}"/>
              </a:ext>
            </a:extLst>
          </p:cNvPr>
          <p:cNvSpPr txBox="1"/>
          <p:nvPr/>
        </p:nvSpPr>
        <p:spPr>
          <a:xfrm>
            <a:off x="3856577" y="287492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repeat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C7D699-95D0-6CD6-7324-718941594876}"/>
              </a:ext>
            </a:extLst>
          </p:cNvPr>
          <p:cNvCxnSpPr>
            <a:cxnSpLocks/>
          </p:cNvCxnSpPr>
          <p:nvPr/>
        </p:nvCxnSpPr>
        <p:spPr>
          <a:xfrm flipV="1">
            <a:off x="3483279" y="3247132"/>
            <a:ext cx="516358" cy="42600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52846CB-9798-161B-C04A-F68586515DAD}"/>
              </a:ext>
            </a:extLst>
          </p:cNvPr>
          <p:cNvCxnSpPr>
            <a:cxnSpLocks/>
          </p:cNvCxnSpPr>
          <p:nvPr/>
        </p:nvCxnSpPr>
        <p:spPr>
          <a:xfrm flipH="1">
            <a:off x="3617486" y="3390675"/>
            <a:ext cx="495747" cy="41996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71EE142-296B-839A-9FB9-8EF5EEFB0C7F}"/>
              </a:ext>
            </a:extLst>
          </p:cNvPr>
          <p:cNvSpPr txBox="1"/>
          <p:nvPr/>
        </p:nvSpPr>
        <p:spPr>
          <a:xfrm>
            <a:off x="3465057" y="3716490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5D0BF1-ADB0-E706-12D2-21BAF5858D14}"/>
              </a:ext>
            </a:extLst>
          </p:cNvPr>
          <p:cNvSpPr txBox="1"/>
          <p:nvPr/>
        </p:nvSpPr>
        <p:spPr>
          <a:xfrm>
            <a:off x="4573237" y="229604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두루마리 모양: 세로로 말림 73">
            <a:extLst>
              <a:ext uri="{FF2B5EF4-FFF2-40B4-BE49-F238E27FC236}">
                <a16:creationId xmlns:a16="http://schemas.microsoft.com/office/drawing/2014/main" id="{DCE3AC62-7FFE-3AB1-3B84-2F75B45766B7}"/>
              </a:ext>
            </a:extLst>
          </p:cNvPr>
          <p:cNvSpPr/>
          <p:nvPr/>
        </p:nvSpPr>
        <p:spPr>
          <a:xfrm>
            <a:off x="4324826" y="3668739"/>
            <a:ext cx="470914" cy="522475"/>
          </a:xfrm>
          <a:prstGeom prst="verticalScroll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8EBFCF-5B8F-88B7-7E66-22E7D85A7D14}"/>
              </a:ext>
            </a:extLst>
          </p:cNvPr>
          <p:cNvSpPr txBox="1"/>
          <p:nvPr/>
        </p:nvSpPr>
        <p:spPr>
          <a:xfrm>
            <a:off x="4055006" y="4138272"/>
            <a:ext cx="2800767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&lt;RepeatBackward0&gt;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AC435D9-AD5F-4F7B-79E7-834E33005F8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4560283" y="2717823"/>
            <a:ext cx="168606" cy="9509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C350D37-46AF-AFF5-7413-6E300113C281}"/>
              </a:ext>
            </a:extLst>
          </p:cNvPr>
          <p:cNvSpPr/>
          <p:nvPr/>
        </p:nvSpPr>
        <p:spPr>
          <a:xfrm>
            <a:off x="2150534" y="1351444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9D1888C-F6A7-F459-C44B-A665ECB0109E}"/>
              </a:ext>
            </a:extLst>
          </p:cNvPr>
          <p:cNvCxnSpPr>
            <a:endCxn id="87" idx="1"/>
          </p:cNvCxnSpPr>
          <p:nvPr/>
        </p:nvCxnSpPr>
        <p:spPr>
          <a:xfrm>
            <a:off x="1581462" y="1210767"/>
            <a:ext cx="676503" cy="24810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8021335-6068-3DBF-617F-D157F3C68412}"/>
              </a:ext>
            </a:extLst>
          </p:cNvPr>
          <p:cNvCxnSpPr>
            <a:cxnSpLocks/>
            <a:endCxn id="87" idx="3"/>
          </p:cNvCxnSpPr>
          <p:nvPr/>
        </p:nvCxnSpPr>
        <p:spPr>
          <a:xfrm flipV="1">
            <a:off x="1741607" y="1977601"/>
            <a:ext cx="516358" cy="42600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AF2EA-FA27-8C33-4DAC-27A934693781}"/>
              </a:ext>
            </a:extLst>
          </p:cNvPr>
          <p:cNvSpPr txBox="1"/>
          <p:nvPr/>
        </p:nvSpPr>
        <p:spPr>
          <a:xfrm>
            <a:off x="1299173" y="94309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5628AD-5E9E-0A5D-BA50-49091EACC2D6}"/>
              </a:ext>
            </a:extLst>
          </p:cNvPr>
          <p:cNvSpPr txBox="1"/>
          <p:nvPr/>
        </p:nvSpPr>
        <p:spPr>
          <a:xfrm>
            <a:off x="1376444" y="20832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95E5B6-9347-621F-A4D4-5BCBD8C3F583}"/>
              </a:ext>
            </a:extLst>
          </p:cNvPr>
          <p:cNvCxnSpPr>
            <a:cxnSpLocks/>
            <a:stCxn id="87" idx="6"/>
          </p:cNvCxnSpPr>
          <p:nvPr/>
        </p:nvCxnSpPr>
        <p:spPr>
          <a:xfrm>
            <a:off x="2884122" y="1718238"/>
            <a:ext cx="950863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B17DDE7-2493-257B-2302-1C78C2CEE95D}"/>
              </a:ext>
            </a:extLst>
          </p:cNvPr>
          <p:cNvCxnSpPr>
            <a:cxnSpLocks/>
          </p:cNvCxnSpPr>
          <p:nvPr/>
        </p:nvCxnSpPr>
        <p:spPr>
          <a:xfrm flipH="1">
            <a:off x="2884122" y="1522853"/>
            <a:ext cx="89802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B3CE03E-A1D7-625E-BA74-A02C89365555}"/>
              </a:ext>
            </a:extLst>
          </p:cNvPr>
          <p:cNvCxnSpPr>
            <a:cxnSpLocks/>
          </p:cNvCxnSpPr>
          <p:nvPr/>
        </p:nvCxnSpPr>
        <p:spPr>
          <a:xfrm flipH="1">
            <a:off x="1849326" y="2085032"/>
            <a:ext cx="495747" cy="41996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2E49BD3-E662-DF94-5730-2DED21F27BA6}"/>
              </a:ext>
            </a:extLst>
          </p:cNvPr>
          <p:cNvSpPr txBox="1"/>
          <p:nvPr/>
        </p:nvSpPr>
        <p:spPr>
          <a:xfrm>
            <a:off x="1695775" y="2400687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5C18C5-3AA9-D100-541A-FAC131DA70FC}"/>
              </a:ext>
            </a:extLst>
          </p:cNvPr>
          <p:cNvCxnSpPr>
            <a:cxnSpLocks/>
          </p:cNvCxnSpPr>
          <p:nvPr/>
        </p:nvCxnSpPr>
        <p:spPr>
          <a:xfrm flipH="1" flipV="1">
            <a:off x="1687748" y="1072001"/>
            <a:ext cx="657325" cy="2548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049D473-AA5B-4375-81D2-114103DD9FB8}"/>
              </a:ext>
            </a:extLst>
          </p:cNvPr>
          <p:cNvSpPr txBox="1"/>
          <p:nvPr/>
        </p:nvSpPr>
        <p:spPr>
          <a:xfrm>
            <a:off x="1540123" y="528970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5" name="두루마리 모양: 세로로 말림 124">
            <a:extLst>
              <a:ext uri="{FF2B5EF4-FFF2-40B4-BE49-F238E27FC236}">
                <a16:creationId xmlns:a16="http://schemas.microsoft.com/office/drawing/2014/main" id="{86082CEC-DD28-D28F-941B-470B53DF9E61}"/>
              </a:ext>
            </a:extLst>
          </p:cNvPr>
          <p:cNvSpPr/>
          <p:nvPr/>
        </p:nvSpPr>
        <p:spPr>
          <a:xfrm>
            <a:off x="2642720" y="2292273"/>
            <a:ext cx="470914" cy="522475"/>
          </a:xfrm>
          <a:prstGeom prst="verticalScroll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552FAD-BC38-BE0C-43C4-28794E013551}"/>
              </a:ext>
            </a:extLst>
          </p:cNvPr>
          <p:cNvSpPr txBox="1"/>
          <p:nvPr/>
        </p:nvSpPr>
        <p:spPr>
          <a:xfrm>
            <a:off x="2372900" y="2761806"/>
            <a:ext cx="2031325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AddBackward0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E56EE05-8057-9432-B433-52766B32A493}"/>
              </a:ext>
            </a:extLst>
          </p:cNvPr>
          <p:cNvCxnSpPr>
            <a:cxnSpLocks/>
            <a:stCxn id="87" idx="5"/>
            <a:endCxn id="125" idx="0"/>
          </p:cNvCxnSpPr>
          <p:nvPr/>
        </p:nvCxnSpPr>
        <p:spPr>
          <a:xfrm>
            <a:off x="2776691" y="1977601"/>
            <a:ext cx="101486" cy="31467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23EA508-C560-CBCB-DE98-6134CB5384CA}"/>
              </a:ext>
            </a:extLst>
          </p:cNvPr>
          <p:cNvCxnSpPr>
            <a:cxnSpLocks/>
            <a:stCxn id="58" idx="2"/>
            <a:endCxn id="125" idx="3"/>
          </p:cNvCxnSpPr>
          <p:nvPr/>
        </p:nvCxnSpPr>
        <p:spPr>
          <a:xfrm flipH="1">
            <a:off x="3054770" y="1844821"/>
            <a:ext cx="1117021" cy="7086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6F5113D-28E8-DB6C-D100-90A584508A95}"/>
              </a:ext>
            </a:extLst>
          </p:cNvPr>
          <p:cNvCxnSpPr>
            <a:cxnSpLocks/>
            <a:stCxn id="62" idx="4"/>
            <a:endCxn id="74" idx="0"/>
          </p:cNvCxnSpPr>
          <p:nvPr/>
        </p:nvCxnSpPr>
        <p:spPr>
          <a:xfrm>
            <a:off x="4326599" y="3472975"/>
            <a:ext cx="233684" cy="1957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F8B8EAD-DBEC-4A62-71AE-5756CADDEE6A}"/>
              </a:ext>
            </a:extLst>
          </p:cNvPr>
          <p:cNvCxnSpPr>
            <a:cxnSpLocks/>
            <a:stCxn id="63" idx="2"/>
            <a:endCxn id="65" idx="3"/>
          </p:cNvCxnSpPr>
          <p:nvPr/>
        </p:nvCxnSpPr>
        <p:spPr>
          <a:xfrm flipH="1">
            <a:off x="6206581" y="2538180"/>
            <a:ext cx="816232" cy="38215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71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496EAB04-0B87-6B65-DBDC-1E301AF80BF4}"/>
              </a:ext>
            </a:extLst>
          </p:cNvPr>
          <p:cNvSpPr/>
          <p:nvPr/>
        </p:nvSpPr>
        <p:spPr>
          <a:xfrm>
            <a:off x="4697922" y="2846408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^2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DC923D5-6C41-B33A-91A6-46A05EC6C0BB}"/>
              </a:ext>
            </a:extLst>
          </p:cNvPr>
          <p:cNvCxnSpPr>
            <a:cxnSpLocks/>
            <a:stCxn id="87" idx="6"/>
            <a:endCxn id="52" idx="1"/>
          </p:cNvCxnSpPr>
          <p:nvPr/>
        </p:nvCxnSpPr>
        <p:spPr>
          <a:xfrm>
            <a:off x="3095138" y="2624822"/>
            <a:ext cx="1710215" cy="329017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8431E1-7C05-7053-2736-805C7AC68479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5431510" y="3213202"/>
            <a:ext cx="950863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8D0489-2D82-A339-5D5B-76FDE9CC31C1}"/>
              </a:ext>
            </a:extLst>
          </p:cNvPr>
          <p:cNvSpPr txBox="1"/>
          <p:nvPr/>
        </p:nvSpPr>
        <p:spPr>
          <a:xfrm>
            <a:off x="8046310" y="3067989"/>
            <a:ext cx="594990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04F7EA6-0A90-C97C-2BB9-AFB5B31E3F41}"/>
              </a:ext>
            </a:extLst>
          </p:cNvPr>
          <p:cNvCxnSpPr>
            <a:cxnSpLocks/>
          </p:cNvCxnSpPr>
          <p:nvPr/>
        </p:nvCxnSpPr>
        <p:spPr>
          <a:xfrm flipH="1">
            <a:off x="5431510" y="3017817"/>
            <a:ext cx="89802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62052A6-98A6-5C12-C51D-B70A930C2AD5}"/>
              </a:ext>
            </a:extLst>
          </p:cNvPr>
          <p:cNvSpPr txBox="1"/>
          <p:nvPr/>
        </p:nvSpPr>
        <p:spPr>
          <a:xfrm>
            <a:off x="8033322" y="2757548"/>
            <a:ext cx="898026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FAEC635-38E0-C03D-CF57-2F57FE31DEE1}"/>
              </a:ext>
            </a:extLst>
          </p:cNvPr>
          <p:cNvCxnSpPr>
            <a:cxnSpLocks/>
          </p:cNvCxnSpPr>
          <p:nvPr/>
        </p:nvCxnSpPr>
        <p:spPr>
          <a:xfrm flipH="1" flipV="1">
            <a:off x="3062230" y="2469727"/>
            <a:ext cx="1830231" cy="37668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C350D37-46AF-AFF5-7413-6E300113C281}"/>
              </a:ext>
            </a:extLst>
          </p:cNvPr>
          <p:cNvSpPr/>
          <p:nvPr/>
        </p:nvSpPr>
        <p:spPr>
          <a:xfrm>
            <a:off x="2361550" y="2258028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9D1888C-F6A7-F459-C44B-A665ECB0109E}"/>
              </a:ext>
            </a:extLst>
          </p:cNvPr>
          <p:cNvCxnSpPr>
            <a:endCxn id="87" idx="1"/>
          </p:cNvCxnSpPr>
          <p:nvPr/>
        </p:nvCxnSpPr>
        <p:spPr>
          <a:xfrm>
            <a:off x="1792478" y="2117351"/>
            <a:ext cx="676503" cy="24810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8021335-6068-3DBF-617F-D157F3C68412}"/>
              </a:ext>
            </a:extLst>
          </p:cNvPr>
          <p:cNvCxnSpPr>
            <a:cxnSpLocks/>
            <a:endCxn id="87" idx="3"/>
          </p:cNvCxnSpPr>
          <p:nvPr/>
        </p:nvCxnSpPr>
        <p:spPr>
          <a:xfrm flipV="1">
            <a:off x="1952623" y="2884185"/>
            <a:ext cx="516358" cy="42600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AF2EA-FA27-8C33-4DAC-27A934693781}"/>
              </a:ext>
            </a:extLst>
          </p:cNvPr>
          <p:cNvSpPr txBox="1"/>
          <p:nvPr/>
        </p:nvSpPr>
        <p:spPr>
          <a:xfrm>
            <a:off x="1227900" y="185733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5628AD-5E9E-0A5D-BA50-49091EACC2D6}"/>
              </a:ext>
            </a:extLst>
          </p:cNvPr>
          <p:cNvSpPr txBox="1"/>
          <p:nvPr/>
        </p:nvSpPr>
        <p:spPr>
          <a:xfrm>
            <a:off x="1587460" y="29898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5C18C5-3AA9-D100-541A-FAC131DA70FC}"/>
              </a:ext>
            </a:extLst>
          </p:cNvPr>
          <p:cNvCxnSpPr>
            <a:cxnSpLocks/>
          </p:cNvCxnSpPr>
          <p:nvPr/>
        </p:nvCxnSpPr>
        <p:spPr>
          <a:xfrm flipH="1" flipV="1">
            <a:off x="1898764" y="1978585"/>
            <a:ext cx="657325" cy="2548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049D473-AA5B-4375-81D2-114103DD9FB8}"/>
              </a:ext>
            </a:extLst>
          </p:cNvPr>
          <p:cNvSpPr txBox="1"/>
          <p:nvPr/>
        </p:nvSpPr>
        <p:spPr>
          <a:xfrm>
            <a:off x="1751139" y="1435554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inp.grad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4A5728-4123-5FD3-726D-A19398BF9A33}"/>
              </a:ext>
            </a:extLst>
          </p:cNvPr>
          <p:cNvSpPr txBox="1"/>
          <p:nvPr/>
        </p:nvSpPr>
        <p:spPr>
          <a:xfrm>
            <a:off x="3000638" y="275637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(inp+1)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9208E21-6BA5-C372-4642-A385DA9183E1}"/>
              </a:ext>
            </a:extLst>
          </p:cNvPr>
          <p:cNvSpPr/>
          <p:nvPr/>
        </p:nvSpPr>
        <p:spPr>
          <a:xfrm>
            <a:off x="8207761" y="3760823"/>
            <a:ext cx="1296513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88513F6-CD66-3443-526E-80511A10FBBE}"/>
              </a:ext>
            </a:extLst>
          </p:cNvPr>
          <p:cNvSpPr/>
          <p:nvPr/>
        </p:nvSpPr>
        <p:spPr>
          <a:xfrm>
            <a:off x="8207761" y="4136752"/>
            <a:ext cx="1296513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3F51B10-D9D2-F5D3-8D64-198F612CB15B}"/>
              </a:ext>
            </a:extLst>
          </p:cNvPr>
          <p:cNvSpPr/>
          <p:nvPr/>
        </p:nvSpPr>
        <p:spPr>
          <a:xfrm>
            <a:off x="8257554" y="3799486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F2FB874-72E2-A231-C1D6-8CCD9E7B38A7}"/>
              </a:ext>
            </a:extLst>
          </p:cNvPr>
          <p:cNvSpPr/>
          <p:nvPr/>
        </p:nvSpPr>
        <p:spPr>
          <a:xfrm>
            <a:off x="8556663" y="3799486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C42B659-DE69-9E59-D291-7CCC316B9648}"/>
              </a:ext>
            </a:extLst>
          </p:cNvPr>
          <p:cNvSpPr/>
          <p:nvPr/>
        </p:nvSpPr>
        <p:spPr>
          <a:xfrm>
            <a:off x="8856017" y="3799486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EC19238-452D-F4D0-7E97-AC057D6AFDF9}"/>
              </a:ext>
            </a:extLst>
          </p:cNvPr>
          <p:cNvSpPr/>
          <p:nvPr/>
        </p:nvSpPr>
        <p:spPr>
          <a:xfrm>
            <a:off x="9155125" y="3799486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2E41C75-1688-78AA-7F96-84FA60B795D8}"/>
              </a:ext>
            </a:extLst>
          </p:cNvPr>
          <p:cNvSpPr/>
          <p:nvPr/>
        </p:nvSpPr>
        <p:spPr>
          <a:xfrm>
            <a:off x="8257432" y="417541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871F330-72CC-D756-B7B2-AE225E3C791B}"/>
              </a:ext>
            </a:extLst>
          </p:cNvPr>
          <p:cNvSpPr/>
          <p:nvPr/>
        </p:nvSpPr>
        <p:spPr>
          <a:xfrm>
            <a:off x="8556786" y="417541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D49DEF1-7692-6BDA-7F05-FBBC68C0E787}"/>
              </a:ext>
            </a:extLst>
          </p:cNvPr>
          <p:cNvSpPr/>
          <p:nvPr/>
        </p:nvSpPr>
        <p:spPr>
          <a:xfrm>
            <a:off x="8855895" y="417541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F86189D-153A-A130-CFAD-37D9403F8592}"/>
              </a:ext>
            </a:extLst>
          </p:cNvPr>
          <p:cNvSpPr/>
          <p:nvPr/>
        </p:nvSpPr>
        <p:spPr>
          <a:xfrm>
            <a:off x="9155249" y="417541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89A536A6-9C43-2D2D-1919-78A58942F860}"/>
              </a:ext>
            </a:extLst>
          </p:cNvPr>
          <p:cNvGrpSpPr/>
          <p:nvPr/>
        </p:nvGrpSpPr>
        <p:grpSpPr>
          <a:xfrm>
            <a:off x="8207638" y="4518047"/>
            <a:ext cx="1296513" cy="376681"/>
            <a:chOff x="6017920" y="4075226"/>
            <a:chExt cx="1296513" cy="376681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DED6395-1674-AB9B-2A9D-171222EF756D}"/>
                </a:ext>
              </a:extLst>
            </p:cNvPr>
            <p:cNvSpPr/>
            <p:nvPr/>
          </p:nvSpPr>
          <p:spPr>
            <a:xfrm>
              <a:off x="6017920" y="4075226"/>
              <a:ext cx="1296513" cy="3766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F1361E6-C6BC-5745-F929-098C8E58D71E}"/>
                </a:ext>
              </a:extLst>
            </p:cNvPr>
            <p:cNvSpPr/>
            <p:nvPr/>
          </p:nvSpPr>
          <p:spPr>
            <a:xfrm>
              <a:off x="6067591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0ECB673-186D-E4F6-1097-D24E0BAD2B53}"/>
                </a:ext>
              </a:extLst>
            </p:cNvPr>
            <p:cNvSpPr/>
            <p:nvPr/>
          </p:nvSpPr>
          <p:spPr>
            <a:xfrm>
              <a:off x="6366945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BBEA73D-561A-C2EB-780D-CF64D46326EB}"/>
                </a:ext>
              </a:extLst>
            </p:cNvPr>
            <p:cNvSpPr/>
            <p:nvPr/>
          </p:nvSpPr>
          <p:spPr>
            <a:xfrm>
              <a:off x="6666054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F02469D8-D231-199B-270B-1979BA24E332}"/>
                </a:ext>
              </a:extLst>
            </p:cNvPr>
            <p:cNvSpPr/>
            <p:nvPr/>
          </p:nvSpPr>
          <p:spPr>
            <a:xfrm>
              <a:off x="6965408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EDB6ADA-1F6B-353F-4461-600D5716BAD1}"/>
              </a:ext>
            </a:extLst>
          </p:cNvPr>
          <p:cNvGrpSpPr/>
          <p:nvPr/>
        </p:nvGrpSpPr>
        <p:grpSpPr>
          <a:xfrm>
            <a:off x="8207638" y="4899342"/>
            <a:ext cx="1296513" cy="376681"/>
            <a:chOff x="6017920" y="4075226"/>
            <a:chExt cx="1296513" cy="37668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6CC0CB0-E337-7976-E7D0-FE7B48C6031D}"/>
                </a:ext>
              </a:extLst>
            </p:cNvPr>
            <p:cNvSpPr/>
            <p:nvPr/>
          </p:nvSpPr>
          <p:spPr>
            <a:xfrm>
              <a:off x="6017920" y="4075226"/>
              <a:ext cx="1296513" cy="3766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76BCBA7-D6C0-5974-560C-BC97A6E1E409}"/>
                </a:ext>
              </a:extLst>
            </p:cNvPr>
            <p:cNvSpPr/>
            <p:nvPr/>
          </p:nvSpPr>
          <p:spPr>
            <a:xfrm>
              <a:off x="6067591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6B10FB1-4465-A9DF-D57C-495DA94D406E}"/>
                </a:ext>
              </a:extLst>
            </p:cNvPr>
            <p:cNvSpPr/>
            <p:nvPr/>
          </p:nvSpPr>
          <p:spPr>
            <a:xfrm>
              <a:off x="6366945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1FF5034-0F46-A667-EA54-07454D77CDAB}"/>
                </a:ext>
              </a:extLst>
            </p:cNvPr>
            <p:cNvSpPr/>
            <p:nvPr/>
          </p:nvSpPr>
          <p:spPr>
            <a:xfrm>
              <a:off x="6666054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0F1DE1D-1AD5-AEAA-DF8F-5309492E50CA}"/>
                </a:ext>
              </a:extLst>
            </p:cNvPr>
            <p:cNvSpPr/>
            <p:nvPr/>
          </p:nvSpPr>
          <p:spPr>
            <a:xfrm>
              <a:off x="6965408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5EDCFFF-F5FC-C3A1-FA28-57F9F062DFD5}"/>
              </a:ext>
            </a:extLst>
          </p:cNvPr>
          <p:cNvGrpSpPr/>
          <p:nvPr/>
        </p:nvGrpSpPr>
        <p:grpSpPr>
          <a:xfrm>
            <a:off x="8207638" y="5280637"/>
            <a:ext cx="1296513" cy="376681"/>
            <a:chOff x="6017920" y="4075226"/>
            <a:chExt cx="1296513" cy="376681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8F0648C-8BD1-0FF7-E008-C872447EDB99}"/>
                </a:ext>
              </a:extLst>
            </p:cNvPr>
            <p:cNvSpPr/>
            <p:nvPr/>
          </p:nvSpPr>
          <p:spPr>
            <a:xfrm>
              <a:off x="6017920" y="4075226"/>
              <a:ext cx="1296513" cy="3766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37241F1-2F50-9892-3BF4-9BB692EE186B}"/>
                </a:ext>
              </a:extLst>
            </p:cNvPr>
            <p:cNvSpPr/>
            <p:nvPr/>
          </p:nvSpPr>
          <p:spPr>
            <a:xfrm>
              <a:off x="6067591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BA2EB34-835A-A3F7-636A-A9838D0D9C1E}"/>
                </a:ext>
              </a:extLst>
            </p:cNvPr>
            <p:cNvSpPr/>
            <p:nvPr/>
          </p:nvSpPr>
          <p:spPr>
            <a:xfrm>
              <a:off x="6366945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5EFCC9-ADEA-ACDE-C7AF-F3165BD10226}"/>
                </a:ext>
              </a:extLst>
            </p:cNvPr>
            <p:cNvSpPr/>
            <p:nvPr/>
          </p:nvSpPr>
          <p:spPr>
            <a:xfrm>
              <a:off x="6666054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D973F0E-EA37-7057-8045-EF44DE9E8420}"/>
                </a:ext>
              </a:extLst>
            </p:cNvPr>
            <p:cNvSpPr/>
            <p:nvPr/>
          </p:nvSpPr>
          <p:spPr>
            <a:xfrm>
              <a:off x="6965408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7CB310B-5F5D-22D6-F175-8F7849232446}"/>
              </a:ext>
            </a:extLst>
          </p:cNvPr>
          <p:cNvSpPr/>
          <p:nvPr/>
        </p:nvSpPr>
        <p:spPr>
          <a:xfrm>
            <a:off x="8964379" y="1316707"/>
            <a:ext cx="1296513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61CB74A-7882-9112-0EBA-97400FEAD63E}"/>
              </a:ext>
            </a:extLst>
          </p:cNvPr>
          <p:cNvSpPr/>
          <p:nvPr/>
        </p:nvSpPr>
        <p:spPr>
          <a:xfrm>
            <a:off x="8964379" y="1692636"/>
            <a:ext cx="1296513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33242A0-3417-79AA-F445-35F01BC4E3DD}"/>
              </a:ext>
            </a:extLst>
          </p:cNvPr>
          <p:cNvSpPr/>
          <p:nvPr/>
        </p:nvSpPr>
        <p:spPr>
          <a:xfrm>
            <a:off x="9014172" y="135537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1947E5A-99FF-0425-37F7-06566868FD02}"/>
              </a:ext>
            </a:extLst>
          </p:cNvPr>
          <p:cNvSpPr/>
          <p:nvPr/>
        </p:nvSpPr>
        <p:spPr>
          <a:xfrm>
            <a:off x="9313281" y="135537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DDF004C-4D0C-ACF7-8504-CC850BE97008}"/>
              </a:ext>
            </a:extLst>
          </p:cNvPr>
          <p:cNvSpPr/>
          <p:nvPr/>
        </p:nvSpPr>
        <p:spPr>
          <a:xfrm>
            <a:off x="9612635" y="135537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5917A34-CA3D-C6DF-2E08-9678C4B3AD5E}"/>
              </a:ext>
            </a:extLst>
          </p:cNvPr>
          <p:cNvSpPr/>
          <p:nvPr/>
        </p:nvSpPr>
        <p:spPr>
          <a:xfrm>
            <a:off x="9911743" y="135537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0ECFFBD-2E76-D9E8-B9F0-2982F2C42C09}"/>
              </a:ext>
            </a:extLst>
          </p:cNvPr>
          <p:cNvSpPr/>
          <p:nvPr/>
        </p:nvSpPr>
        <p:spPr>
          <a:xfrm>
            <a:off x="9014050" y="173129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1FD224F-7B9A-7A63-ECEA-B769031EB50C}"/>
              </a:ext>
            </a:extLst>
          </p:cNvPr>
          <p:cNvSpPr/>
          <p:nvPr/>
        </p:nvSpPr>
        <p:spPr>
          <a:xfrm>
            <a:off x="9313404" y="173129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23DFE78-CBE3-DB5D-4A29-E06B7C64D752}"/>
              </a:ext>
            </a:extLst>
          </p:cNvPr>
          <p:cNvSpPr/>
          <p:nvPr/>
        </p:nvSpPr>
        <p:spPr>
          <a:xfrm>
            <a:off x="9612513" y="173129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B6C996B-F1EC-23B2-E227-60A0A1E5960C}"/>
              </a:ext>
            </a:extLst>
          </p:cNvPr>
          <p:cNvSpPr/>
          <p:nvPr/>
        </p:nvSpPr>
        <p:spPr>
          <a:xfrm>
            <a:off x="9911867" y="173129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8E24B3B-B68E-B7C5-0E02-B755DD707D4A}"/>
              </a:ext>
            </a:extLst>
          </p:cNvPr>
          <p:cNvGrpSpPr/>
          <p:nvPr/>
        </p:nvGrpSpPr>
        <p:grpSpPr>
          <a:xfrm>
            <a:off x="8964256" y="2073931"/>
            <a:ext cx="1296513" cy="376681"/>
            <a:chOff x="6017920" y="4075226"/>
            <a:chExt cx="1296513" cy="37668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86B3890-6141-1D01-9660-AA91DE8DFF08}"/>
                </a:ext>
              </a:extLst>
            </p:cNvPr>
            <p:cNvSpPr/>
            <p:nvPr/>
          </p:nvSpPr>
          <p:spPr>
            <a:xfrm>
              <a:off x="6017920" y="4075226"/>
              <a:ext cx="1296513" cy="3766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08718EE3-AFE0-253D-D175-8BBF5A6E72F8}"/>
                </a:ext>
              </a:extLst>
            </p:cNvPr>
            <p:cNvSpPr/>
            <p:nvPr/>
          </p:nvSpPr>
          <p:spPr>
            <a:xfrm>
              <a:off x="6067591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421168B-E1E9-0599-43C3-784919E1E95B}"/>
                </a:ext>
              </a:extLst>
            </p:cNvPr>
            <p:cNvSpPr/>
            <p:nvPr/>
          </p:nvSpPr>
          <p:spPr>
            <a:xfrm>
              <a:off x="6366945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E9658-858A-E5B3-5FFF-3E0D3AD1EA7F}"/>
                </a:ext>
              </a:extLst>
            </p:cNvPr>
            <p:cNvSpPr/>
            <p:nvPr/>
          </p:nvSpPr>
          <p:spPr>
            <a:xfrm>
              <a:off x="6666054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1A773474-3D5F-D0F4-A03C-3FAE8F9465A7}"/>
                </a:ext>
              </a:extLst>
            </p:cNvPr>
            <p:cNvSpPr/>
            <p:nvPr/>
          </p:nvSpPr>
          <p:spPr>
            <a:xfrm>
              <a:off x="6965408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DF8A7CD-DAF2-43E4-9CC5-60782A5C623B}"/>
              </a:ext>
            </a:extLst>
          </p:cNvPr>
          <p:cNvGrpSpPr/>
          <p:nvPr/>
        </p:nvGrpSpPr>
        <p:grpSpPr>
          <a:xfrm>
            <a:off x="8964256" y="2455226"/>
            <a:ext cx="1296513" cy="376681"/>
            <a:chOff x="6017920" y="4075226"/>
            <a:chExt cx="1296513" cy="37668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16DB162E-257A-0FB7-F9B7-29DF245CF0C4}"/>
                </a:ext>
              </a:extLst>
            </p:cNvPr>
            <p:cNvSpPr/>
            <p:nvPr/>
          </p:nvSpPr>
          <p:spPr>
            <a:xfrm>
              <a:off x="6017920" y="4075226"/>
              <a:ext cx="1296513" cy="3766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AA1A39E-DA55-AA93-47F0-DA98A43FD57F}"/>
                </a:ext>
              </a:extLst>
            </p:cNvPr>
            <p:cNvSpPr/>
            <p:nvPr/>
          </p:nvSpPr>
          <p:spPr>
            <a:xfrm>
              <a:off x="6067591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13B18298-AD38-248C-4D55-D43F51DD312B}"/>
                </a:ext>
              </a:extLst>
            </p:cNvPr>
            <p:cNvSpPr/>
            <p:nvPr/>
          </p:nvSpPr>
          <p:spPr>
            <a:xfrm>
              <a:off x="6366945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CBA5D61-1F4C-D5CD-80A6-66346268436F}"/>
                </a:ext>
              </a:extLst>
            </p:cNvPr>
            <p:cNvSpPr/>
            <p:nvPr/>
          </p:nvSpPr>
          <p:spPr>
            <a:xfrm>
              <a:off x="6666054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5930949-B82B-A98D-6764-BB8B14C155F6}"/>
                </a:ext>
              </a:extLst>
            </p:cNvPr>
            <p:cNvSpPr/>
            <p:nvPr/>
          </p:nvSpPr>
          <p:spPr>
            <a:xfrm>
              <a:off x="6965408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EB17B68-B1A3-EF1E-83BA-BDAE9C6020D2}"/>
              </a:ext>
            </a:extLst>
          </p:cNvPr>
          <p:cNvGrpSpPr/>
          <p:nvPr/>
        </p:nvGrpSpPr>
        <p:grpSpPr>
          <a:xfrm>
            <a:off x="8964256" y="2836521"/>
            <a:ext cx="1296513" cy="376681"/>
            <a:chOff x="6017920" y="4075226"/>
            <a:chExt cx="1296513" cy="376681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90189D85-2C90-AC37-1211-D13F259C01F6}"/>
                </a:ext>
              </a:extLst>
            </p:cNvPr>
            <p:cNvSpPr/>
            <p:nvPr/>
          </p:nvSpPr>
          <p:spPr>
            <a:xfrm>
              <a:off x="6017920" y="4075226"/>
              <a:ext cx="1296513" cy="3766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C40CA455-D7CE-2B08-B115-257FAD24DC46}"/>
                </a:ext>
              </a:extLst>
            </p:cNvPr>
            <p:cNvSpPr/>
            <p:nvPr/>
          </p:nvSpPr>
          <p:spPr>
            <a:xfrm>
              <a:off x="6067591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2C7504C-1EA7-4B27-E6C8-AA3763AD744B}"/>
                </a:ext>
              </a:extLst>
            </p:cNvPr>
            <p:cNvSpPr/>
            <p:nvPr/>
          </p:nvSpPr>
          <p:spPr>
            <a:xfrm>
              <a:off x="6366945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D961302-7F64-8840-24F4-B3650D8AEC9B}"/>
                </a:ext>
              </a:extLst>
            </p:cNvPr>
            <p:cNvSpPr/>
            <p:nvPr/>
          </p:nvSpPr>
          <p:spPr>
            <a:xfrm>
              <a:off x="6666054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125EAAC-F2BF-D6C9-7CC1-103AC2B29CC0}"/>
                </a:ext>
              </a:extLst>
            </p:cNvPr>
            <p:cNvSpPr/>
            <p:nvPr/>
          </p:nvSpPr>
          <p:spPr>
            <a:xfrm>
              <a:off x="6965408" y="4113889"/>
              <a:ext cx="299354" cy="29935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1" name="타원 210">
            <a:extLst>
              <a:ext uri="{FF2B5EF4-FFF2-40B4-BE49-F238E27FC236}">
                <a16:creationId xmlns:a16="http://schemas.microsoft.com/office/drawing/2014/main" id="{76FD3891-4B04-7395-8B94-C8C8EA8C851E}"/>
              </a:ext>
            </a:extLst>
          </p:cNvPr>
          <p:cNvSpPr/>
          <p:nvPr/>
        </p:nvSpPr>
        <p:spPr>
          <a:xfrm>
            <a:off x="6351931" y="2751511"/>
            <a:ext cx="733588" cy="7335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DFE733B5-FB50-F9C5-8871-0EA75EEA9D2B}"/>
              </a:ext>
            </a:extLst>
          </p:cNvPr>
          <p:cNvCxnSpPr>
            <a:cxnSpLocks/>
          </p:cNvCxnSpPr>
          <p:nvPr/>
        </p:nvCxnSpPr>
        <p:spPr>
          <a:xfrm>
            <a:off x="7085519" y="3280040"/>
            <a:ext cx="950863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4DEBF9E-F1D2-A0CD-B56F-47B014806E65}"/>
              </a:ext>
            </a:extLst>
          </p:cNvPr>
          <p:cNvCxnSpPr>
            <a:cxnSpLocks/>
          </p:cNvCxnSpPr>
          <p:nvPr/>
        </p:nvCxnSpPr>
        <p:spPr>
          <a:xfrm flipH="1">
            <a:off x="7085519" y="3057973"/>
            <a:ext cx="89802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02BF92A-141E-40EC-3E45-BA71967C862E}"/>
              </a:ext>
            </a:extLst>
          </p:cNvPr>
          <p:cNvSpPr/>
          <p:nvPr/>
        </p:nvSpPr>
        <p:spPr>
          <a:xfrm>
            <a:off x="5410194" y="769685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71A0C7D-1A33-FEDA-085A-6A9E39DBF63E}"/>
              </a:ext>
            </a:extLst>
          </p:cNvPr>
          <p:cNvSpPr/>
          <p:nvPr/>
        </p:nvSpPr>
        <p:spPr>
          <a:xfrm>
            <a:off x="5410194" y="1145614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F438261-3662-A436-ED4A-218698A40722}"/>
              </a:ext>
            </a:extLst>
          </p:cNvPr>
          <p:cNvSpPr/>
          <p:nvPr/>
        </p:nvSpPr>
        <p:spPr>
          <a:xfrm>
            <a:off x="5459986" y="80834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016A111-412E-E0D7-C824-4285016099A4}"/>
              </a:ext>
            </a:extLst>
          </p:cNvPr>
          <p:cNvSpPr/>
          <p:nvPr/>
        </p:nvSpPr>
        <p:spPr>
          <a:xfrm>
            <a:off x="5759095" y="80834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CE2E94F-089D-3F54-1663-62A276A18A7D}"/>
              </a:ext>
            </a:extLst>
          </p:cNvPr>
          <p:cNvSpPr/>
          <p:nvPr/>
        </p:nvSpPr>
        <p:spPr>
          <a:xfrm>
            <a:off x="6058449" y="80834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D1FBB65-92DC-EF02-5DC8-EAB11EFB51B9}"/>
              </a:ext>
            </a:extLst>
          </p:cNvPr>
          <p:cNvSpPr/>
          <p:nvPr/>
        </p:nvSpPr>
        <p:spPr>
          <a:xfrm>
            <a:off x="5459864" y="118427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796C366-F1EE-F961-2BF2-C7AD85C9270E}"/>
              </a:ext>
            </a:extLst>
          </p:cNvPr>
          <p:cNvSpPr/>
          <p:nvPr/>
        </p:nvSpPr>
        <p:spPr>
          <a:xfrm>
            <a:off x="5759218" y="118427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49ECBD45-2996-0963-D785-F8249ED3DA96}"/>
              </a:ext>
            </a:extLst>
          </p:cNvPr>
          <p:cNvSpPr/>
          <p:nvPr/>
        </p:nvSpPr>
        <p:spPr>
          <a:xfrm>
            <a:off x="6058327" y="118427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6F2D294-89A2-85AD-48EC-1A8B2315B509}"/>
              </a:ext>
            </a:extLst>
          </p:cNvPr>
          <p:cNvSpPr/>
          <p:nvPr/>
        </p:nvSpPr>
        <p:spPr>
          <a:xfrm>
            <a:off x="5410071" y="1526909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2CA57E33-B514-B635-D9B6-1A52F17C4AFD}"/>
              </a:ext>
            </a:extLst>
          </p:cNvPr>
          <p:cNvSpPr/>
          <p:nvPr/>
        </p:nvSpPr>
        <p:spPr>
          <a:xfrm>
            <a:off x="5459741" y="1565572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DD6109C4-7CDB-7041-D619-3AC415F3F62F}"/>
              </a:ext>
            </a:extLst>
          </p:cNvPr>
          <p:cNvSpPr/>
          <p:nvPr/>
        </p:nvSpPr>
        <p:spPr>
          <a:xfrm>
            <a:off x="5759095" y="1565572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E7A3B8ED-489A-9B8F-0FA4-2C41BC5090EA}"/>
              </a:ext>
            </a:extLst>
          </p:cNvPr>
          <p:cNvSpPr/>
          <p:nvPr/>
        </p:nvSpPr>
        <p:spPr>
          <a:xfrm>
            <a:off x="6058204" y="1565572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103E4F1-E048-F113-0158-02CA1A38AE86}"/>
              </a:ext>
            </a:extLst>
          </p:cNvPr>
          <p:cNvSpPr/>
          <p:nvPr/>
        </p:nvSpPr>
        <p:spPr>
          <a:xfrm>
            <a:off x="5410071" y="1908204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72F224B-3370-DF5D-50BA-AA240A3DABD7}"/>
              </a:ext>
            </a:extLst>
          </p:cNvPr>
          <p:cNvSpPr/>
          <p:nvPr/>
        </p:nvSpPr>
        <p:spPr>
          <a:xfrm>
            <a:off x="5459741" y="194686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DC5E496-108B-8DAB-FDD8-AE9F1FF081CF}"/>
              </a:ext>
            </a:extLst>
          </p:cNvPr>
          <p:cNvSpPr/>
          <p:nvPr/>
        </p:nvSpPr>
        <p:spPr>
          <a:xfrm>
            <a:off x="5759095" y="194686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17B81B1-B038-B563-D2A7-0B5FA44807FD}"/>
              </a:ext>
            </a:extLst>
          </p:cNvPr>
          <p:cNvSpPr/>
          <p:nvPr/>
        </p:nvSpPr>
        <p:spPr>
          <a:xfrm>
            <a:off x="6058204" y="194686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1C2C241-A897-C21C-1CC7-B76144D0F9D5}"/>
              </a:ext>
            </a:extLst>
          </p:cNvPr>
          <p:cNvSpPr/>
          <p:nvPr/>
        </p:nvSpPr>
        <p:spPr>
          <a:xfrm>
            <a:off x="6357557" y="80834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034BFFA-C322-6B39-807A-8E624665D63C}"/>
              </a:ext>
            </a:extLst>
          </p:cNvPr>
          <p:cNvSpPr/>
          <p:nvPr/>
        </p:nvSpPr>
        <p:spPr>
          <a:xfrm>
            <a:off x="6357681" y="118427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9935F22-0344-49C9-4575-3BF244BE61EC}"/>
              </a:ext>
            </a:extLst>
          </p:cNvPr>
          <p:cNvSpPr/>
          <p:nvPr/>
        </p:nvSpPr>
        <p:spPr>
          <a:xfrm>
            <a:off x="6357558" y="1565572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DCE7D6D-A62D-2DC8-D462-656A16723F2E}"/>
              </a:ext>
            </a:extLst>
          </p:cNvPr>
          <p:cNvSpPr/>
          <p:nvPr/>
        </p:nvSpPr>
        <p:spPr>
          <a:xfrm>
            <a:off x="6357558" y="194686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568E171E-6F9B-49BC-2961-F4F28A790A05}"/>
              </a:ext>
            </a:extLst>
          </p:cNvPr>
          <p:cNvSpPr/>
          <p:nvPr/>
        </p:nvSpPr>
        <p:spPr>
          <a:xfrm>
            <a:off x="6656503" y="80421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E48F4BF1-C19D-DB5A-8499-D2B6B8024D08}"/>
              </a:ext>
            </a:extLst>
          </p:cNvPr>
          <p:cNvSpPr/>
          <p:nvPr/>
        </p:nvSpPr>
        <p:spPr>
          <a:xfrm>
            <a:off x="6656627" y="1180143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FDB5CE6D-93E8-5DEF-4F48-700E97185FC0}"/>
              </a:ext>
            </a:extLst>
          </p:cNvPr>
          <p:cNvSpPr/>
          <p:nvPr/>
        </p:nvSpPr>
        <p:spPr>
          <a:xfrm>
            <a:off x="6656504" y="156143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1758435-3914-9DAB-634C-B9266DEBC658}"/>
              </a:ext>
            </a:extLst>
          </p:cNvPr>
          <p:cNvSpPr/>
          <p:nvPr/>
        </p:nvSpPr>
        <p:spPr>
          <a:xfrm>
            <a:off x="6656504" y="1942733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56ABD2DC-A15D-A1F7-18D8-F2F548CF1C3A}"/>
              </a:ext>
            </a:extLst>
          </p:cNvPr>
          <p:cNvSpPr/>
          <p:nvPr/>
        </p:nvSpPr>
        <p:spPr>
          <a:xfrm>
            <a:off x="-305526" y="533932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0157619D-0B71-AA6D-E10F-3E716C2C08D0}"/>
              </a:ext>
            </a:extLst>
          </p:cNvPr>
          <p:cNvSpPr/>
          <p:nvPr/>
        </p:nvSpPr>
        <p:spPr>
          <a:xfrm>
            <a:off x="-305526" y="909861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AFC577F6-9E4A-09B8-8CFE-E0484BC1F837}"/>
              </a:ext>
            </a:extLst>
          </p:cNvPr>
          <p:cNvSpPr/>
          <p:nvPr/>
        </p:nvSpPr>
        <p:spPr>
          <a:xfrm>
            <a:off x="-255734" y="57259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1BF179C-C38F-925F-799F-417C8924932B}"/>
              </a:ext>
            </a:extLst>
          </p:cNvPr>
          <p:cNvSpPr/>
          <p:nvPr/>
        </p:nvSpPr>
        <p:spPr>
          <a:xfrm>
            <a:off x="43375" y="57259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01E8C0-CCFA-1433-4601-7A1EF23E1447}"/>
              </a:ext>
            </a:extLst>
          </p:cNvPr>
          <p:cNvSpPr/>
          <p:nvPr/>
        </p:nvSpPr>
        <p:spPr>
          <a:xfrm>
            <a:off x="342729" y="57259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D55F636-1698-AAD8-1CBD-7001933B2163}"/>
              </a:ext>
            </a:extLst>
          </p:cNvPr>
          <p:cNvSpPr/>
          <p:nvPr/>
        </p:nvSpPr>
        <p:spPr>
          <a:xfrm>
            <a:off x="-255856" y="94852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E1E9AA4-A06C-E247-DF56-1EE72228C466}"/>
              </a:ext>
            </a:extLst>
          </p:cNvPr>
          <p:cNvSpPr/>
          <p:nvPr/>
        </p:nvSpPr>
        <p:spPr>
          <a:xfrm>
            <a:off x="43498" y="94852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E48131A0-9D02-FDAE-9DFD-187C549EC25E}"/>
              </a:ext>
            </a:extLst>
          </p:cNvPr>
          <p:cNvSpPr/>
          <p:nvPr/>
        </p:nvSpPr>
        <p:spPr>
          <a:xfrm>
            <a:off x="342607" y="94852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D039B16-FED8-2BDE-0330-C4FE59143E08}"/>
              </a:ext>
            </a:extLst>
          </p:cNvPr>
          <p:cNvSpPr/>
          <p:nvPr/>
        </p:nvSpPr>
        <p:spPr>
          <a:xfrm>
            <a:off x="-305649" y="1291156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A50A7D52-6ACB-1033-05DA-15748E4C61FF}"/>
              </a:ext>
            </a:extLst>
          </p:cNvPr>
          <p:cNvSpPr/>
          <p:nvPr/>
        </p:nvSpPr>
        <p:spPr>
          <a:xfrm>
            <a:off x="-255979" y="132981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066552A-8E8F-7933-2B2A-B77BAEF9247D}"/>
              </a:ext>
            </a:extLst>
          </p:cNvPr>
          <p:cNvSpPr/>
          <p:nvPr/>
        </p:nvSpPr>
        <p:spPr>
          <a:xfrm>
            <a:off x="43375" y="132981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3266A5DA-C578-CE15-5A72-DE7E744A6DD5}"/>
              </a:ext>
            </a:extLst>
          </p:cNvPr>
          <p:cNvSpPr/>
          <p:nvPr/>
        </p:nvSpPr>
        <p:spPr>
          <a:xfrm>
            <a:off x="342484" y="132981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82AF5645-25CF-A200-5B7B-4AF1F6D571C6}"/>
              </a:ext>
            </a:extLst>
          </p:cNvPr>
          <p:cNvSpPr/>
          <p:nvPr/>
        </p:nvSpPr>
        <p:spPr>
          <a:xfrm>
            <a:off x="-305649" y="1672451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783C3E7A-BC28-55CE-59F4-D9BE89062232}"/>
              </a:ext>
            </a:extLst>
          </p:cNvPr>
          <p:cNvSpPr/>
          <p:nvPr/>
        </p:nvSpPr>
        <p:spPr>
          <a:xfrm>
            <a:off x="-255979" y="171111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358C771-F3F7-84EF-F29E-367DB9DC6ED1}"/>
              </a:ext>
            </a:extLst>
          </p:cNvPr>
          <p:cNvSpPr/>
          <p:nvPr/>
        </p:nvSpPr>
        <p:spPr>
          <a:xfrm>
            <a:off x="43375" y="171111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02A66FEA-4D61-520D-BB43-42B7AF523F18}"/>
              </a:ext>
            </a:extLst>
          </p:cNvPr>
          <p:cNvSpPr/>
          <p:nvPr/>
        </p:nvSpPr>
        <p:spPr>
          <a:xfrm>
            <a:off x="342484" y="171111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76310FE-857A-D874-2A4C-94F77D3982DB}"/>
              </a:ext>
            </a:extLst>
          </p:cNvPr>
          <p:cNvSpPr/>
          <p:nvPr/>
        </p:nvSpPr>
        <p:spPr>
          <a:xfrm>
            <a:off x="641837" y="57259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50888755-FE67-593C-5CB7-3F00D2D5D2E1}"/>
              </a:ext>
            </a:extLst>
          </p:cNvPr>
          <p:cNvSpPr/>
          <p:nvPr/>
        </p:nvSpPr>
        <p:spPr>
          <a:xfrm>
            <a:off x="641961" y="94852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8C62435-920B-F9FE-9824-36B1D633A61A}"/>
              </a:ext>
            </a:extLst>
          </p:cNvPr>
          <p:cNvSpPr/>
          <p:nvPr/>
        </p:nvSpPr>
        <p:spPr>
          <a:xfrm>
            <a:off x="641838" y="132981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A0E2F4D-2BE9-D3F4-3F2C-064A446DB0C6}"/>
              </a:ext>
            </a:extLst>
          </p:cNvPr>
          <p:cNvSpPr/>
          <p:nvPr/>
        </p:nvSpPr>
        <p:spPr>
          <a:xfrm>
            <a:off x="641838" y="171111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89331121-1285-E015-B247-F67B1C1F66F9}"/>
              </a:ext>
            </a:extLst>
          </p:cNvPr>
          <p:cNvSpPr/>
          <p:nvPr/>
        </p:nvSpPr>
        <p:spPr>
          <a:xfrm>
            <a:off x="940783" y="568461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120D633-B46A-DA5A-85CF-0B87B4832785}"/>
              </a:ext>
            </a:extLst>
          </p:cNvPr>
          <p:cNvSpPr/>
          <p:nvPr/>
        </p:nvSpPr>
        <p:spPr>
          <a:xfrm>
            <a:off x="940907" y="94439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0293C03F-52EE-5B02-D750-5EE5CF0F2CB3}"/>
              </a:ext>
            </a:extLst>
          </p:cNvPr>
          <p:cNvSpPr/>
          <p:nvPr/>
        </p:nvSpPr>
        <p:spPr>
          <a:xfrm>
            <a:off x="940784" y="132568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43FEDB6-9CF6-3E54-F3D9-AE513AB8062D}"/>
              </a:ext>
            </a:extLst>
          </p:cNvPr>
          <p:cNvSpPr/>
          <p:nvPr/>
        </p:nvSpPr>
        <p:spPr>
          <a:xfrm>
            <a:off x="940784" y="170698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8778B9D-5A61-B3AB-BCE7-762806FD51D6}"/>
              </a:ext>
            </a:extLst>
          </p:cNvPr>
          <p:cNvSpPr/>
          <p:nvPr/>
        </p:nvSpPr>
        <p:spPr>
          <a:xfrm>
            <a:off x="2949026" y="3233985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C03C788-26B5-3782-AC7B-8FA5748D743D}"/>
              </a:ext>
            </a:extLst>
          </p:cNvPr>
          <p:cNvSpPr/>
          <p:nvPr/>
        </p:nvSpPr>
        <p:spPr>
          <a:xfrm>
            <a:off x="2949026" y="3609914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EC5386F5-4573-F7C0-4230-BA8B6D7614DA}"/>
              </a:ext>
            </a:extLst>
          </p:cNvPr>
          <p:cNvSpPr/>
          <p:nvPr/>
        </p:nvSpPr>
        <p:spPr>
          <a:xfrm>
            <a:off x="2998818" y="327264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6D297ED-3FE3-7A42-E908-A60B8D40A404}"/>
              </a:ext>
            </a:extLst>
          </p:cNvPr>
          <p:cNvSpPr/>
          <p:nvPr/>
        </p:nvSpPr>
        <p:spPr>
          <a:xfrm>
            <a:off x="3297927" y="327264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CD25E80-380D-2944-D7DF-76E1B1635463}"/>
              </a:ext>
            </a:extLst>
          </p:cNvPr>
          <p:cNvSpPr/>
          <p:nvPr/>
        </p:nvSpPr>
        <p:spPr>
          <a:xfrm>
            <a:off x="3597281" y="327264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EA57EB2F-8F28-FF62-A603-110FF5AD2E7D}"/>
              </a:ext>
            </a:extLst>
          </p:cNvPr>
          <p:cNvSpPr/>
          <p:nvPr/>
        </p:nvSpPr>
        <p:spPr>
          <a:xfrm>
            <a:off x="2998696" y="364857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C76C861-7A58-5000-835A-5795FCBD9893}"/>
              </a:ext>
            </a:extLst>
          </p:cNvPr>
          <p:cNvSpPr/>
          <p:nvPr/>
        </p:nvSpPr>
        <p:spPr>
          <a:xfrm>
            <a:off x="3298050" y="364857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ECF479C4-34E2-BF35-2428-9AE1DF2D8857}"/>
              </a:ext>
            </a:extLst>
          </p:cNvPr>
          <p:cNvSpPr/>
          <p:nvPr/>
        </p:nvSpPr>
        <p:spPr>
          <a:xfrm>
            <a:off x="3597159" y="364857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B59BE19-6A88-B9D2-A1FD-AA29C95F5F15}"/>
              </a:ext>
            </a:extLst>
          </p:cNvPr>
          <p:cNvSpPr/>
          <p:nvPr/>
        </p:nvSpPr>
        <p:spPr>
          <a:xfrm>
            <a:off x="2948903" y="3991209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B6D3C20A-748D-2845-0DD1-FD8B5FE823E7}"/>
              </a:ext>
            </a:extLst>
          </p:cNvPr>
          <p:cNvSpPr/>
          <p:nvPr/>
        </p:nvSpPr>
        <p:spPr>
          <a:xfrm>
            <a:off x="2998573" y="4029872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FE1BF9A-0337-2B65-7528-7007EA1681A6}"/>
              </a:ext>
            </a:extLst>
          </p:cNvPr>
          <p:cNvSpPr/>
          <p:nvPr/>
        </p:nvSpPr>
        <p:spPr>
          <a:xfrm>
            <a:off x="3297927" y="4029872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651FB4B7-103A-E9DB-0611-B26F480244F4}"/>
              </a:ext>
            </a:extLst>
          </p:cNvPr>
          <p:cNvSpPr/>
          <p:nvPr/>
        </p:nvSpPr>
        <p:spPr>
          <a:xfrm>
            <a:off x="3597036" y="4029872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E620179F-E500-619D-A5C3-B28643F33B93}"/>
              </a:ext>
            </a:extLst>
          </p:cNvPr>
          <p:cNvSpPr/>
          <p:nvPr/>
        </p:nvSpPr>
        <p:spPr>
          <a:xfrm>
            <a:off x="2948903" y="4372504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790E0D3-3B23-562D-A388-B10D5C5BD667}"/>
              </a:ext>
            </a:extLst>
          </p:cNvPr>
          <p:cNvSpPr/>
          <p:nvPr/>
        </p:nvSpPr>
        <p:spPr>
          <a:xfrm>
            <a:off x="2998573" y="441116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D98204B-460A-7A2A-7507-3D411BFB6C67}"/>
              </a:ext>
            </a:extLst>
          </p:cNvPr>
          <p:cNvSpPr/>
          <p:nvPr/>
        </p:nvSpPr>
        <p:spPr>
          <a:xfrm>
            <a:off x="3297927" y="441116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61960B5A-7769-BCA2-155A-B669E11A69E9}"/>
              </a:ext>
            </a:extLst>
          </p:cNvPr>
          <p:cNvSpPr/>
          <p:nvPr/>
        </p:nvSpPr>
        <p:spPr>
          <a:xfrm>
            <a:off x="3597036" y="441116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87DB704-141E-A50D-36F3-F2411BC27581}"/>
              </a:ext>
            </a:extLst>
          </p:cNvPr>
          <p:cNvSpPr/>
          <p:nvPr/>
        </p:nvSpPr>
        <p:spPr>
          <a:xfrm>
            <a:off x="3896389" y="327264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4DF769B-451E-6DF3-4F94-70EA36A6FCD5}"/>
              </a:ext>
            </a:extLst>
          </p:cNvPr>
          <p:cNvSpPr/>
          <p:nvPr/>
        </p:nvSpPr>
        <p:spPr>
          <a:xfrm>
            <a:off x="3896513" y="364857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9FCDA18-33DA-EBE1-0D79-6354C4D13B83}"/>
              </a:ext>
            </a:extLst>
          </p:cNvPr>
          <p:cNvSpPr/>
          <p:nvPr/>
        </p:nvSpPr>
        <p:spPr>
          <a:xfrm>
            <a:off x="3896390" y="4029872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81721F11-057A-9A1A-786A-851399943458}"/>
              </a:ext>
            </a:extLst>
          </p:cNvPr>
          <p:cNvSpPr/>
          <p:nvPr/>
        </p:nvSpPr>
        <p:spPr>
          <a:xfrm>
            <a:off x="3896390" y="441116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FB277BE-6DCF-790F-0EC3-78DC5988A728}"/>
              </a:ext>
            </a:extLst>
          </p:cNvPr>
          <p:cNvSpPr/>
          <p:nvPr/>
        </p:nvSpPr>
        <p:spPr>
          <a:xfrm>
            <a:off x="4195335" y="326851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F65DE256-7F67-2C03-1375-C54EABDE195E}"/>
              </a:ext>
            </a:extLst>
          </p:cNvPr>
          <p:cNvSpPr/>
          <p:nvPr/>
        </p:nvSpPr>
        <p:spPr>
          <a:xfrm>
            <a:off x="4195459" y="3644443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D627160-C2A7-B7C7-39CD-12B89A249314}"/>
              </a:ext>
            </a:extLst>
          </p:cNvPr>
          <p:cNvSpPr/>
          <p:nvPr/>
        </p:nvSpPr>
        <p:spPr>
          <a:xfrm>
            <a:off x="4195336" y="4025738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C8EB7547-37AD-AC03-97E1-79F4C7528158}"/>
              </a:ext>
            </a:extLst>
          </p:cNvPr>
          <p:cNvSpPr/>
          <p:nvPr/>
        </p:nvSpPr>
        <p:spPr>
          <a:xfrm>
            <a:off x="4195336" y="4407033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EA135CFA-1D5E-6218-5A47-8BE744A590FB}"/>
              </a:ext>
            </a:extLst>
          </p:cNvPr>
          <p:cNvSpPr/>
          <p:nvPr/>
        </p:nvSpPr>
        <p:spPr>
          <a:xfrm>
            <a:off x="3301935" y="951058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FC72D942-DECB-945C-595E-EC2960869238}"/>
              </a:ext>
            </a:extLst>
          </p:cNvPr>
          <p:cNvSpPr/>
          <p:nvPr/>
        </p:nvSpPr>
        <p:spPr>
          <a:xfrm>
            <a:off x="3301935" y="1326987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AABD1DE9-8EE8-B813-7198-436DF3BB52B9}"/>
              </a:ext>
            </a:extLst>
          </p:cNvPr>
          <p:cNvSpPr/>
          <p:nvPr/>
        </p:nvSpPr>
        <p:spPr>
          <a:xfrm>
            <a:off x="3351727" y="989721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6FDBEA70-DB65-4B0F-7588-37743F00D62F}"/>
              </a:ext>
            </a:extLst>
          </p:cNvPr>
          <p:cNvSpPr/>
          <p:nvPr/>
        </p:nvSpPr>
        <p:spPr>
          <a:xfrm>
            <a:off x="3650836" y="989721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2C5527F3-5BBA-EB3E-07A0-02513BC5715B}"/>
              </a:ext>
            </a:extLst>
          </p:cNvPr>
          <p:cNvSpPr/>
          <p:nvPr/>
        </p:nvSpPr>
        <p:spPr>
          <a:xfrm>
            <a:off x="3950190" y="989721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963B140E-2580-FF5A-01F6-F5BCF998DD3F}"/>
              </a:ext>
            </a:extLst>
          </p:cNvPr>
          <p:cNvSpPr/>
          <p:nvPr/>
        </p:nvSpPr>
        <p:spPr>
          <a:xfrm>
            <a:off x="3351605" y="136565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9D6A9BA-1ED1-4F64-27BD-AB7A156C499D}"/>
              </a:ext>
            </a:extLst>
          </p:cNvPr>
          <p:cNvSpPr/>
          <p:nvPr/>
        </p:nvSpPr>
        <p:spPr>
          <a:xfrm>
            <a:off x="3650959" y="136565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6EF3CF32-EAC5-79F5-E132-A6FE0B6072B3}"/>
              </a:ext>
            </a:extLst>
          </p:cNvPr>
          <p:cNvSpPr/>
          <p:nvPr/>
        </p:nvSpPr>
        <p:spPr>
          <a:xfrm>
            <a:off x="3950068" y="136565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3BEC176-EB60-9F56-6A54-1920B1865B04}"/>
              </a:ext>
            </a:extLst>
          </p:cNvPr>
          <p:cNvSpPr/>
          <p:nvPr/>
        </p:nvSpPr>
        <p:spPr>
          <a:xfrm>
            <a:off x="3301812" y="1708282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6878D6CC-E569-7AC1-227A-6A67F446D335}"/>
              </a:ext>
            </a:extLst>
          </p:cNvPr>
          <p:cNvSpPr/>
          <p:nvPr/>
        </p:nvSpPr>
        <p:spPr>
          <a:xfrm>
            <a:off x="3351482" y="174694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0DEFDBD4-947D-50E7-68BD-2A5D48BE423E}"/>
              </a:ext>
            </a:extLst>
          </p:cNvPr>
          <p:cNvSpPr/>
          <p:nvPr/>
        </p:nvSpPr>
        <p:spPr>
          <a:xfrm>
            <a:off x="3650836" y="174694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7294DB5A-E21F-9E32-C13D-3AE4C5773778}"/>
              </a:ext>
            </a:extLst>
          </p:cNvPr>
          <p:cNvSpPr/>
          <p:nvPr/>
        </p:nvSpPr>
        <p:spPr>
          <a:xfrm>
            <a:off x="3949945" y="174694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059BAB12-84F7-B8AA-6938-B41035C34E75}"/>
              </a:ext>
            </a:extLst>
          </p:cNvPr>
          <p:cNvSpPr/>
          <p:nvPr/>
        </p:nvSpPr>
        <p:spPr>
          <a:xfrm>
            <a:off x="3301812" y="2089577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6CD66E02-AA37-FED2-040A-0E6D86281E69}"/>
              </a:ext>
            </a:extLst>
          </p:cNvPr>
          <p:cNvSpPr/>
          <p:nvPr/>
        </p:nvSpPr>
        <p:spPr>
          <a:xfrm>
            <a:off x="3351482" y="212824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1A407FE-48E6-06D5-0674-9B72EC1C19F4}"/>
              </a:ext>
            </a:extLst>
          </p:cNvPr>
          <p:cNvSpPr/>
          <p:nvPr/>
        </p:nvSpPr>
        <p:spPr>
          <a:xfrm>
            <a:off x="3650836" y="212824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BA599CAB-A116-EE41-1043-1315F6A350B2}"/>
              </a:ext>
            </a:extLst>
          </p:cNvPr>
          <p:cNvSpPr/>
          <p:nvPr/>
        </p:nvSpPr>
        <p:spPr>
          <a:xfrm>
            <a:off x="3949945" y="212824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30C38640-F0C6-4DE2-BE74-4FF4448CED0C}"/>
              </a:ext>
            </a:extLst>
          </p:cNvPr>
          <p:cNvSpPr/>
          <p:nvPr/>
        </p:nvSpPr>
        <p:spPr>
          <a:xfrm>
            <a:off x="4249298" y="989721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28C7C24D-F93C-F901-EC70-81E21499282B}"/>
              </a:ext>
            </a:extLst>
          </p:cNvPr>
          <p:cNvSpPr/>
          <p:nvPr/>
        </p:nvSpPr>
        <p:spPr>
          <a:xfrm>
            <a:off x="4249422" y="136565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4D3E0974-9721-CA74-F3B3-191381ECDAAD}"/>
              </a:ext>
            </a:extLst>
          </p:cNvPr>
          <p:cNvSpPr/>
          <p:nvPr/>
        </p:nvSpPr>
        <p:spPr>
          <a:xfrm>
            <a:off x="4249299" y="174694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60D5FF30-4CC3-94AF-0CD8-769C7CB5AAE9}"/>
              </a:ext>
            </a:extLst>
          </p:cNvPr>
          <p:cNvSpPr/>
          <p:nvPr/>
        </p:nvSpPr>
        <p:spPr>
          <a:xfrm>
            <a:off x="4249299" y="212824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F2D68D50-65B8-72E3-6ACB-798700FD50F2}"/>
              </a:ext>
            </a:extLst>
          </p:cNvPr>
          <p:cNvSpPr/>
          <p:nvPr/>
        </p:nvSpPr>
        <p:spPr>
          <a:xfrm>
            <a:off x="4548244" y="985587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5E0773B6-7263-C24F-05E1-7875619A4602}"/>
              </a:ext>
            </a:extLst>
          </p:cNvPr>
          <p:cNvSpPr/>
          <p:nvPr/>
        </p:nvSpPr>
        <p:spPr>
          <a:xfrm>
            <a:off x="4548368" y="1361516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44383A73-716E-F964-0306-D32E87CA236E}"/>
              </a:ext>
            </a:extLst>
          </p:cNvPr>
          <p:cNvSpPr/>
          <p:nvPr/>
        </p:nvSpPr>
        <p:spPr>
          <a:xfrm>
            <a:off x="4548245" y="1742811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536BD268-1022-5367-B0D0-E8E56E85BAE3}"/>
              </a:ext>
            </a:extLst>
          </p:cNvPr>
          <p:cNvSpPr/>
          <p:nvPr/>
        </p:nvSpPr>
        <p:spPr>
          <a:xfrm>
            <a:off x="4548245" y="2124106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A02ACE59-C7F8-6B7D-1AEC-B2F77E4D8E06}"/>
                  </a:ext>
                </a:extLst>
              </p:cNvPr>
              <p:cNvSpPr txBox="1"/>
              <p:nvPr/>
            </p:nvSpPr>
            <p:spPr>
              <a:xfrm>
                <a:off x="6656503" y="103328"/>
                <a:ext cx="1300035" cy="360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inp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+1)^2</m:t>
                      </m:r>
                    </m:oMath>
                  </m:oMathPara>
                </a14:m>
                <a:endPara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A02ACE59-C7F8-6B7D-1AEC-B2F77E4D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03" y="103328"/>
                <a:ext cx="1300035" cy="360099"/>
              </a:xfrm>
              <a:prstGeom prst="rect">
                <a:avLst/>
              </a:prstGeom>
              <a:blipFill>
                <a:blip r:embed="rId2"/>
                <a:stretch>
                  <a:fillRect l="-3286" r="-1408" b="-18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67B7031A-856B-BCC6-1272-3BD3E9CB74B7}"/>
              </a:ext>
            </a:extLst>
          </p:cNvPr>
          <p:cNvSpPr/>
          <p:nvPr/>
        </p:nvSpPr>
        <p:spPr>
          <a:xfrm>
            <a:off x="1457711" y="51572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4FFF7E6A-7392-7B89-4C95-E939E0EB3AD0}"/>
              </a:ext>
            </a:extLst>
          </p:cNvPr>
          <p:cNvSpPr/>
          <p:nvPr/>
        </p:nvSpPr>
        <p:spPr>
          <a:xfrm>
            <a:off x="1457711" y="427501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3EB936DD-706A-FA77-AD53-A0CC39AFEC51}"/>
              </a:ext>
            </a:extLst>
          </p:cNvPr>
          <p:cNvSpPr/>
          <p:nvPr/>
        </p:nvSpPr>
        <p:spPr>
          <a:xfrm>
            <a:off x="1507503" y="9023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AC2167FC-2BEF-29C6-6D08-2C8FB32257C8}"/>
              </a:ext>
            </a:extLst>
          </p:cNvPr>
          <p:cNvSpPr/>
          <p:nvPr/>
        </p:nvSpPr>
        <p:spPr>
          <a:xfrm>
            <a:off x="1806612" y="9023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43287C3F-B7E2-F469-70C4-49F55CA80636}"/>
              </a:ext>
            </a:extLst>
          </p:cNvPr>
          <p:cNvSpPr/>
          <p:nvPr/>
        </p:nvSpPr>
        <p:spPr>
          <a:xfrm>
            <a:off x="2105966" y="9023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2F5AB2F7-942E-8AE6-9D49-883352D1E6DC}"/>
              </a:ext>
            </a:extLst>
          </p:cNvPr>
          <p:cNvSpPr/>
          <p:nvPr/>
        </p:nvSpPr>
        <p:spPr>
          <a:xfrm>
            <a:off x="1507381" y="46616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81312B86-9C7F-2D7B-3F94-06A909DB7CD1}"/>
              </a:ext>
            </a:extLst>
          </p:cNvPr>
          <p:cNvSpPr/>
          <p:nvPr/>
        </p:nvSpPr>
        <p:spPr>
          <a:xfrm>
            <a:off x="1806735" y="46616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57A2790B-DE74-B50C-CF02-21C95A62DE5E}"/>
              </a:ext>
            </a:extLst>
          </p:cNvPr>
          <p:cNvSpPr/>
          <p:nvPr/>
        </p:nvSpPr>
        <p:spPr>
          <a:xfrm>
            <a:off x="2105844" y="46616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B7AECB78-06A6-6878-52FE-D5E151439D0D}"/>
              </a:ext>
            </a:extLst>
          </p:cNvPr>
          <p:cNvSpPr/>
          <p:nvPr/>
        </p:nvSpPr>
        <p:spPr>
          <a:xfrm>
            <a:off x="1457588" y="808796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4629E243-5EBC-35C6-FC2F-05787632E900}"/>
              </a:ext>
            </a:extLst>
          </p:cNvPr>
          <p:cNvSpPr/>
          <p:nvPr/>
        </p:nvSpPr>
        <p:spPr>
          <a:xfrm>
            <a:off x="1507258" y="84745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BC5814EA-C4C3-BDFF-50F7-C7F1DED9571B}"/>
              </a:ext>
            </a:extLst>
          </p:cNvPr>
          <p:cNvSpPr/>
          <p:nvPr/>
        </p:nvSpPr>
        <p:spPr>
          <a:xfrm>
            <a:off x="1806612" y="84745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CCA29E3-6FBA-0695-C321-6FE0BAE6E57C}"/>
              </a:ext>
            </a:extLst>
          </p:cNvPr>
          <p:cNvSpPr/>
          <p:nvPr/>
        </p:nvSpPr>
        <p:spPr>
          <a:xfrm>
            <a:off x="2105721" y="84745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AD1B6D8B-B539-B525-CACE-B1F7B5365DDC}"/>
              </a:ext>
            </a:extLst>
          </p:cNvPr>
          <p:cNvSpPr/>
          <p:nvPr/>
        </p:nvSpPr>
        <p:spPr>
          <a:xfrm>
            <a:off x="1457588" y="1190091"/>
            <a:ext cx="1608022" cy="3766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127B8224-C2BB-6462-B3F8-6131A5562EE9}"/>
              </a:ext>
            </a:extLst>
          </p:cNvPr>
          <p:cNvSpPr/>
          <p:nvPr/>
        </p:nvSpPr>
        <p:spPr>
          <a:xfrm>
            <a:off x="1507258" y="122875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3D1CAAB7-DB2E-69FA-5339-689DF3716949}"/>
              </a:ext>
            </a:extLst>
          </p:cNvPr>
          <p:cNvSpPr/>
          <p:nvPr/>
        </p:nvSpPr>
        <p:spPr>
          <a:xfrm>
            <a:off x="1806612" y="122875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048CFCC2-96B6-C906-AAF0-9E07E9BD69E4}"/>
              </a:ext>
            </a:extLst>
          </p:cNvPr>
          <p:cNvSpPr/>
          <p:nvPr/>
        </p:nvSpPr>
        <p:spPr>
          <a:xfrm>
            <a:off x="2105721" y="122875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A08F72B5-85CB-ACFB-2A53-4533840180CB}"/>
              </a:ext>
            </a:extLst>
          </p:cNvPr>
          <p:cNvSpPr/>
          <p:nvPr/>
        </p:nvSpPr>
        <p:spPr>
          <a:xfrm>
            <a:off x="2405074" y="9023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64C192E0-9BEF-CEDB-0E81-B993042B4843}"/>
              </a:ext>
            </a:extLst>
          </p:cNvPr>
          <p:cNvSpPr/>
          <p:nvPr/>
        </p:nvSpPr>
        <p:spPr>
          <a:xfrm>
            <a:off x="2405198" y="46616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0777B4F4-1CF7-D9E5-1ED2-4A12D2F52A8F}"/>
              </a:ext>
            </a:extLst>
          </p:cNvPr>
          <p:cNvSpPr/>
          <p:nvPr/>
        </p:nvSpPr>
        <p:spPr>
          <a:xfrm>
            <a:off x="2405075" y="847459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E023A2C-408E-0855-ECB2-9C308C4305C7}"/>
              </a:ext>
            </a:extLst>
          </p:cNvPr>
          <p:cNvSpPr/>
          <p:nvPr/>
        </p:nvSpPr>
        <p:spPr>
          <a:xfrm>
            <a:off x="2405075" y="1228754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A131E93C-DE50-0168-6E6F-8BCC76D42F69}"/>
              </a:ext>
            </a:extLst>
          </p:cNvPr>
          <p:cNvSpPr/>
          <p:nvPr/>
        </p:nvSpPr>
        <p:spPr>
          <a:xfrm>
            <a:off x="2704020" y="86101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9A653CFC-F0BD-9CDF-86AC-1E451BCE5145}"/>
              </a:ext>
            </a:extLst>
          </p:cNvPr>
          <p:cNvSpPr/>
          <p:nvPr/>
        </p:nvSpPr>
        <p:spPr>
          <a:xfrm>
            <a:off x="2704144" y="46203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1CC6ED6A-5CE7-5CD9-EE37-EEF955077C57}"/>
              </a:ext>
            </a:extLst>
          </p:cNvPr>
          <p:cNvSpPr/>
          <p:nvPr/>
        </p:nvSpPr>
        <p:spPr>
          <a:xfrm>
            <a:off x="2704021" y="843325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D4C8218B-F236-461E-DB9C-DB37E5C5EBED}"/>
              </a:ext>
            </a:extLst>
          </p:cNvPr>
          <p:cNvSpPr/>
          <p:nvPr/>
        </p:nvSpPr>
        <p:spPr>
          <a:xfrm>
            <a:off x="2704021" y="1224620"/>
            <a:ext cx="299354" cy="2993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3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6021733-9208-BAC2-74BF-6F7DD72EDFAD}"/>
              </a:ext>
            </a:extLst>
          </p:cNvPr>
          <p:cNvSpPr txBox="1"/>
          <p:nvPr/>
        </p:nvSpPr>
        <p:spPr>
          <a:xfrm>
            <a:off x="693174" y="420329"/>
            <a:ext cx="97334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MSPE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C2C5D2-92CA-0580-6123-FCCBA215B027}"/>
                  </a:ext>
                </a:extLst>
              </p:cNvPr>
              <p:cNvSpPr txBox="1"/>
              <p:nvPr/>
            </p:nvSpPr>
            <p:spPr>
              <a:xfrm>
                <a:off x="2300748" y="-294967"/>
                <a:ext cx="2809568" cy="1800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100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sup>
                        <m:e>
                          <m:eqArr>
                            <m:eqArr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3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3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ko-KR" sz="3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nary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C2C5D2-92CA-0580-6123-FCCBA215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-294967"/>
                <a:ext cx="2809568" cy="1800173"/>
              </a:xfrm>
              <a:prstGeom prst="rect">
                <a:avLst/>
              </a:prstGeom>
              <a:blipFill>
                <a:blip r:embed="rId2"/>
                <a:stretch>
                  <a:fillRect r="-11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28A2F-466B-0D4F-43FB-6E3A28EB03C6}"/>
              </a:ext>
            </a:extLst>
          </p:cNvPr>
          <p:cNvSpPr txBox="1"/>
          <p:nvPr/>
        </p:nvSpPr>
        <p:spPr>
          <a:xfrm>
            <a:off x="265471" y="479323"/>
            <a:ext cx="2464136" cy="654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class ST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public: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kor, eng;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total;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double aver;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 input();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 calc();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 output();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 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st.input();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st.calc();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st.output();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4863AD-4F94-299E-A3AE-804AE4EBD2DB}"/>
              </a:ext>
            </a:extLst>
          </p:cNvPr>
          <p:cNvSpPr/>
          <p:nvPr/>
        </p:nvSpPr>
        <p:spPr>
          <a:xfrm>
            <a:off x="4977581" y="169607"/>
            <a:ext cx="1850923" cy="6459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E9AEB1-1173-2A92-4D82-41B155CA6BE8}"/>
              </a:ext>
            </a:extLst>
          </p:cNvPr>
          <p:cNvSpPr/>
          <p:nvPr/>
        </p:nvSpPr>
        <p:spPr>
          <a:xfrm>
            <a:off x="4977581" y="4505632"/>
            <a:ext cx="1850923" cy="42770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E5CD7F-AD08-500B-3BDF-DDF8EE9AE00E}"/>
              </a:ext>
            </a:extLst>
          </p:cNvPr>
          <p:cNvSpPr/>
          <p:nvPr/>
        </p:nvSpPr>
        <p:spPr>
          <a:xfrm>
            <a:off x="4977580" y="4933336"/>
            <a:ext cx="1850923" cy="42770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A9A794-6AD3-FC9C-29E1-AC7E3F63AC60}"/>
              </a:ext>
            </a:extLst>
          </p:cNvPr>
          <p:cNvSpPr/>
          <p:nvPr/>
        </p:nvSpPr>
        <p:spPr>
          <a:xfrm>
            <a:off x="4977579" y="5361040"/>
            <a:ext cx="1850923" cy="42770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5521E-FF52-7AEF-7A9D-70502D280E52}"/>
              </a:ext>
            </a:extLst>
          </p:cNvPr>
          <p:cNvSpPr/>
          <p:nvPr/>
        </p:nvSpPr>
        <p:spPr>
          <a:xfrm>
            <a:off x="4977578" y="5788744"/>
            <a:ext cx="1850923" cy="8406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E5E476-99FA-56BE-E2C1-6792367946FC}"/>
              </a:ext>
            </a:extLst>
          </p:cNvPr>
          <p:cNvCxnSpPr/>
          <p:nvPr/>
        </p:nvCxnSpPr>
        <p:spPr>
          <a:xfrm>
            <a:off x="4306529" y="4505632"/>
            <a:ext cx="4114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A7F318-057D-2D66-7956-75FE33854764}"/>
              </a:ext>
            </a:extLst>
          </p:cNvPr>
          <p:cNvCxnSpPr/>
          <p:nvPr/>
        </p:nvCxnSpPr>
        <p:spPr>
          <a:xfrm>
            <a:off x="4247535" y="6636774"/>
            <a:ext cx="4114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42E02-5524-F780-5F91-06640DE9709D}"/>
              </a:ext>
            </a:extLst>
          </p:cNvPr>
          <p:cNvSpPr txBox="1"/>
          <p:nvPr/>
        </p:nvSpPr>
        <p:spPr>
          <a:xfrm>
            <a:off x="7246074" y="524305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635032-593B-9D1E-50BA-622E55FC860A}"/>
              </a:ext>
            </a:extLst>
          </p:cNvPr>
          <p:cNvCxnSpPr/>
          <p:nvPr/>
        </p:nvCxnSpPr>
        <p:spPr>
          <a:xfrm>
            <a:off x="4306529" y="2330247"/>
            <a:ext cx="4114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88768A-1732-A581-9310-D5D819EB6439}"/>
              </a:ext>
            </a:extLst>
          </p:cNvPr>
          <p:cNvCxnSpPr/>
          <p:nvPr/>
        </p:nvCxnSpPr>
        <p:spPr>
          <a:xfrm>
            <a:off x="4306529" y="612058"/>
            <a:ext cx="4114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133379-F11A-0618-575F-3EBADEEFB2C3}"/>
              </a:ext>
            </a:extLst>
          </p:cNvPr>
          <p:cNvSpPr/>
          <p:nvPr/>
        </p:nvSpPr>
        <p:spPr>
          <a:xfrm>
            <a:off x="4977580" y="612058"/>
            <a:ext cx="1850923" cy="42770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51AF54-0390-C937-AEEF-CA1B679D268C}"/>
              </a:ext>
            </a:extLst>
          </p:cNvPr>
          <p:cNvSpPr/>
          <p:nvPr/>
        </p:nvSpPr>
        <p:spPr>
          <a:xfrm>
            <a:off x="4977579" y="1039762"/>
            <a:ext cx="1850923" cy="42770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ACA32-F805-A414-396C-197024D94EDC}"/>
              </a:ext>
            </a:extLst>
          </p:cNvPr>
          <p:cNvSpPr/>
          <p:nvPr/>
        </p:nvSpPr>
        <p:spPr>
          <a:xfrm>
            <a:off x="4977578" y="1467466"/>
            <a:ext cx="1850923" cy="42770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B5464-FDC8-5784-26AC-831E25BD3894}"/>
              </a:ext>
            </a:extLst>
          </p:cNvPr>
          <p:cNvSpPr txBox="1"/>
          <p:nvPr/>
        </p:nvSpPr>
        <p:spPr>
          <a:xfrm>
            <a:off x="7090627" y="612058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90C37-2B98-0BA7-3EE3-3F9112C423E2}"/>
              </a:ext>
            </a:extLst>
          </p:cNvPr>
          <p:cNvSpPr txBox="1"/>
          <p:nvPr/>
        </p:nvSpPr>
        <p:spPr>
          <a:xfrm>
            <a:off x="7090627" y="100216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2D180-B158-3D0C-9353-A1B83FA02C4C}"/>
              </a:ext>
            </a:extLst>
          </p:cNvPr>
          <p:cNvSpPr txBox="1"/>
          <p:nvPr/>
        </p:nvSpPr>
        <p:spPr>
          <a:xfrm>
            <a:off x="7090624" y="143869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calc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EF9087-3ECD-D9E7-CB66-5883A077BE62}"/>
              </a:ext>
            </a:extLst>
          </p:cNvPr>
          <p:cNvSpPr/>
          <p:nvPr/>
        </p:nvSpPr>
        <p:spPr>
          <a:xfrm>
            <a:off x="4977578" y="1902543"/>
            <a:ext cx="1850923" cy="42770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E7BD0-FF43-0EA9-380E-89D425AD6A47}"/>
              </a:ext>
            </a:extLst>
          </p:cNvPr>
          <p:cNvSpPr txBox="1"/>
          <p:nvPr/>
        </p:nvSpPr>
        <p:spPr>
          <a:xfrm>
            <a:off x="7090624" y="187377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C21C2-67FE-74E6-EDA7-B4579A6DD8A5}"/>
              </a:ext>
            </a:extLst>
          </p:cNvPr>
          <p:cNvSpPr txBox="1"/>
          <p:nvPr/>
        </p:nvSpPr>
        <p:spPr>
          <a:xfrm>
            <a:off x="8362335" y="104641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1CC557-A052-6EF1-CE04-8AD3963540BA}"/>
              </a:ext>
            </a:extLst>
          </p:cNvPr>
          <p:cNvSpPr txBox="1"/>
          <p:nvPr/>
        </p:nvSpPr>
        <p:spPr>
          <a:xfrm>
            <a:off x="6868416" y="4465020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kor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CFF83-9E1A-2388-7279-6700C6407289}"/>
              </a:ext>
            </a:extLst>
          </p:cNvPr>
          <p:cNvSpPr txBox="1"/>
          <p:nvPr/>
        </p:nvSpPr>
        <p:spPr>
          <a:xfrm>
            <a:off x="2684468" y="4251058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0x7ffce602fe80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E432AE-E789-24DD-9BCB-AFF442AB740E}"/>
              </a:ext>
            </a:extLst>
          </p:cNvPr>
          <p:cNvSpPr/>
          <p:nvPr/>
        </p:nvSpPr>
        <p:spPr>
          <a:xfrm>
            <a:off x="4866968" y="4372088"/>
            <a:ext cx="207286" cy="20728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566D68C-5A05-139D-F277-9D54A9636865}"/>
              </a:ext>
            </a:extLst>
          </p:cNvPr>
          <p:cNvCxnSpPr>
            <a:stCxn id="15" idx="1"/>
            <a:endCxn id="25" idx="2"/>
          </p:cNvCxnSpPr>
          <p:nvPr/>
        </p:nvCxnSpPr>
        <p:spPr>
          <a:xfrm rot="10800000" flipV="1">
            <a:off x="4866969" y="1253613"/>
            <a:ext cx="110611" cy="3222117"/>
          </a:xfrm>
          <a:prstGeom prst="bentConnector3">
            <a:avLst>
              <a:gd name="adj1" fmla="val 306670"/>
            </a:avLst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133207-E48C-493F-A7F0-153BC370B6FF}"/>
              </a:ext>
            </a:extLst>
          </p:cNvPr>
          <p:cNvSpPr txBox="1"/>
          <p:nvPr/>
        </p:nvSpPr>
        <p:spPr>
          <a:xfrm>
            <a:off x="4049115" y="5039212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16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FDE4C9F-4A19-D99B-FC22-4BFD839A224C}"/>
              </a:ext>
            </a:extLst>
          </p:cNvPr>
          <p:cNvSpPr/>
          <p:nvPr/>
        </p:nvSpPr>
        <p:spPr>
          <a:xfrm>
            <a:off x="1924664" y="331838"/>
            <a:ext cx="4063180" cy="317827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3813B69-6551-FCE7-25D8-ABF9559D34A9}"/>
              </a:ext>
            </a:extLst>
          </p:cNvPr>
          <p:cNvSpPr/>
          <p:nvPr/>
        </p:nvSpPr>
        <p:spPr>
          <a:xfrm>
            <a:off x="2868561" y="825910"/>
            <a:ext cx="117987" cy="11798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6895F82-BBD9-F74C-CC43-FB914570BA27}"/>
              </a:ext>
            </a:extLst>
          </p:cNvPr>
          <p:cNvSpPr/>
          <p:nvPr/>
        </p:nvSpPr>
        <p:spPr>
          <a:xfrm>
            <a:off x="3082413" y="825909"/>
            <a:ext cx="117987" cy="11798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E74A1B3-492A-AE17-7D8B-6B3CB5BD9A58}"/>
              </a:ext>
            </a:extLst>
          </p:cNvPr>
          <p:cNvGrpSpPr/>
          <p:nvPr/>
        </p:nvGrpSpPr>
        <p:grpSpPr>
          <a:xfrm>
            <a:off x="3517490" y="589935"/>
            <a:ext cx="331839" cy="117988"/>
            <a:chOff x="3517490" y="589935"/>
            <a:chExt cx="331839" cy="11798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3D92F1C-464C-2924-08E7-38830DAA2478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C512D64-0BED-995F-6E44-DD3723B1A70F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D752BD-B13C-02F6-3928-3A27F469F1BE}"/>
              </a:ext>
            </a:extLst>
          </p:cNvPr>
          <p:cNvGrpSpPr/>
          <p:nvPr/>
        </p:nvGrpSpPr>
        <p:grpSpPr>
          <a:xfrm>
            <a:off x="4358149" y="766915"/>
            <a:ext cx="331839" cy="117988"/>
            <a:chOff x="3517490" y="589935"/>
            <a:chExt cx="331839" cy="11798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E3BDA8-70A5-063E-E752-88FDDE123DCF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068A060-B8B6-2642-9F1A-24FCEA3745DB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B660FF6-DD00-1ECC-C535-D983846E9908}"/>
              </a:ext>
            </a:extLst>
          </p:cNvPr>
          <p:cNvGrpSpPr/>
          <p:nvPr/>
        </p:nvGrpSpPr>
        <p:grpSpPr>
          <a:xfrm>
            <a:off x="5198808" y="943895"/>
            <a:ext cx="331839" cy="117988"/>
            <a:chOff x="3517490" y="589935"/>
            <a:chExt cx="331839" cy="117988"/>
          </a:xfrm>
          <a:solidFill>
            <a:srgbClr val="FF0000"/>
          </a:solidFill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D9474C9-6FB3-E46C-942C-E203793B9AEC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DCDAC2D-668C-66E9-DC9A-5F6986C58033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92E4FCD-E2B3-4552-A935-E80C9FDE6164}"/>
              </a:ext>
            </a:extLst>
          </p:cNvPr>
          <p:cNvGrpSpPr/>
          <p:nvPr/>
        </p:nvGrpSpPr>
        <p:grpSpPr>
          <a:xfrm>
            <a:off x="2322873" y="1452713"/>
            <a:ext cx="331839" cy="117988"/>
            <a:chOff x="3517490" y="589935"/>
            <a:chExt cx="331839" cy="11798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ABC0F5B-CE4A-800C-40FB-B4753960F1C4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DC9C283-15A9-0764-2355-BA861BB9A1CA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4256A08-D19D-2846-5D93-544D34F35BD0}"/>
              </a:ext>
            </a:extLst>
          </p:cNvPr>
          <p:cNvGrpSpPr/>
          <p:nvPr/>
        </p:nvGrpSpPr>
        <p:grpSpPr>
          <a:xfrm>
            <a:off x="3185651" y="1452713"/>
            <a:ext cx="331839" cy="117988"/>
            <a:chOff x="3517490" y="589935"/>
            <a:chExt cx="331839" cy="11798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28FD967-1846-B778-6F1A-26DE0536C29D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C7D4190-CC6F-EB4E-B4A3-D5BB4D4FBE0F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CA6FD708-909F-EA64-1DA0-FD83D2D20DE1}"/>
              </a:ext>
            </a:extLst>
          </p:cNvPr>
          <p:cNvSpPr/>
          <p:nvPr/>
        </p:nvSpPr>
        <p:spPr>
          <a:xfrm>
            <a:off x="4041059" y="1437968"/>
            <a:ext cx="117987" cy="11798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022F51-6FB9-C0F0-125B-A9D12CEF260E}"/>
              </a:ext>
            </a:extLst>
          </p:cNvPr>
          <p:cNvSpPr/>
          <p:nvPr/>
        </p:nvSpPr>
        <p:spPr>
          <a:xfrm>
            <a:off x="4254911" y="1437967"/>
            <a:ext cx="117987" cy="11798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03EECB-2406-5903-29AF-AD8ADC4DFE75}"/>
              </a:ext>
            </a:extLst>
          </p:cNvPr>
          <p:cNvGrpSpPr/>
          <p:nvPr/>
        </p:nvGrpSpPr>
        <p:grpSpPr>
          <a:xfrm>
            <a:off x="3495371" y="2064771"/>
            <a:ext cx="331839" cy="117988"/>
            <a:chOff x="3517490" y="589935"/>
            <a:chExt cx="331839" cy="11798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2EE5977-6A0F-1C50-CC5F-3D867D14A29D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5DF27FA-4676-6116-74AB-8DF32B5ED17A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8BB39D-6D64-5CD4-6E82-836D0A94719C}"/>
              </a:ext>
            </a:extLst>
          </p:cNvPr>
          <p:cNvGrpSpPr/>
          <p:nvPr/>
        </p:nvGrpSpPr>
        <p:grpSpPr>
          <a:xfrm>
            <a:off x="4358149" y="2064771"/>
            <a:ext cx="331839" cy="117988"/>
            <a:chOff x="3517490" y="589935"/>
            <a:chExt cx="331839" cy="11798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4A54E60-79D9-15A4-5913-2E089DC07B8F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CB1484C-AD8D-2B97-A5A7-1353FAF7A817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6DFF7D59-F9B7-FD10-8E9E-155588673340}"/>
              </a:ext>
            </a:extLst>
          </p:cNvPr>
          <p:cNvSpPr/>
          <p:nvPr/>
        </p:nvSpPr>
        <p:spPr>
          <a:xfrm>
            <a:off x="4881718" y="1917292"/>
            <a:ext cx="117987" cy="11798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A3FBD54-E91E-9DD6-8D09-CA340D038C9C}"/>
              </a:ext>
            </a:extLst>
          </p:cNvPr>
          <p:cNvSpPr/>
          <p:nvPr/>
        </p:nvSpPr>
        <p:spPr>
          <a:xfrm>
            <a:off x="5095570" y="1917291"/>
            <a:ext cx="117987" cy="11798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7C10A7-835C-3228-9A8F-E181C3F800E0}"/>
              </a:ext>
            </a:extLst>
          </p:cNvPr>
          <p:cNvGrpSpPr/>
          <p:nvPr/>
        </p:nvGrpSpPr>
        <p:grpSpPr>
          <a:xfrm>
            <a:off x="4336030" y="2544095"/>
            <a:ext cx="331839" cy="117988"/>
            <a:chOff x="3517490" y="589935"/>
            <a:chExt cx="331839" cy="11798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69C4702-4626-7829-370E-CE5E0A06DF89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CF16541-FF07-FB81-F4AF-94E0BBBF7BD1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0563AF2-A38A-18FB-7DC1-FDD420045F23}"/>
              </a:ext>
            </a:extLst>
          </p:cNvPr>
          <p:cNvGrpSpPr/>
          <p:nvPr/>
        </p:nvGrpSpPr>
        <p:grpSpPr>
          <a:xfrm>
            <a:off x="5198808" y="2544095"/>
            <a:ext cx="331839" cy="117988"/>
            <a:chOff x="3517490" y="589935"/>
            <a:chExt cx="331839" cy="117988"/>
          </a:xfrm>
          <a:solidFill>
            <a:srgbClr val="FF0000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76AA9C4-7ACF-8E6D-065B-5B1612E9ADDD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8CE47E1-447A-F5A9-9092-51B12E15F641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7C95F864-7237-7BFD-5413-51E18E0F0110}"/>
              </a:ext>
            </a:extLst>
          </p:cNvPr>
          <p:cNvSpPr/>
          <p:nvPr/>
        </p:nvSpPr>
        <p:spPr>
          <a:xfrm>
            <a:off x="3281516" y="2485101"/>
            <a:ext cx="117987" cy="11798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D8A4131-B2A3-5B31-2B9D-5F6677B747AF}"/>
              </a:ext>
            </a:extLst>
          </p:cNvPr>
          <p:cNvSpPr/>
          <p:nvPr/>
        </p:nvSpPr>
        <p:spPr>
          <a:xfrm>
            <a:off x="3495368" y="2485100"/>
            <a:ext cx="117987" cy="11798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BA2F0C-EBD3-F318-C64C-6328DD411E92}"/>
              </a:ext>
            </a:extLst>
          </p:cNvPr>
          <p:cNvGrpSpPr/>
          <p:nvPr/>
        </p:nvGrpSpPr>
        <p:grpSpPr>
          <a:xfrm>
            <a:off x="2986551" y="2942294"/>
            <a:ext cx="331839" cy="117988"/>
            <a:chOff x="3517490" y="589935"/>
            <a:chExt cx="331839" cy="117988"/>
          </a:xfrm>
          <a:solidFill>
            <a:srgbClr val="FF0000"/>
          </a:solidFill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EF60FAF-130B-C4B6-9797-73C1C82168DF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B20A0CC-8781-46A8-795D-E6D16D20678A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84BCCCD-CAB4-149C-DC8E-7A8AD694A64D}"/>
              </a:ext>
            </a:extLst>
          </p:cNvPr>
          <p:cNvGrpSpPr/>
          <p:nvPr/>
        </p:nvGrpSpPr>
        <p:grpSpPr>
          <a:xfrm>
            <a:off x="3849329" y="2942294"/>
            <a:ext cx="331839" cy="117988"/>
            <a:chOff x="3517490" y="589935"/>
            <a:chExt cx="331839" cy="117988"/>
          </a:xfrm>
          <a:solidFill>
            <a:srgbClr val="FF0000"/>
          </a:solidFill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F0AA7B9-2055-005A-DAC8-61494A66405F}"/>
                </a:ext>
              </a:extLst>
            </p:cNvPr>
            <p:cNvSpPr/>
            <p:nvPr/>
          </p:nvSpPr>
          <p:spPr>
            <a:xfrm>
              <a:off x="3517490" y="589936"/>
              <a:ext cx="117987" cy="11798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E34F9F4-B280-2BAF-E12C-8B208A68FA57}"/>
                </a:ext>
              </a:extLst>
            </p:cNvPr>
            <p:cNvSpPr/>
            <p:nvPr/>
          </p:nvSpPr>
          <p:spPr>
            <a:xfrm>
              <a:off x="3731342" y="589935"/>
              <a:ext cx="117987" cy="11798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375DECC3-00DC-018A-EEED-C9C9FD1831DF}"/>
              </a:ext>
            </a:extLst>
          </p:cNvPr>
          <p:cNvSpPr/>
          <p:nvPr/>
        </p:nvSpPr>
        <p:spPr>
          <a:xfrm>
            <a:off x="2396612" y="2256497"/>
            <a:ext cx="117987" cy="117987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29579DA-A281-F734-0429-BABA02FC625F}"/>
              </a:ext>
            </a:extLst>
          </p:cNvPr>
          <p:cNvSpPr/>
          <p:nvPr/>
        </p:nvSpPr>
        <p:spPr>
          <a:xfrm>
            <a:off x="2610464" y="2256496"/>
            <a:ext cx="117987" cy="117987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4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328F88-E4E2-6093-245A-CE42B0C7468E}"/>
              </a:ext>
            </a:extLst>
          </p:cNvPr>
          <p:cNvSpPr/>
          <p:nvPr/>
        </p:nvSpPr>
        <p:spPr>
          <a:xfrm>
            <a:off x="2239869" y="2291046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5E7D75-B4AC-5D5F-10C5-8800E77566B7}"/>
              </a:ext>
            </a:extLst>
          </p:cNvPr>
          <p:cNvSpPr/>
          <p:nvPr/>
        </p:nvSpPr>
        <p:spPr>
          <a:xfrm>
            <a:off x="2312391" y="235895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57F10-8B83-6080-2B3E-8941CA44F0B9}"/>
              </a:ext>
            </a:extLst>
          </p:cNvPr>
          <p:cNvSpPr/>
          <p:nvPr/>
        </p:nvSpPr>
        <p:spPr>
          <a:xfrm>
            <a:off x="2843333" y="2360286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3C783B-E916-BADB-5ABC-DEFA742D7C88}"/>
              </a:ext>
            </a:extLst>
          </p:cNvPr>
          <p:cNvSpPr/>
          <p:nvPr/>
        </p:nvSpPr>
        <p:spPr>
          <a:xfrm>
            <a:off x="2239869" y="2957805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3B93FC-3947-1C7A-8C8E-B146CCF0329B}"/>
              </a:ext>
            </a:extLst>
          </p:cNvPr>
          <p:cNvSpPr/>
          <p:nvPr/>
        </p:nvSpPr>
        <p:spPr>
          <a:xfrm>
            <a:off x="2312391" y="302571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1218CC-CE22-E55C-E098-85D561F1D76B}"/>
              </a:ext>
            </a:extLst>
          </p:cNvPr>
          <p:cNvSpPr/>
          <p:nvPr/>
        </p:nvSpPr>
        <p:spPr>
          <a:xfrm>
            <a:off x="2843333" y="302704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2369CC-6C99-EEA2-4F29-AD3442E81FF1}"/>
              </a:ext>
            </a:extLst>
          </p:cNvPr>
          <p:cNvSpPr/>
          <p:nvPr/>
        </p:nvSpPr>
        <p:spPr>
          <a:xfrm>
            <a:off x="4196090" y="2289714"/>
            <a:ext cx="22995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0D2DD-9B49-4A7A-53BD-58D452A4F73A}"/>
              </a:ext>
            </a:extLst>
          </p:cNvPr>
          <p:cNvSpPr/>
          <p:nvPr/>
        </p:nvSpPr>
        <p:spPr>
          <a:xfrm>
            <a:off x="4196090" y="2956473"/>
            <a:ext cx="22995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F200A6-7F10-3421-F98D-1A6F91823EC2}"/>
              </a:ext>
            </a:extLst>
          </p:cNvPr>
          <p:cNvSpPr txBox="1"/>
          <p:nvPr/>
        </p:nvSpPr>
        <p:spPr>
          <a:xfrm>
            <a:off x="2434406" y="369180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14732-E80C-002A-94CC-A31D0A170BAC}"/>
              </a:ext>
            </a:extLst>
          </p:cNvPr>
          <p:cNvSpPr txBox="1"/>
          <p:nvPr/>
        </p:nvSpPr>
        <p:spPr>
          <a:xfrm>
            <a:off x="4936710" y="369180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1C30D1-7BCE-E4E6-93E2-6E83F8DE5DF8}"/>
              </a:ext>
            </a:extLst>
          </p:cNvPr>
          <p:cNvGrpSpPr/>
          <p:nvPr/>
        </p:nvGrpSpPr>
        <p:grpSpPr>
          <a:xfrm>
            <a:off x="4284405" y="2358288"/>
            <a:ext cx="2122898" cy="530942"/>
            <a:chOff x="4143252" y="2162058"/>
            <a:chExt cx="2122898" cy="53094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56A872-38AB-7C3F-69B8-E06D9450EC08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F63FC9-1D9B-50BA-1774-01D18D97E7BB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D3CF5AE-CD46-7D08-49F9-9317946D892F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FE9785D-7DC5-8EBD-4CE1-C9D7A15D6D1C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6E3D583-9606-756B-96E7-E09DDBEA9217}"/>
              </a:ext>
            </a:extLst>
          </p:cNvPr>
          <p:cNvGrpSpPr/>
          <p:nvPr/>
        </p:nvGrpSpPr>
        <p:grpSpPr>
          <a:xfrm>
            <a:off x="4284188" y="3025047"/>
            <a:ext cx="2123333" cy="530942"/>
            <a:chOff x="4143252" y="2828817"/>
            <a:chExt cx="2123333" cy="53094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6DAF9AD-1C7C-6A54-AF0C-67953485AE3F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62D3AB-C8E0-15CE-F37D-D04DC5B02B68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BA8A776-43D2-D557-1006-05131AFF1177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BE6A400-5757-573D-D683-30B2EC3C8146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71FD0EF-9F9B-1FC8-B49E-07599A05E915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B800F7-9D5A-EA83-24FD-C936A9B84099}"/>
              </a:ext>
            </a:extLst>
          </p:cNvPr>
          <p:cNvSpPr/>
          <p:nvPr/>
        </p:nvSpPr>
        <p:spPr>
          <a:xfrm>
            <a:off x="7244911" y="2289714"/>
            <a:ext cx="22995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9AD2DE-53DE-5D00-B4E6-0C1BCF8FF464}"/>
              </a:ext>
            </a:extLst>
          </p:cNvPr>
          <p:cNvSpPr/>
          <p:nvPr/>
        </p:nvSpPr>
        <p:spPr>
          <a:xfrm>
            <a:off x="7244911" y="2956473"/>
            <a:ext cx="22995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76CEA7-2FE2-D70B-D20D-AD99642A144F}"/>
              </a:ext>
            </a:extLst>
          </p:cNvPr>
          <p:cNvGrpSpPr/>
          <p:nvPr/>
        </p:nvGrpSpPr>
        <p:grpSpPr>
          <a:xfrm>
            <a:off x="7333226" y="2358288"/>
            <a:ext cx="2122898" cy="530942"/>
            <a:chOff x="4143252" y="2162058"/>
            <a:chExt cx="2122898" cy="53094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A95704C-C4C6-0B56-8590-50FA0AA14AF0}"/>
                </a:ext>
              </a:extLst>
            </p:cNvPr>
            <p:cNvSpPr/>
            <p:nvPr/>
          </p:nvSpPr>
          <p:spPr>
            <a:xfrm>
              <a:off x="4143252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5DCBDA6-BE6E-3E0C-BD52-DF31C8D303F2}"/>
                </a:ext>
              </a:extLst>
            </p:cNvPr>
            <p:cNvSpPr/>
            <p:nvPr/>
          </p:nvSpPr>
          <p:spPr>
            <a:xfrm>
              <a:off x="4673759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AE79239-D896-79E6-3172-7743F7D6D410}"/>
                </a:ext>
              </a:extLst>
            </p:cNvPr>
            <p:cNvSpPr/>
            <p:nvPr/>
          </p:nvSpPr>
          <p:spPr>
            <a:xfrm>
              <a:off x="5204701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6617100-5C9D-F320-1749-48F93D694311}"/>
                </a:ext>
              </a:extLst>
            </p:cNvPr>
            <p:cNvSpPr/>
            <p:nvPr/>
          </p:nvSpPr>
          <p:spPr>
            <a:xfrm>
              <a:off x="5735208" y="2162058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3FEAB0B-921D-2CBB-B744-45F9B363CD3E}"/>
              </a:ext>
            </a:extLst>
          </p:cNvPr>
          <p:cNvGrpSpPr/>
          <p:nvPr/>
        </p:nvGrpSpPr>
        <p:grpSpPr>
          <a:xfrm>
            <a:off x="7333009" y="3025047"/>
            <a:ext cx="2123333" cy="530942"/>
            <a:chOff x="4143252" y="2828817"/>
            <a:chExt cx="2123333" cy="53094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4EA9EB4-2994-DF3D-2024-98FF225682A9}"/>
                </a:ext>
              </a:extLst>
            </p:cNvPr>
            <p:cNvSpPr/>
            <p:nvPr/>
          </p:nvSpPr>
          <p:spPr>
            <a:xfrm>
              <a:off x="4143252" y="2828817"/>
              <a:ext cx="530942" cy="5309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6BBB72D-0C7A-04E2-37D0-9A9AD1731D81}"/>
                </a:ext>
              </a:extLst>
            </p:cNvPr>
            <p:cNvGrpSpPr/>
            <p:nvPr/>
          </p:nvGrpSpPr>
          <p:grpSpPr>
            <a:xfrm>
              <a:off x="4674194" y="2828817"/>
              <a:ext cx="1592391" cy="530942"/>
              <a:chOff x="4674194" y="2828817"/>
              <a:chExt cx="1592391" cy="53094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DD8B3D9-AB90-AD91-93AB-C0781173133F}"/>
                  </a:ext>
                </a:extLst>
              </p:cNvPr>
              <p:cNvSpPr/>
              <p:nvPr/>
            </p:nvSpPr>
            <p:spPr>
              <a:xfrm>
                <a:off x="4674194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EBA723F-7C96-67D2-5231-68928FD0CEC9}"/>
                  </a:ext>
                </a:extLst>
              </p:cNvPr>
              <p:cNvSpPr/>
              <p:nvPr/>
            </p:nvSpPr>
            <p:spPr>
              <a:xfrm>
                <a:off x="5204701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3887D43-CBE5-EC37-7CC2-DEBA36DBEBEF}"/>
                  </a:ext>
                </a:extLst>
              </p:cNvPr>
              <p:cNvSpPr/>
              <p:nvPr/>
            </p:nvSpPr>
            <p:spPr>
              <a:xfrm>
                <a:off x="5735643" y="2828817"/>
                <a:ext cx="530942" cy="53094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A39CFD0-F99E-DEAD-FA3A-CC14E7B158B7}"/>
              </a:ext>
            </a:extLst>
          </p:cNvPr>
          <p:cNvSpPr txBox="1"/>
          <p:nvPr/>
        </p:nvSpPr>
        <p:spPr>
          <a:xfrm>
            <a:off x="3592625" y="269246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2988B8-65EE-5301-48A5-A83187E2DA0B}"/>
              </a:ext>
            </a:extLst>
          </p:cNvPr>
          <p:cNvSpPr txBox="1"/>
          <p:nvPr/>
        </p:nvSpPr>
        <p:spPr>
          <a:xfrm>
            <a:off x="6702201" y="269246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A9F530-3440-26DA-3440-E6D2509DFF31}"/>
              </a:ext>
            </a:extLst>
          </p:cNvPr>
          <p:cNvSpPr txBox="1"/>
          <p:nvPr/>
        </p:nvSpPr>
        <p:spPr>
          <a:xfrm>
            <a:off x="8107329" y="369180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81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7FF200A6-7F10-3421-F98D-1A6F91823EC2}"/>
              </a:ext>
            </a:extLst>
          </p:cNvPr>
          <p:cNvSpPr txBox="1"/>
          <p:nvPr/>
        </p:nvSpPr>
        <p:spPr>
          <a:xfrm>
            <a:off x="3990383" y="288889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39CFD0-F99E-DEAD-FA3A-CC14E7B158B7}"/>
              </a:ext>
            </a:extLst>
          </p:cNvPr>
          <p:cNvSpPr txBox="1"/>
          <p:nvPr/>
        </p:nvSpPr>
        <p:spPr>
          <a:xfrm>
            <a:off x="5148602" y="22508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2988B8-65EE-5301-48A5-A83187E2DA0B}"/>
              </a:ext>
            </a:extLst>
          </p:cNvPr>
          <p:cNvSpPr txBox="1"/>
          <p:nvPr/>
        </p:nvSpPr>
        <p:spPr>
          <a:xfrm>
            <a:off x="3121190" y="22508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C4E113-2439-04E0-9635-8B5C5D599F2C}"/>
              </a:ext>
            </a:extLst>
          </p:cNvPr>
          <p:cNvSpPr/>
          <p:nvPr/>
        </p:nvSpPr>
        <p:spPr>
          <a:xfrm>
            <a:off x="5980058" y="224809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E0F9E3-0474-C1BE-240C-A36C86CC9A1F}"/>
              </a:ext>
            </a:extLst>
          </p:cNvPr>
          <p:cNvSpPr/>
          <p:nvPr/>
        </p:nvSpPr>
        <p:spPr>
          <a:xfrm>
            <a:off x="6511000" y="224942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24A130-BB9A-B5C5-CFD8-60307529F53B}"/>
              </a:ext>
            </a:extLst>
          </p:cNvPr>
          <p:cNvSpPr/>
          <p:nvPr/>
        </p:nvSpPr>
        <p:spPr>
          <a:xfrm>
            <a:off x="5485965" y="196775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9557B2-CAD1-A5A9-36C4-6DB8CC2DE9C6}"/>
              </a:ext>
            </a:extLst>
          </p:cNvPr>
          <p:cNvSpPr/>
          <p:nvPr/>
        </p:nvSpPr>
        <p:spPr>
          <a:xfrm>
            <a:off x="5558487" y="26468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89CF0C-365C-4426-DA41-88AFD9863FE7}"/>
              </a:ext>
            </a:extLst>
          </p:cNvPr>
          <p:cNvSpPr/>
          <p:nvPr/>
        </p:nvSpPr>
        <p:spPr>
          <a:xfrm>
            <a:off x="6089429" y="26601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5CDE4-DB97-C664-C5D6-63428C5E831F}"/>
              </a:ext>
            </a:extLst>
          </p:cNvPr>
          <p:cNvSpPr/>
          <p:nvPr/>
        </p:nvSpPr>
        <p:spPr>
          <a:xfrm>
            <a:off x="5485965" y="863534"/>
            <a:ext cx="1206929" cy="66809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F70042-8E41-0048-27BE-A703DE4FC686}"/>
              </a:ext>
            </a:extLst>
          </p:cNvPr>
          <p:cNvSpPr/>
          <p:nvPr/>
        </p:nvSpPr>
        <p:spPr>
          <a:xfrm>
            <a:off x="5558487" y="93144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6F4154-48FE-694E-3FEB-1275F01D607C}"/>
              </a:ext>
            </a:extLst>
          </p:cNvPr>
          <p:cNvSpPr/>
          <p:nvPr/>
        </p:nvSpPr>
        <p:spPr>
          <a:xfrm>
            <a:off x="6089429" y="932774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6CB9-5E07-9D50-2953-CFE2690CC745}"/>
              </a:ext>
            </a:extLst>
          </p:cNvPr>
          <p:cNvSpPr txBox="1"/>
          <p:nvPr/>
        </p:nvSpPr>
        <p:spPr>
          <a:xfrm>
            <a:off x="5680502" y="159753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B94A6-B9A8-D552-C2AC-6A4F244BC8CD}"/>
              </a:ext>
            </a:extLst>
          </p:cNvPr>
          <p:cNvSpPr txBox="1"/>
          <p:nvPr/>
        </p:nvSpPr>
        <p:spPr>
          <a:xfrm>
            <a:off x="505833" y="373843"/>
            <a:ext cx="385714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tf.reduce_sum(inputs, axis=0)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05437-AB8D-EE31-92D5-56B1669F55C5}"/>
              </a:ext>
            </a:extLst>
          </p:cNvPr>
          <p:cNvSpPr/>
          <p:nvPr/>
        </p:nvSpPr>
        <p:spPr>
          <a:xfrm>
            <a:off x="3832037" y="2246761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8F94D-5244-E0EE-DA3B-CB5D00914216}"/>
              </a:ext>
            </a:extLst>
          </p:cNvPr>
          <p:cNvSpPr/>
          <p:nvPr/>
        </p:nvSpPr>
        <p:spPr>
          <a:xfrm>
            <a:off x="4362979" y="224809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7EA5B-3FB4-B765-51CC-8D492DAA061B}"/>
              </a:ext>
            </a:extLst>
          </p:cNvPr>
          <p:cNvSpPr txBox="1"/>
          <p:nvPr/>
        </p:nvSpPr>
        <p:spPr>
          <a:xfrm>
            <a:off x="6085256" y="288889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34C5CB-89A1-3F38-6439-91CD32FFB54F}"/>
              </a:ext>
            </a:extLst>
          </p:cNvPr>
          <p:cNvSpPr txBox="1"/>
          <p:nvPr/>
        </p:nvSpPr>
        <p:spPr>
          <a:xfrm>
            <a:off x="2000708" y="285323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5A71B-EE6B-ED7D-AD62-3FA8E1D9A7E4}"/>
              </a:ext>
            </a:extLst>
          </p:cNvPr>
          <p:cNvSpPr/>
          <p:nvPr/>
        </p:nvSpPr>
        <p:spPr>
          <a:xfrm>
            <a:off x="1842362" y="2211103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B6DFA-FDDD-D6C1-73FF-58A60374B577}"/>
              </a:ext>
            </a:extLst>
          </p:cNvPr>
          <p:cNvSpPr/>
          <p:nvPr/>
        </p:nvSpPr>
        <p:spPr>
          <a:xfrm>
            <a:off x="2373304" y="2212435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40A66A-4087-9EA8-E5A9-B31C44305195}"/>
              </a:ext>
            </a:extLst>
          </p:cNvPr>
          <p:cNvSpPr txBox="1"/>
          <p:nvPr/>
        </p:nvSpPr>
        <p:spPr>
          <a:xfrm>
            <a:off x="3983137" y="456851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393DE-E1DB-4EC7-AB8F-513DEB83283F}"/>
              </a:ext>
            </a:extLst>
          </p:cNvPr>
          <p:cNvSpPr txBox="1"/>
          <p:nvPr/>
        </p:nvSpPr>
        <p:spPr>
          <a:xfrm>
            <a:off x="5141356" y="393050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0DDC6C-F610-8B9C-FCCE-365DE9208603}"/>
              </a:ext>
            </a:extLst>
          </p:cNvPr>
          <p:cNvSpPr txBox="1"/>
          <p:nvPr/>
        </p:nvSpPr>
        <p:spPr>
          <a:xfrm>
            <a:off x="3113944" y="393050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AAE11C-5AD7-C9A8-7E26-E87F369A9157}"/>
              </a:ext>
            </a:extLst>
          </p:cNvPr>
          <p:cNvSpPr/>
          <p:nvPr/>
        </p:nvSpPr>
        <p:spPr>
          <a:xfrm>
            <a:off x="5972812" y="392771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B991E1-C46F-DA1B-6A0F-7E280BC89FD7}"/>
              </a:ext>
            </a:extLst>
          </p:cNvPr>
          <p:cNvSpPr/>
          <p:nvPr/>
        </p:nvSpPr>
        <p:spPr>
          <a:xfrm>
            <a:off x="6503754" y="392904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D7054E-2FD2-DA97-0F3E-ED6467647C55}"/>
              </a:ext>
            </a:extLst>
          </p:cNvPr>
          <p:cNvSpPr/>
          <p:nvPr/>
        </p:nvSpPr>
        <p:spPr>
          <a:xfrm>
            <a:off x="3824791" y="392637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0731BE-D519-9811-124A-8BCCB2737CBE}"/>
              </a:ext>
            </a:extLst>
          </p:cNvPr>
          <p:cNvSpPr/>
          <p:nvPr/>
        </p:nvSpPr>
        <p:spPr>
          <a:xfrm>
            <a:off x="4355733" y="3926378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B5981A-8141-E4A7-1626-D5D161EE5110}"/>
              </a:ext>
            </a:extLst>
          </p:cNvPr>
          <p:cNvSpPr txBox="1"/>
          <p:nvPr/>
        </p:nvSpPr>
        <p:spPr>
          <a:xfrm>
            <a:off x="6078010" y="456851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DD1E02-974B-84B2-A948-DD7480ED2692}"/>
              </a:ext>
            </a:extLst>
          </p:cNvPr>
          <p:cNvSpPr txBox="1"/>
          <p:nvPr/>
        </p:nvSpPr>
        <p:spPr>
          <a:xfrm>
            <a:off x="1993462" y="453285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970F8A-383E-E74C-FBC6-03E19AC8A8BC}"/>
              </a:ext>
            </a:extLst>
          </p:cNvPr>
          <p:cNvSpPr/>
          <p:nvPr/>
        </p:nvSpPr>
        <p:spPr>
          <a:xfrm>
            <a:off x="1835116" y="3890720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A5FC40C-4739-5852-5B94-A31CE03144A5}"/>
              </a:ext>
            </a:extLst>
          </p:cNvPr>
          <p:cNvSpPr/>
          <p:nvPr/>
        </p:nvSpPr>
        <p:spPr>
          <a:xfrm>
            <a:off x="2366058" y="3892052"/>
            <a:ext cx="530942" cy="5309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6772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rgbClr val="FFC000"/>
          </a:solidFill>
        </a:ln>
      </a:spPr>
      <a:bodyPr rtlCol="0" anchor="ctr"/>
      <a:lstStyle>
        <a:defPPr algn="ctr">
          <a:defRPr sz="180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9525">
          <a:solidFill>
            <a:srgbClr val="FF6600"/>
          </a:solidFill>
        </a:ln>
      </a:spPr>
      <a:bodyPr lIns="36000" rIns="36000"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86982</TotalTime>
  <Words>3906</Words>
  <Application>Microsoft Office PowerPoint</Application>
  <PresentationFormat>사용자 지정</PresentationFormat>
  <Paragraphs>1999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맑은 고딕</vt:lpstr>
      <vt:lpstr>Microsoft Sans Serif</vt:lpstr>
      <vt:lpstr>Candara</vt:lpstr>
      <vt:lpstr>Consolas</vt:lpstr>
      <vt:lpstr>Cambria Math</vt:lpstr>
      <vt:lpstr>Courier New</vt:lpstr>
      <vt:lpstr>Arial</vt:lpstr>
      <vt:lpstr>굴림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3818</cp:revision>
  <dcterms:created xsi:type="dcterms:W3CDTF">2008-02-04T08:04:25Z</dcterms:created>
  <dcterms:modified xsi:type="dcterms:W3CDTF">2023-08-18T12:55:32Z</dcterms:modified>
</cp:coreProperties>
</file>