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6413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12" y="2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714624"/>
            <a:ext cx="57150" cy="1428750"/>
          </a:xfrm>
          <a:custGeom>
            <a:avLst/>
            <a:gdLst/>
            <a:ahLst/>
            <a:cxnLst/>
            <a:rect l="l" t="t" r="r" b="b"/>
            <a:pathLst>
              <a:path w="57150" h="1428750">
                <a:moveTo>
                  <a:pt x="57149" y="1428749"/>
                </a:moveTo>
                <a:lnTo>
                  <a:pt x="0" y="1428749"/>
                </a:lnTo>
                <a:lnTo>
                  <a:pt x="0" y="0"/>
                </a:lnTo>
                <a:lnTo>
                  <a:pt x="57149" y="0"/>
                </a:lnTo>
                <a:lnTo>
                  <a:pt x="57149" y="142874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-793"/>
            <a:ext cx="12191999" cy="68579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344024" y="962024"/>
            <a:ext cx="1885950" cy="1885950"/>
          </a:xfrm>
          <a:custGeom>
            <a:avLst/>
            <a:gdLst/>
            <a:ahLst/>
            <a:cxnLst/>
            <a:rect l="l" t="t" r="r" b="b"/>
            <a:pathLst>
              <a:path w="1885950" h="1885950">
                <a:moveTo>
                  <a:pt x="1885949" y="942974"/>
                </a:moveTo>
                <a:lnTo>
                  <a:pt x="1884813" y="989244"/>
                </a:lnTo>
                <a:lnTo>
                  <a:pt x="1881409" y="1035402"/>
                </a:lnTo>
                <a:lnTo>
                  <a:pt x="1875742" y="1081338"/>
                </a:lnTo>
                <a:lnTo>
                  <a:pt x="1867830" y="1126940"/>
                </a:lnTo>
                <a:lnTo>
                  <a:pt x="1857688" y="1172098"/>
                </a:lnTo>
                <a:lnTo>
                  <a:pt x="1845344" y="1216705"/>
                </a:lnTo>
                <a:lnTo>
                  <a:pt x="1830826" y="1260653"/>
                </a:lnTo>
                <a:lnTo>
                  <a:pt x="1814169" y="1303835"/>
                </a:lnTo>
                <a:lnTo>
                  <a:pt x="1795413" y="1346148"/>
                </a:lnTo>
                <a:lnTo>
                  <a:pt x="1774604" y="1387490"/>
                </a:lnTo>
                <a:lnTo>
                  <a:pt x="1751790" y="1427760"/>
                </a:lnTo>
                <a:lnTo>
                  <a:pt x="1727029" y="1466863"/>
                </a:lnTo>
                <a:lnTo>
                  <a:pt x="1700379" y="1504704"/>
                </a:lnTo>
                <a:lnTo>
                  <a:pt x="1671904" y="1541191"/>
                </a:lnTo>
                <a:lnTo>
                  <a:pt x="1641672" y="1576237"/>
                </a:lnTo>
                <a:lnTo>
                  <a:pt x="1609758" y="1609758"/>
                </a:lnTo>
                <a:lnTo>
                  <a:pt x="1576238" y="1641672"/>
                </a:lnTo>
                <a:lnTo>
                  <a:pt x="1541192" y="1671904"/>
                </a:lnTo>
                <a:lnTo>
                  <a:pt x="1504704" y="1700378"/>
                </a:lnTo>
                <a:lnTo>
                  <a:pt x="1466863" y="1727029"/>
                </a:lnTo>
                <a:lnTo>
                  <a:pt x="1427760" y="1751791"/>
                </a:lnTo>
                <a:lnTo>
                  <a:pt x="1387489" y="1774604"/>
                </a:lnTo>
                <a:lnTo>
                  <a:pt x="1346147" y="1795413"/>
                </a:lnTo>
                <a:lnTo>
                  <a:pt x="1303834" y="1814169"/>
                </a:lnTo>
                <a:lnTo>
                  <a:pt x="1260652" y="1830826"/>
                </a:lnTo>
                <a:lnTo>
                  <a:pt x="1216705" y="1845345"/>
                </a:lnTo>
                <a:lnTo>
                  <a:pt x="1172099" y="1857689"/>
                </a:lnTo>
                <a:lnTo>
                  <a:pt x="1126940" y="1867830"/>
                </a:lnTo>
                <a:lnTo>
                  <a:pt x="1081338" y="1875743"/>
                </a:lnTo>
                <a:lnTo>
                  <a:pt x="1035403" y="1881409"/>
                </a:lnTo>
                <a:lnTo>
                  <a:pt x="989244" y="1884813"/>
                </a:lnTo>
                <a:lnTo>
                  <a:pt x="942974" y="1885949"/>
                </a:lnTo>
                <a:lnTo>
                  <a:pt x="931402" y="1885878"/>
                </a:lnTo>
                <a:lnTo>
                  <a:pt x="885149" y="1884175"/>
                </a:lnTo>
                <a:lnTo>
                  <a:pt x="839036" y="1880204"/>
                </a:lnTo>
                <a:lnTo>
                  <a:pt x="793174" y="1873974"/>
                </a:lnTo>
                <a:lnTo>
                  <a:pt x="747672" y="1865503"/>
                </a:lnTo>
                <a:lnTo>
                  <a:pt x="702642" y="1854808"/>
                </a:lnTo>
                <a:lnTo>
                  <a:pt x="658190" y="1841917"/>
                </a:lnTo>
                <a:lnTo>
                  <a:pt x="614423" y="1826861"/>
                </a:lnTo>
                <a:lnTo>
                  <a:pt x="571448" y="1809675"/>
                </a:lnTo>
                <a:lnTo>
                  <a:pt x="529368" y="1790401"/>
                </a:lnTo>
                <a:lnTo>
                  <a:pt x="488286" y="1769086"/>
                </a:lnTo>
                <a:lnTo>
                  <a:pt x="448298" y="1745780"/>
                </a:lnTo>
                <a:lnTo>
                  <a:pt x="409502" y="1720541"/>
                </a:lnTo>
                <a:lnTo>
                  <a:pt x="371991" y="1693428"/>
                </a:lnTo>
                <a:lnTo>
                  <a:pt x="335856" y="1664507"/>
                </a:lnTo>
                <a:lnTo>
                  <a:pt x="301183" y="1633848"/>
                </a:lnTo>
                <a:lnTo>
                  <a:pt x="268057" y="1601525"/>
                </a:lnTo>
                <a:lnTo>
                  <a:pt x="236556" y="1567615"/>
                </a:lnTo>
                <a:lnTo>
                  <a:pt x="206758" y="1532200"/>
                </a:lnTo>
                <a:lnTo>
                  <a:pt x="178732" y="1495366"/>
                </a:lnTo>
                <a:lnTo>
                  <a:pt x="152548" y="1457201"/>
                </a:lnTo>
                <a:lnTo>
                  <a:pt x="128268" y="1417797"/>
                </a:lnTo>
                <a:lnTo>
                  <a:pt x="105951" y="1377250"/>
                </a:lnTo>
                <a:lnTo>
                  <a:pt x="85650" y="1335656"/>
                </a:lnTo>
                <a:lnTo>
                  <a:pt x="67415" y="1293116"/>
                </a:lnTo>
                <a:lnTo>
                  <a:pt x="51289" y="1249733"/>
                </a:lnTo>
                <a:lnTo>
                  <a:pt x="37311" y="1205611"/>
                </a:lnTo>
                <a:lnTo>
                  <a:pt x="25515" y="1160855"/>
                </a:lnTo>
                <a:lnTo>
                  <a:pt x="15929" y="1115576"/>
                </a:lnTo>
                <a:lnTo>
                  <a:pt x="8577" y="1069880"/>
                </a:lnTo>
                <a:lnTo>
                  <a:pt x="3476" y="1023878"/>
                </a:lnTo>
                <a:lnTo>
                  <a:pt x="638" y="977682"/>
                </a:lnTo>
                <a:lnTo>
                  <a:pt x="0" y="942974"/>
                </a:lnTo>
                <a:lnTo>
                  <a:pt x="70" y="931402"/>
                </a:lnTo>
                <a:lnTo>
                  <a:pt x="1774" y="885150"/>
                </a:lnTo>
                <a:lnTo>
                  <a:pt x="5745" y="839037"/>
                </a:lnTo>
                <a:lnTo>
                  <a:pt x="11973" y="793174"/>
                </a:lnTo>
                <a:lnTo>
                  <a:pt x="20445" y="747673"/>
                </a:lnTo>
                <a:lnTo>
                  <a:pt x="31139" y="702642"/>
                </a:lnTo>
                <a:lnTo>
                  <a:pt x="44030" y="658189"/>
                </a:lnTo>
                <a:lnTo>
                  <a:pt x="59087" y="614423"/>
                </a:lnTo>
                <a:lnTo>
                  <a:pt x="76272" y="571449"/>
                </a:lnTo>
                <a:lnTo>
                  <a:pt x="95546" y="529369"/>
                </a:lnTo>
                <a:lnTo>
                  <a:pt x="116862" y="488286"/>
                </a:lnTo>
                <a:lnTo>
                  <a:pt x="140167" y="448299"/>
                </a:lnTo>
                <a:lnTo>
                  <a:pt x="165407" y="409503"/>
                </a:lnTo>
                <a:lnTo>
                  <a:pt x="192520" y="371992"/>
                </a:lnTo>
                <a:lnTo>
                  <a:pt x="221441" y="335857"/>
                </a:lnTo>
                <a:lnTo>
                  <a:pt x="252100" y="301184"/>
                </a:lnTo>
                <a:lnTo>
                  <a:pt x="284423" y="268057"/>
                </a:lnTo>
                <a:lnTo>
                  <a:pt x="318333" y="236557"/>
                </a:lnTo>
                <a:lnTo>
                  <a:pt x="353748" y="206758"/>
                </a:lnTo>
                <a:lnTo>
                  <a:pt x="390582" y="178733"/>
                </a:lnTo>
                <a:lnTo>
                  <a:pt x="428746" y="152549"/>
                </a:lnTo>
                <a:lnTo>
                  <a:pt x="468149" y="128269"/>
                </a:lnTo>
                <a:lnTo>
                  <a:pt x="508697" y="105952"/>
                </a:lnTo>
                <a:lnTo>
                  <a:pt x="550290" y="85651"/>
                </a:lnTo>
                <a:lnTo>
                  <a:pt x="592830" y="67416"/>
                </a:lnTo>
                <a:lnTo>
                  <a:pt x="636214" y="51290"/>
                </a:lnTo>
                <a:lnTo>
                  <a:pt x="680338" y="37312"/>
                </a:lnTo>
                <a:lnTo>
                  <a:pt x="725094" y="25516"/>
                </a:lnTo>
                <a:lnTo>
                  <a:pt x="770373" y="15930"/>
                </a:lnTo>
                <a:lnTo>
                  <a:pt x="816068" y="8578"/>
                </a:lnTo>
                <a:lnTo>
                  <a:pt x="862070" y="3477"/>
                </a:lnTo>
                <a:lnTo>
                  <a:pt x="908266" y="638"/>
                </a:lnTo>
                <a:lnTo>
                  <a:pt x="942974" y="0"/>
                </a:lnTo>
                <a:lnTo>
                  <a:pt x="954547" y="71"/>
                </a:lnTo>
                <a:lnTo>
                  <a:pt x="1000799" y="1774"/>
                </a:lnTo>
                <a:lnTo>
                  <a:pt x="1046913" y="5745"/>
                </a:lnTo>
                <a:lnTo>
                  <a:pt x="1092775" y="11974"/>
                </a:lnTo>
                <a:lnTo>
                  <a:pt x="1138276" y="20446"/>
                </a:lnTo>
                <a:lnTo>
                  <a:pt x="1183307" y="31140"/>
                </a:lnTo>
                <a:lnTo>
                  <a:pt x="1227758" y="44031"/>
                </a:lnTo>
                <a:lnTo>
                  <a:pt x="1271524" y="59087"/>
                </a:lnTo>
                <a:lnTo>
                  <a:pt x="1314499" y="76273"/>
                </a:lnTo>
                <a:lnTo>
                  <a:pt x="1356579" y="95547"/>
                </a:lnTo>
                <a:lnTo>
                  <a:pt x="1397662" y="116863"/>
                </a:lnTo>
                <a:lnTo>
                  <a:pt x="1437650" y="140168"/>
                </a:lnTo>
                <a:lnTo>
                  <a:pt x="1476445" y="165408"/>
                </a:lnTo>
                <a:lnTo>
                  <a:pt x="1513955" y="192521"/>
                </a:lnTo>
                <a:lnTo>
                  <a:pt x="1550091" y="221441"/>
                </a:lnTo>
                <a:lnTo>
                  <a:pt x="1584764" y="252100"/>
                </a:lnTo>
                <a:lnTo>
                  <a:pt x="1617891" y="284424"/>
                </a:lnTo>
                <a:lnTo>
                  <a:pt x="1649391" y="318333"/>
                </a:lnTo>
                <a:lnTo>
                  <a:pt x="1679190" y="353748"/>
                </a:lnTo>
                <a:lnTo>
                  <a:pt x="1707216" y="390582"/>
                </a:lnTo>
                <a:lnTo>
                  <a:pt x="1733399" y="428747"/>
                </a:lnTo>
                <a:lnTo>
                  <a:pt x="1757679" y="468151"/>
                </a:lnTo>
                <a:lnTo>
                  <a:pt x="1779997" y="508699"/>
                </a:lnTo>
                <a:lnTo>
                  <a:pt x="1800297" y="550292"/>
                </a:lnTo>
                <a:lnTo>
                  <a:pt x="1818532" y="592832"/>
                </a:lnTo>
                <a:lnTo>
                  <a:pt x="1834657" y="636216"/>
                </a:lnTo>
                <a:lnTo>
                  <a:pt x="1848635" y="680338"/>
                </a:lnTo>
                <a:lnTo>
                  <a:pt x="1860431" y="725093"/>
                </a:lnTo>
                <a:lnTo>
                  <a:pt x="1870017" y="770373"/>
                </a:lnTo>
                <a:lnTo>
                  <a:pt x="1877370" y="816069"/>
                </a:lnTo>
                <a:lnTo>
                  <a:pt x="1882472" y="862071"/>
                </a:lnTo>
                <a:lnTo>
                  <a:pt x="1885310" y="908267"/>
                </a:lnTo>
                <a:lnTo>
                  <a:pt x="1885949" y="942974"/>
                </a:lnTo>
                <a:close/>
              </a:path>
            </a:pathLst>
          </a:custGeom>
          <a:ln w="19049">
            <a:solidFill>
              <a:srgbClr val="6266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80931" y="4095681"/>
            <a:ext cx="2667635" cy="2667635"/>
          </a:xfrm>
          <a:custGeom>
            <a:avLst/>
            <a:gdLst/>
            <a:ahLst/>
            <a:cxnLst/>
            <a:rect l="l" t="t" r="r" b="b"/>
            <a:pathLst>
              <a:path w="2667635" h="2667634">
                <a:moveTo>
                  <a:pt x="1333567" y="0"/>
                </a:moveTo>
                <a:lnTo>
                  <a:pt x="2667135" y="1333567"/>
                </a:lnTo>
                <a:lnTo>
                  <a:pt x="1333567" y="2667135"/>
                </a:lnTo>
                <a:lnTo>
                  <a:pt x="0" y="1333567"/>
                </a:lnTo>
                <a:lnTo>
                  <a:pt x="1333567" y="0"/>
                </a:lnTo>
                <a:close/>
              </a:path>
            </a:pathLst>
          </a:custGeom>
          <a:ln w="19049">
            <a:solidFill>
              <a:srgbClr val="6266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379" y="328498"/>
            <a:ext cx="8488244" cy="9567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3000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5714999" y="609599"/>
              <a:ext cx="790575" cy="381000"/>
            </a:xfrm>
            <a:custGeom>
              <a:avLst/>
              <a:gdLst/>
              <a:ahLst/>
              <a:cxnLst/>
              <a:rect l="l" t="t" r="r" b="b"/>
              <a:pathLst>
                <a:path w="790575" h="381000">
                  <a:moveTo>
                    <a:pt x="0" y="380999"/>
                  </a:moveTo>
                  <a:lnTo>
                    <a:pt x="790574" y="380999"/>
                  </a:lnTo>
                  <a:lnTo>
                    <a:pt x="790574" y="0"/>
                  </a:lnTo>
                  <a:lnTo>
                    <a:pt x="0" y="0"/>
                  </a:lnTo>
                  <a:lnTo>
                    <a:pt x="0" y="38099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5686424" y="60959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14999" y="683859"/>
            <a:ext cx="790575" cy="2192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90"/>
              </a:spcBef>
            </a:pPr>
            <a:r>
              <a:rPr sz="1350" b="1" dirty="0">
                <a:solidFill>
                  <a:srgbClr val="818BF7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 Condensed"/>
              </a:rPr>
              <a:t>CLIP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ejaVu Sans Condense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12553" y="1094105"/>
            <a:ext cx="6512471" cy="79444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00" dirty="0"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MCP </a:t>
            </a:r>
            <a:r>
              <a:rPr sz="5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연결의 </a:t>
            </a:r>
            <a:r>
              <a:rPr sz="5000" dirty="0"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4</a:t>
            </a:r>
            <a:r>
              <a:rPr sz="5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가지 방법</a:t>
            </a:r>
            <a:endParaRPr sz="5050">
              <a:latin typeface="Noto Sans KR" panose="020B0200000000000000" pitchFamily="50" charset="-127"/>
              <a:ea typeface="Noto Sans KR" panose="020B0200000000000000" pitchFamily="50" charset="-127"/>
              <a:cs typeface="Berlin Sans FB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57649" y="2247899"/>
            <a:ext cx="4076700" cy="1752600"/>
            <a:chOff x="4057649" y="2247899"/>
            <a:chExt cx="4076700" cy="1752600"/>
          </a:xfrm>
        </p:grpSpPr>
        <p:sp>
          <p:nvSpPr>
            <p:cNvPr id="8" name="object 8"/>
            <p:cNvSpPr/>
            <p:nvPr/>
          </p:nvSpPr>
          <p:spPr>
            <a:xfrm>
              <a:off x="5619749" y="2247899"/>
              <a:ext cx="952500" cy="38100"/>
            </a:xfrm>
            <a:custGeom>
              <a:avLst/>
              <a:gdLst/>
              <a:ahLst/>
              <a:cxnLst/>
              <a:rect l="l" t="t" r="r" b="b"/>
              <a:pathLst>
                <a:path w="952500" h="38100">
                  <a:moveTo>
                    <a:pt x="952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52499" y="0"/>
                  </a:lnTo>
                  <a:lnTo>
                    <a:pt x="952499" y="380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057649" y="33908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1" y="596474"/>
                  </a:lnTo>
                  <a:lnTo>
                    <a:pt x="174480" y="580336"/>
                  </a:lnTo>
                  <a:lnTo>
                    <a:pt x="135462" y="558231"/>
                  </a:lnTo>
                  <a:lnTo>
                    <a:pt x="100108" y="530641"/>
                  </a:lnTo>
                  <a:lnTo>
                    <a:pt x="69186" y="498162"/>
                  </a:lnTo>
                  <a:lnTo>
                    <a:pt x="43363" y="461498"/>
                  </a:lnTo>
                  <a:lnTo>
                    <a:pt x="23200" y="421441"/>
                  </a:lnTo>
                  <a:lnTo>
                    <a:pt x="9133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6"/>
                  </a:lnTo>
                  <a:lnTo>
                    <a:pt x="17816" y="202115"/>
                  </a:lnTo>
                  <a:lnTo>
                    <a:pt x="35990" y="161117"/>
                  </a:lnTo>
                  <a:lnTo>
                    <a:pt x="59981" y="123230"/>
                  </a:lnTo>
                  <a:lnTo>
                    <a:pt x="89273" y="89273"/>
                  </a:lnTo>
                  <a:lnTo>
                    <a:pt x="123230" y="59981"/>
                  </a:lnTo>
                  <a:lnTo>
                    <a:pt x="161118" y="35989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6" y="367"/>
                  </a:lnTo>
                  <a:lnTo>
                    <a:pt x="364263" y="5856"/>
                  </a:lnTo>
                  <a:lnTo>
                    <a:pt x="407483" y="17817"/>
                  </a:lnTo>
                  <a:lnTo>
                    <a:pt x="448481" y="35990"/>
                  </a:lnTo>
                  <a:lnTo>
                    <a:pt x="486368" y="59981"/>
                  </a:lnTo>
                  <a:lnTo>
                    <a:pt x="520325" y="89273"/>
                  </a:lnTo>
                  <a:lnTo>
                    <a:pt x="549617" y="123230"/>
                  </a:lnTo>
                  <a:lnTo>
                    <a:pt x="573609" y="161117"/>
                  </a:lnTo>
                  <a:lnTo>
                    <a:pt x="591782" y="202115"/>
                  </a:lnTo>
                  <a:lnTo>
                    <a:pt x="603743" y="245336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2" y="364263"/>
                  </a:lnTo>
                  <a:lnTo>
                    <a:pt x="591782" y="407484"/>
                  </a:lnTo>
                  <a:lnTo>
                    <a:pt x="573609" y="448481"/>
                  </a:lnTo>
                  <a:lnTo>
                    <a:pt x="549617" y="486368"/>
                  </a:lnTo>
                  <a:lnTo>
                    <a:pt x="520325" y="520326"/>
                  </a:lnTo>
                  <a:lnTo>
                    <a:pt x="486368" y="549617"/>
                  </a:lnTo>
                  <a:lnTo>
                    <a:pt x="448481" y="573609"/>
                  </a:lnTo>
                  <a:lnTo>
                    <a:pt x="407483" y="591782"/>
                  </a:lnTo>
                  <a:lnTo>
                    <a:pt x="364263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312E8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6724" y="3581399"/>
              <a:ext cx="171450" cy="228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257799" y="33908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1" y="596474"/>
                  </a:lnTo>
                  <a:lnTo>
                    <a:pt x="174480" y="580336"/>
                  </a:lnTo>
                  <a:lnTo>
                    <a:pt x="135461" y="558231"/>
                  </a:lnTo>
                  <a:lnTo>
                    <a:pt x="100108" y="530641"/>
                  </a:lnTo>
                  <a:lnTo>
                    <a:pt x="69186" y="498162"/>
                  </a:lnTo>
                  <a:lnTo>
                    <a:pt x="43363" y="461498"/>
                  </a:lnTo>
                  <a:lnTo>
                    <a:pt x="23200" y="421441"/>
                  </a:lnTo>
                  <a:lnTo>
                    <a:pt x="9134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6"/>
                  </a:lnTo>
                  <a:lnTo>
                    <a:pt x="17816" y="202115"/>
                  </a:lnTo>
                  <a:lnTo>
                    <a:pt x="35989" y="161117"/>
                  </a:lnTo>
                  <a:lnTo>
                    <a:pt x="59981" y="123230"/>
                  </a:lnTo>
                  <a:lnTo>
                    <a:pt x="89273" y="89273"/>
                  </a:lnTo>
                  <a:lnTo>
                    <a:pt x="123230" y="59981"/>
                  </a:lnTo>
                  <a:lnTo>
                    <a:pt x="161118" y="35989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6" y="367"/>
                  </a:lnTo>
                  <a:lnTo>
                    <a:pt x="364262" y="5856"/>
                  </a:lnTo>
                  <a:lnTo>
                    <a:pt x="407483" y="17817"/>
                  </a:lnTo>
                  <a:lnTo>
                    <a:pt x="448480" y="35990"/>
                  </a:lnTo>
                  <a:lnTo>
                    <a:pt x="486368" y="59981"/>
                  </a:lnTo>
                  <a:lnTo>
                    <a:pt x="520325" y="89273"/>
                  </a:lnTo>
                  <a:lnTo>
                    <a:pt x="549617" y="123230"/>
                  </a:lnTo>
                  <a:lnTo>
                    <a:pt x="573609" y="161117"/>
                  </a:lnTo>
                  <a:lnTo>
                    <a:pt x="591782" y="202115"/>
                  </a:lnTo>
                  <a:lnTo>
                    <a:pt x="603743" y="245336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3" y="364263"/>
                  </a:lnTo>
                  <a:lnTo>
                    <a:pt x="591782" y="407484"/>
                  </a:lnTo>
                  <a:lnTo>
                    <a:pt x="573609" y="448481"/>
                  </a:lnTo>
                  <a:lnTo>
                    <a:pt x="549617" y="486368"/>
                  </a:lnTo>
                  <a:lnTo>
                    <a:pt x="520325" y="520326"/>
                  </a:lnTo>
                  <a:lnTo>
                    <a:pt x="486368" y="549617"/>
                  </a:lnTo>
                  <a:lnTo>
                    <a:pt x="448481" y="573609"/>
                  </a:lnTo>
                  <a:lnTo>
                    <a:pt x="407483" y="591782"/>
                  </a:lnTo>
                  <a:lnTo>
                    <a:pt x="364262" y="603743"/>
                  </a:lnTo>
                  <a:lnTo>
                    <a:pt x="319756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312E8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419724" y="3595687"/>
              <a:ext cx="285750" cy="200025"/>
            </a:xfrm>
            <a:custGeom>
              <a:avLst/>
              <a:gdLst/>
              <a:ahLst/>
              <a:cxnLst/>
              <a:rect l="l" t="t" r="r" b="b"/>
              <a:pathLst>
                <a:path w="285750" h="200025">
                  <a:moveTo>
                    <a:pt x="228600" y="200025"/>
                  </a:moveTo>
                  <a:lnTo>
                    <a:pt x="64293" y="200025"/>
                  </a:lnTo>
                  <a:lnTo>
                    <a:pt x="39273" y="194970"/>
                  </a:lnTo>
                  <a:lnTo>
                    <a:pt x="18836" y="181188"/>
                  </a:lnTo>
                  <a:lnTo>
                    <a:pt x="5054" y="160751"/>
                  </a:lnTo>
                  <a:lnTo>
                    <a:pt x="0" y="135731"/>
                  </a:lnTo>
                  <a:lnTo>
                    <a:pt x="3195" y="115658"/>
                  </a:lnTo>
                  <a:lnTo>
                    <a:pt x="12099" y="98176"/>
                  </a:lnTo>
                  <a:lnTo>
                    <a:pt x="25692" y="84302"/>
                  </a:lnTo>
                  <a:lnTo>
                    <a:pt x="42951" y="75054"/>
                  </a:lnTo>
                  <a:lnTo>
                    <a:pt x="42862" y="72643"/>
                  </a:lnTo>
                  <a:lnTo>
                    <a:pt x="42862" y="71437"/>
                  </a:lnTo>
                  <a:lnTo>
                    <a:pt x="48474" y="43624"/>
                  </a:lnTo>
                  <a:lnTo>
                    <a:pt x="63780" y="20917"/>
                  </a:lnTo>
                  <a:lnTo>
                    <a:pt x="86486" y="5611"/>
                  </a:lnTo>
                  <a:lnTo>
                    <a:pt x="114300" y="0"/>
                  </a:lnTo>
                  <a:lnTo>
                    <a:pt x="133406" y="2581"/>
                  </a:lnTo>
                  <a:lnTo>
                    <a:pt x="150554" y="9867"/>
                  </a:lnTo>
                  <a:lnTo>
                    <a:pt x="165056" y="21171"/>
                  </a:lnTo>
                  <a:lnTo>
                    <a:pt x="176227" y="35808"/>
                  </a:lnTo>
                  <a:lnTo>
                    <a:pt x="183013" y="31253"/>
                  </a:lnTo>
                  <a:lnTo>
                    <a:pt x="191229" y="28575"/>
                  </a:lnTo>
                  <a:lnTo>
                    <a:pt x="200025" y="28575"/>
                  </a:lnTo>
                  <a:lnTo>
                    <a:pt x="216705" y="31944"/>
                  </a:lnTo>
                  <a:lnTo>
                    <a:pt x="230330" y="41132"/>
                  </a:lnTo>
                  <a:lnTo>
                    <a:pt x="239517" y="54757"/>
                  </a:lnTo>
                  <a:lnTo>
                    <a:pt x="242887" y="71437"/>
                  </a:lnTo>
                  <a:lnTo>
                    <a:pt x="242887" y="76884"/>
                  </a:lnTo>
                  <a:lnTo>
                    <a:pt x="241860" y="82108"/>
                  </a:lnTo>
                  <a:lnTo>
                    <a:pt x="240029" y="86885"/>
                  </a:lnTo>
                  <a:lnTo>
                    <a:pt x="258174" y="93970"/>
                  </a:lnTo>
                  <a:lnTo>
                    <a:pt x="272668" y="106492"/>
                  </a:lnTo>
                  <a:lnTo>
                    <a:pt x="282273" y="123208"/>
                  </a:lnTo>
                  <a:lnTo>
                    <a:pt x="285750" y="142875"/>
                  </a:lnTo>
                  <a:lnTo>
                    <a:pt x="281259" y="165121"/>
                  </a:lnTo>
                  <a:lnTo>
                    <a:pt x="269012" y="183287"/>
                  </a:lnTo>
                  <a:lnTo>
                    <a:pt x="250846" y="195534"/>
                  </a:lnTo>
                  <a:lnTo>
                    <a:pt x="228600" y="200025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457949" y="33908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0" y="596474"/>
                  </a:lnTo>
                  <a:lnTo>
                    <a:pt x="174481" y="580336"/>
                  </a:lnTo>
                  <a:lnTo>
                    <a:pt x="135461" y="558231"/>
                  </a:lnTo>
                  <a:lnTo>
                    <a:pt x="100108" y="530641"/>
                  </a:lnTo>
                  <a:lnTo>
                    <a:pt x="69186" y="498162"/>
                  </a:lnTo>
                  <a:lnTo>
                    <a:pt x="43364" y="461498"/>
                  </a:lnTo>
                  <a:lnTo>
                    <a:pt x="23200" y="421441"/>
                  </a:lnTo>
                  <a:lnTo>
                    <a:pt x="9133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7" y="289844"/>
                  </a:lnTo>
                  <a:lnTo>
                    <a:pt x="5856" y="245336"/>
                  </a:lnTo>
                  <a:lnTo>
                    <a:pt x="17816" y="202115"/>
                  </a:lnTo>
                  <a:lnTo>
                    <a:pt x="35990" y="161117"/>
                  </a:lnTo>
                  <a:lnTo>
                    <a:pt x="59982" y="123230"/>
                  </a:lnTo>
                  <a:lnTo>
                    <a:pt x="89273" y="89273"/>
                  </a:lnTo>
                  <a:lnTo>
                    <a:pt x="123230" y="59981"/>
                  </a:lnTo>
                  <a:lnTo>
                    <a:pt x="161118" y="35989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2" y="5856"/>
                  </a:lnTo>
                  <a:lnTo>
                    <a:pt x="407483" y="17817"/>
                  </a:lnTo>
                  <a:lnTo>
                    <a:pt x="448481" y="35990"/>
                  </a:lnTo>
                  <a:lnTo>
                    <a:pt x="486368" y="59981"/>
                  </a:lnTo>
                  <a:lnTo>
                    <a:pt x="520325" y="89273"/>
                  </a:lnTo>
                  <a:lnTo>
                    <a:pt x="549617" y="123230"/>
                  </a:lnTo>
                  <a:lnTo>
                    <a:pt x="573608" y="161117"/>
                  </a:lnTo>
                  <a:lnTo>
                    <a:pt x="591782" y="202115"/>
                  </a:lnTo>
                  <a:lnTo>
                    <a:pt x="603742" y="245336"/>
                  </a:lnTo>
                  <a:lnTo>
                    <a:pt x="609232" y="289844"/>
                  </a:lnTo>
                  <a:lnTo>
                    <a:pt x="609599" y="304799"/>
                  </a:lnTo>
                  <a:lnTo>
                    <a:pt x="609232" y="319755"/>
                  </a:lnTo>
                  <a:lnTo>
                    <a:pt x="603742" y="364263"/>
                  </a:lnTo>
                  <a:lnTo>
                    <a:pt x="591782" y="407484"/>
                  </a:lnTo>
                  <a:lnTo>
                    <a:pt x="573608" y="448481"/>
                  </a:lnTo>
                  <a:lnTo>
                    <a:pt x="549618" y="486368"/>
                  </a:lnTo>
                  <a:lnTo>
                    <a:pt x="520325" y="520326"/>
                  </a:lnTo>
                  <a:lnTo>
                    <a:pt x="486368" y="549617"/>
                  </a:lnTo>
                  <a:lnTo>
                    <a:pt x="448481" y="573609"/>
                  </a:lnTo>
                  <a:lnTo>
                    <a:pt x="407483" y="591782"/>
                  </a:lnTo>
                  <a:lnTo>
                    <a:pt x="364262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312E8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8449" y="3595687"/>
              <a:ext cx="228600" cy="2000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524749" y="33908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0" y="596474"/>
                  </a:lnTo>
                  <a:lnTo>
                    <a:pt x="174480" y="580336"/>
                  </a:lnTo>
                  <a:lnTo>
                    <a:pt x="135461" y="558231"/>
                  </a:lnTo>
                  <a:lnTo>
                    <a:pt x="100107" y="530641"/>
                  </a:lnTo>
                  <a:lnTo>
                    <a:pt x="69185" y="498162"/>
                  </a:lnTo>
                  <a:lnTo>
                    <a:pt x="43363" y="461498"/>
                  </a:lnTo>
                  <a:lnTo>
                    <a:pt x="23200" y="421441"/>
                  </a:lnTo>
                  <a:lnTo>
                    <a:pt x="9133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6"/>
                  </a:lnTo>
                  <a:lnTo>
                    <a:pt x="17816" y="202115"/>
                  </a:lnTo>
                  <a:lnTo>
                    <a:pt x="35990" y="161117"/>
                  </a:lnTo>
                  <a:lnTo>
                    <a:pt x="59981" y="123230"/>
                  </a:lnTo>
                  <a:lnTo>
                    <a:pt x="89273" y="89273"/>
                  </a:lnTo>
                  <a:lnTo>
                    <a:pt x="123229" y="59981"/>
                  </a:lnTo>
                  <a:lnTo>
                    <a:pt x="161116" y="35989"/>
                  </a:lnTo>
                  <a:lnTo>
                    <a:pt x="202114" y="17817"/>
                  </a:lnTo>
                  <a:lnTo>
                    <a:pt x="245335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2" y="5856"/>
                  </a:lnTo>
                  <a:lnTo>
                    <a:pt x="407483" y="17817"/>
                  </a:lnTo>
                  <a:lnTo>
                    <a:pt x="448481" y="35990"/>
                  </a:lnTo>
                  <a:lnTo>
                    <a:pt x="486368" y="59981"/>
                  </a:lnTo>
                  <a:lnTo>
                    <a:pt x="520325" y="89273"/>
                  </a:lnTo>
                  <a:lnTo>
                    <a:pt x="549616" y="123230"/>
                  </a:lnTo>
                  <a:lnTo>
                    <a:pt x="573608" y="161117"/>
                  </a:lnTo>
                  <a:lnTo>
                    <a:pt x="591781" y="202115"/>
                  </a:lnTo>
                  <a:lnTo>
                    <a:pt x="603742" y="245336"/>
                  </a:lnTo>
                  <a:lnTo>
                    <a:pt x="609232" y="289844"/>
                  </a:lnTo>
                  <a:lnTo>
                    <a:pt x="609599" y="304799"/>
                  </a:lnTo>
                  <a:lnTo>
                    <a:pt x="609232" y="319755"/>
                  </a:lnTo>
                  <a:lnTo>
                    <a:pt x="603742" y="364263"/>
                  </a:lnTo>
                  <a:lnTo>
                    <a:pt x="591782" y="407484"/>
                  </a:lnTo>
                  <a:lnTo>
                    <a:pt x="573608" y="448481"/>
                  </a:lnTo>
                  <a:lnTo>
                    <a:pt x="549617" y="486368"/>
                  </a:lnTo>
                  <a:lnTo>
                    <a:pt x="520325" y="520326"/>
                  </a:lnTo>
                  <a:lnTo>
                    <a:pt x="486368" y="549617"/>
                  </a:lnTo>
                  <a:lnTo>
                    <a:pt x="448481" y="573609"/>
                  </a:lnTo>
                  <a:lnTo>
                    <a:pt x="407483" y="591782"/>
                  </a:lnTo>
                  <a:lnTo>
                    <a:pt x="364262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312E8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686674" y="358139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78593" y="85725"/>
                  </a:moveTo>
                  <a:lnTo>
                    <a:pt x="107156" y="85725"/>
                  </a:lnTo>
                  <a:lnTo>
                    <a:pt x="98816" y="84040"/>
                  </a:lnTo>
                  <a:lnTo>
                    <a:pt x="92003" y="79446"/>
                  </a:lnTo>
                  <a:lnTo>
                    <a:pt x="87409" y="72633"/>
                  </a:lnTo>
                  <a:lnTo>
                    <a:pt x="85725" y="64293"/>
                  </a:lnTo>
                  <a:lnTo>
                    <a:pt x="85725" y="21431"/>
                  </a:lnTo>
                  <a:lnTo>
                    <a:pt x="87409" y="13091"/>
                  </a:lnTo>
                  <a:lnTo>
                    <a:pt x="92003" y="6278"/>
                  </a:lnTo>
                  <a:lnTo>
                    <a:pt x="98816" y="1684"/>
                  </a:lnTo>
                  <a:lnTo>
                    <a:pt x="107156" y="0"/>
                  </a:lnTo>
                  <a:lnTo>
                    <a:pt x="178593" y="0"/>
                  </a:lnTo>
                  <a:lnTo>
                    <a:pt x="186933" y="1684"/>
                  </a:lnTo>
                  <a:lnTo>
                    <a:pt x="193746" y="6278"/>
                  </a:lnTo>
                  <a:lnTo>
                    <a:pt x="198340" y="13091"/>
                  </a:lnTo>
                  <a:lnTo>
                    <a:pt x="200025" y="21431"/>
                  </a:lnTo>
                  <a:lnTo>
                    <a:pt x="200025" y="28575"/>
                  </a:lnTo>
                  <a:lnTo>
                    <a:pt x="114300" y="28575"/>
                  </a:lnTo>
                  <a:lnTo>
                    <a:pt x="114300" y="57150"/>
                  </a:lnTo>
                  <a:lnTo>
                    <a:pt x="200025" y="57150"/>
                  </a:lnTo>
                  <a:lnTo>
                    <a:pt x="200025" y="64293"/>
                  </a:lnTo>
                  <a:lnTo>
                    <a:pt x="198340" y="72633"/>
                  </a:lnTo>
                  <a:lnTo>
                    <a:pt x="193746" y="79446"/>
                  </a:lnTo>
                  <a:lnTo>
                    <a:pt x="186933" y="84040"/>
                  </a:lnTo>
                  <a:lnTo>
                    <a:pt x="178593" y="85725"/>
                  </a:lnTo>
                  <a:close/>
                </a:path>
                <a:path w="285750" h="228600">
                  <a:moveTo>
                    <a:pt x="200025" y="57150"/>
                  </a:moveTo>
                  <a:lnTo>
                    <a:pt x="171450" y="57150"/>
                  </a:lnTo>
                  <a:lnTo>
                    <a:pt x="171450" y="28575"/>
                  </a:lnTo>
                  <a:lnTo>
                    <a:pt x="200025" y="28575"/>
                  </a:lnTo>
                  <a:lnTo>
                    <a:pt x="200025" y="57150"/>
                  </a:lnTo>
                  <a:close/>
                </a:path>
                <a:path w="285750" h="228600">
                  <a:moveTo>
                    <a:pt x="157162" y="100012"/>
                  </a:moveTo>
                  <a:lnTo>
                    <a:pt x="128587" y="100012"/>
                  </a:lnTo>
                  <a:lnTo>
                    <a:pt x="128587" y="85725"/>
                  </a:lnTo>
                  <a:lnTo>
                    <a:pt x="157162" y="85725"/>
                  </a:lnTo>
                  <a:lnTo>
                    <a:pt x="157162" y="100012"/>
                  </a:lnTo>
                  <a:close/>
                </a:path>
                <a:path w="285750" h="228600">
                  <a:moveTo>
                    <a:pt x="279365" y="128587"/>
                  </a:moveTo>
                  <a:lnTo>
                    <a:pt x="6384" y="128587"/>
                  </a:lnTo>
                  <a:lnTo>
                    <a:pt x="0" y="122202"/>
                  </a:lnTo>
                  <a:lnTo>
                    <a:pt x="0" y="106397"/>
                  </a:lnTo>
                  <a:lnTo>
                    <a:pt x="6384" y="100012"/>
                  </a:lnTo>
                  <a:lnTo>
                    <a:pt x="279365" y="100012"/>
                  </a:lnTo>
                  <a:lnTo>
                    <a:pt x="285750" y="106397"/>
                  </a:lnTo>
                  <a:lnTo>
                    <a:pt x="285750" y="122202"/>
                  </a:lnTo>
                  <a:lnTo>
                    <a:pt x="279365" y="128587"/>
                  </a:lnTo>
                  <a:close/>
                </a:path>
                <a:path w="285750" h="228600">
                  <a:moveTo>
                    <a:pt x="85725" y="142875"/>
                  </a:moveTo>
                  <a:lnTo>
                    <a:pt x="57150" y="142875"/>
                  </a:lnTo>
                  <a:lnTo>
                    <a:pt x="57150" y="128587"/>
                  </a:lnTo>
                  <a:lnTo>
                    <a:pt x="85725" y="128587"/>
                  </a:lnTo>
                  <a:lnTo>
                    <a:pt x="85725" y="142875"/>
                  </a:lnTo>
                  <a:close/>
                </a:path>
                <a:path w="285750" h="228600">
                  <a:moveTo>
                    <a:pt x="228600" y="142875"/>
                  </a:moveTo>
                  <a:lnTo>
                    <a:pt x="200025" y="142875"/>
                  </a:lnTo>
                  <a:lnTo>
                    <a:pt x="200025" y="128587"/>
                  </a:lnTo>
                  <a:lnTo>
                    <a:pt x="228600" y="128587"/>
                  </a:lnTo>
                  <a:lnTo>
                    <a:pt x="228600" y="142875"/>
                  </a:lnTo>
                  <a:close/>
                </a:path>
                <a:path w="285750" h="228600">
                  <a:moveTo>
                    <a:pt x="107156" y="228600"/>
                  </a:moveTo>
                  <a:lnTo>
                    <a:pt x="35718" y="228600"/>
                  </a:lnTo>
                  <a:lnTo>
                    <a:pt x="27378" y="226915"/>
                  </a:lnTo>
                  <a:lnTo>
                    <a:pt x="20566" y="222321"/>
                  </a:lnTo>
                  <a:lnTo>
                    <a:pt x="15972" y="215508"/>
                  </a:lnTo>
                  <a:lnTo>
                    <a:pt x="14287" y="207168"/>
                  </a:lnTo>
                  <a:lnTo>
                    <a:pt x="14287" y="164306"/>
                  </a:lnTo>
                  <a:lnTo>
                    <a:pt x="15972" y="155966"/>
                  </a:lnTo>
                  <a:lnTo>
                    <a:pt x="20566" y="149153"/>
                  </a:lnTo>
                  <a:lnTo>
                    <a:pt x="27378" y="144559"/>
                  </a:lnTo>
                  <a:lnTo>
                    <a:pt x="35718" y="142875"/>
                  </a:lnTo>
                  <a:lnTo>
                    <a:pt x="107156" y="142875"/>
                  </a:lnTo>
                  <a:lnTo>
                    <a:pt x="115496" y="144559"/>
                  </a:lnTo>
                  <a:lnTo>
                    <a:pt x="122308" y="149153"/>
                  </a:lnTo>
                  <a:lnTo>
                    <a:pt x="126902" y="155966"/>
                  </a:lnTo>
                  <a:lnTo>
                    <a:pt x="128587" y="164306"/>
                  </a:lnTo>
                  <a:lnTo>
                    <a:pt x="128587" y="171450"/>
                  </a:lnTo>
                  <a:lnTo>
                    <a:pt x="42862" y="171450"/>
                  </a:lnTo>
                  <a:lnTo>
                    <a:pt x="42862" y="200025"/>
                  </a:lnTo>
                  <a:lnTo>
                    <a:pt x="128587" y="200025"/>
                  </a:lnTo>
                  <a:lnTo>
                    <a:pt x="128587" y="207168"/>
                  </a:lnTo>
                  <a:lnTo>
                    <a:pt x="126902" y="215508"/>
                  </a:lnTo>
                  <a:lnTo>
                    <a:pt x="122308" y="222321"/>
                  </a:lnTo>
                  <a:lnTo>
                    <a:pt x="115496" y="226915"/>
                  </a:lnTo>
                  <a:lnTo>
                    <a:pt x="107156" y="228600"/>
                  </a:lnTo>
                  <a:close/>
                </a:path>
                <a:path w="285750" h="228600">
                  <a:moveTo>
                    <a:pt x="250031" y="228600"/>
                  </a:moveTo>
                  <a:lnTo>
                    <a:pt x="178593" y="228600"/>
                  </a:lnTo>
                  <a:lnTo>
                    <a:pt x="170253" y="226915"/>
                  </a:lnTo>
                  <a:lnTo>
                    <a:pt x="163441" y="222321"/>
                  </a:lnTo>
                  <a:lnTo>
                    <a:pt x="158847" y="215508"/>
                  </a:lnTo>
                  <a:lnTo>
                    <a:pt x="157162" y="207168"/>
                  </a:lnTo>
                  <a:lnTo>
                    <a:pt x="157162" y="164306"/>
                  </a:lnTo>
                  <a:lnTo>
                    <a:pt x="158847" y="155966"/>
                  </a:lnTo>
                  <a:lnTo>
                    <a:pt x="163441" y="149153"/>
                  </a:lnTo>
                  <a:lnTo>
                    <a:pt x="170253" y="144559"/>
                  </a:lnTo>
                  <a:lnTo>
                    <a:pt x="178593" y="142875"/>
                  </a:lnTo>
                  <a:lnTo>
                    <a:pt x="250031" y="142875"/>
                  </a:lnTo>
                  <a:lnTo>
                    <a:pt x="258371" y="144559"/>
                  </a:lnTo>
                  <a:lnTo>
                    <a:pt x="265183" y="149153"/>
                  </a:lnTo>
                  <a:lnTo>
                    <a:pt x="269777" y="155966"/>
                  </a:lnTo>
                  <a:lnTo>
                    <a:pt x="271462" y="164306"/>
                  </a:lnTo>
                  <a:lnTo>
                    <a:pt x="271462" y="171450"/>
                  </a:lnTo>
                  <a:lnTo>
                    <a:pt x="185737" y="171450"/>
                  </a:lnTo>
                  <a:lnTo>
                    <a:pt x="185737" y="200025"/>
                  </a:lnTo>
                  <a:lnTo>
                    <a:pt x="271462" y="200025"/>
                  </a:lnTo>
                  <a:lnTo>
                    <a:pt x="271462" y="207168"/>
                  </a:lnTo>
                  <a:lnTo>
                    <a:pt x="269777" y="215508"/>
                  </a:lnTo>
                  <a:lnTo>
                    <a:pt x="265183" y="222321"/>
                  </a:lnTo>
                  <a:lnTo>
                    <a:pt x="258371" y="226915"/>
                  </a:lnTo>
                  <a:lnTo>
                    <a:pt x="250031" y="228600"/>
                  </a:lnTo>
                  <a:close/>
                </a:path>
                <a:path w="285750" h="228600">
                  <a:moveTo>
                    <a:pt x="128587" y="200025"/>
                  </a:moveTo>
                  <a:lnTo>
                    <a:pt x="100012" y="200025"/>
                  </a:lnTo>
                  <a:lnTo>
                    <a:pt x="100012" y="171450"/>
                  </a:lnTo>
                  <a:lnTo>
                    <a:pt x="128587" y="171450"/>
                  </a:lnTo>
                  <a:lnTo>
                    <a:pt x="128587" y="200025"/>
                  </a:lnTo>
                  <a:close/>
                </a:path>
                <a:path w="285750" h="228600">
                  <a:moveTo>
                    <a:pt x="271462" y="200025"/>
                  </a:moveTo>
                  <a:lnTo>
                    <a:pt x="242887" y="200025"/>
                  </a:lnTo>
                  <a:lnTo>
                    <a:pt x="242887" y="171450"/>
                  </a:lnTo>
                  <a:lnTo>
                    <a:pt x="271462" y="171450"/>
                  </a:lnTo>
                  <a:lnTo>
                    <a:pt x="271462" y="200025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67869" y="2724785"/>
            <a:ext cx="5076131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</a:t>
            </a:r>
            <a:r>
              <a:rPr sz="17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연결하는 </a:t>
            </a:r>
            <a:r>
              <a:rPr sz="16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4</a:t>
            </a:r>
            <a:r>
              <a:rPr sz="17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가지 주요 방법에 대한 개요 소개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44057" y="4110862"/>
            <a:ext cx="907503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직접 연결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7880" y="4110862"/>
            <a:ext cx="131134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클라우드 연결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52095" y="4110862"/>
            <a:ext cx="907503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서버 연결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42262" y="4110862"/>
            <a:ext cx="839738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API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연결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95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379" y="328498"/>
            <a:ext cx="8488244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90"/>
              </a:spcBef>
            </a:pPr>
            <a:r>
              <a:rPr sz="2800" dirty="0"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MCP </a:t>
            </a:r>
            <a:r>
              <a:rPr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필수 라이브러리 설치</a:t>
            </a:r>
            <a:endParaRPr sz="2800">
              <a:latin typeface="Noto Sans KR" panose="020B0200000000000000" pitchFamily="50" charset="-127"/>
              <a:ea typeface="Noto Sans KR" panose="020B0200000000000000" pitchFamily="50" charset="-127"/>
              <a:cs typeface="Berlin Sans FB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7882" y="840441"/>
            <a:ext cx="9799955" cy="3253104"/>
            <a:chOff x="537882" y="840441"/>
            <a:chExt cx="9799955" cy="3253104"/>
          </a:xfrm>
        </p:grpSpPr>
        <p:sp>
          <p:nvSpPr>
            <p:cNvPr id="5" name="object 5"/>
            <p:cNvSpPr/>
            <p:nvPr/>
          </p:nvSpPr>
          <p:spPr>
            <a:xfrm>
              <a:off x="537882" y="848845"/>
              <a:ext cx="504825" cy="33655"/>
            </a:xfrm>
            <a:custGeom>
              <a:avLst/>
              <a:gdLst/>
              <a:ahLst/>
              <a:cxnLst/>
              <a:rect l="l" t="t" r="r" b="b"/>
              <a:pathLst>
                <a:path w="504825" h="33655">
                  <a:moveTo>
                    <a:pt x="504264" y="33617"/>
                  </a:moveTo>
                  <a:lnTo>
                    <a:pt x="0" y="33617"/>
                  </a:lnTo>
                  <a:lnTo>
                    <a:pt x="0" y="0"/>
                  </a:lnTo>
                  <a:lnTo>
                    <a:pt x="504264" y="0"/>
                  </a:lnTo>
                  <a:lnTo>
                    <a:pt x="504264" y="33617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 sz="200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50488" y="1353110"/>
              <a:ext cx="4904105" cy="2740025"/>
            </a:xfrm>
            <a:custGeom>
              <a:avLst/>
              <a:gdLst/>
              <a:ahLst/>
              <a:cxnLst/>
              <a:rect l="l" t="t" r="r" b="b"/>
              <a:pathLst>
                <a:path w="4904105" h="2740025">
                  <a:moveTo>
                    <a:pt x="4809743" y="2739837"/>
                  </a:moveTo>
                  <a:lnTo>
                    <a:pt x="82452" y="2739837"/>
                  </a:lnTo>
                  <a:lnTo>
                    <a:pt x="76713" y="2739191"/>
                  </a:lnTo>
                  <a:lnTo>
                    <a:pt x="34401" y="2719161"/>
                  </a:lnTo>
                  <a:lnTo>
                    <a:pt x="8934" y="2683697"/>
                  </a:lnTo>
                  <a:lnTo>
                    <a:pt x="0" y="2645606"/>
                  </a:lnTo>
                  <a:lnTo>
                    <a:pt x="0" y="2638985"/>
                  </a:lnTo>
                  <a:lnTo>
                    <a:pt x="0" y="94230"/>
                  </a:lnTo>
                  <a:lnTo>
                    <a:pt x="8934" y="56139"/>
                  </a:lnTo>
                  <a:lnTo>
                    <a:pt x="34401" y="20675"/>
                  </a:lnTo>
                  <a:lnTo>
                    <a:pt x="76713" y="645"/>
                  </a:lnTo>
                  <a:lnTo>
                    <a:pt x="82452" y="0"/>
                  </a:lnTo>
                  <a:lnTo>
                    <a:pt x="4809743" y="0"/>
                  </a:lnTo>
                  <a:lnTo>
                    <a:pt x="4847833" y="10210"/>
                  </a:lnTo>
                  <a:lnTo>
                    <a:pt x="4879117" y="34221"/>
                  </a:lnTo>
                  <a:lnTo>
                    <a:pt x="4898831" y="68376"/>
                  </a:lnTo>
                  <a:lnTo>
                    <a:pt x="4903974" y="94230"/>
                  </a:lnTo>
                  <a:lnTo>
                    <a:pt x="4903974" y="2645606"/>
                  </a:lnTo>
                  <a:lnTo>
                    <a:pt x="4893762" y="2683697"/>
                  </a:lnTo>
                  <a:lnTo>
                    <a:pt x="4869752" y="2714981"/>
                  </a:lnTo>
                  <a:lnTo>
                    <a:pt x="4835597" y="2734694"/>
                  </a:lnTo>
                  <a:lnTo>
                    <a:pt x="4816301" y="2739191"/>
                  </a:lnTo>
                  <a:lnTo>
                    <a:pt x="4809743" y="2739837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200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37882" y="1353470"/>
              <a:ext cx="93980" cy="2739390"/>
            </a:xfrm>
            <a:custGeom>
              <a:avLst/>
              <a:gdLst/>
              <a:ahLst/>
              <a:cxnLst/>
              <a:rect l="l" t="t" r="r" b="b"/>
              <a:pathLst>
                <a:path w="93979" h="2739390">
                  <a:moveTo>
                    <a:pt x="92835" y="2738997"/>
                  </a:moveTo>
                  <a:lnTo>
                    <a:pt x="90917" y="2738997"/>
                  </a:lnTo>
                  <a:lnTo>
                    <a:pt x="81173" y="2737558"/>
                  </a:lnTo>
                  <a:lnTo>
                    <a:pt x="44811" y="2722496"/>
                  </a:lnTo>
                  <a:lnTo>
                    <a:pt x="16980" y="2694665"/>
                  </a:lnTo>
                  <a:lnTo>
                    <a:pt x="1919" y="2658303"/>
                  </a:lnTo>
                  <a:lnTo>
                    <a:pt x="0" y="2638624"/>
                  </a:lnTo>
                  <a:lnTo>
                    <a:pt x="0" y="100492"/>
                  </a:lnTo>
                  <a:lnTo>
                    <a:pt x="7676" y="61897"/>
                  </a:lnTo>
                  <a:lnTo>
                    <a:pt x="29539" y="29178"/>
                  </a:lnTo>
                  <a:lnTo>
                    <a:pt x="62258" y="7316"/>
                  </a:lnTo>
                  <a:lnTo>
                    <a:pt x="91728" y="0"/>
                  </a:lnTo>
                  <a:lnTo>
                    <a:pt x="93395" y="0"/>
                  </a:lnTo>
                  <a:lnTo>
                    <a:pt x="86093" y="1559"/>
                  </a:lnTo>
                  <a:lnTo>
                    <a:pt x="78928" y="3958"/>
                  </a:lnTo>
                  <a:lnTo>
                    <a:pt x="47367" y="29178"/>
                  </a:lnTo>
                  <a:lnTo>
                    <a:pt x="28451" y="71260"/>
                  </a:lnTo>
                  <a:lnTo>
                    <a:pt x="25213" y="100492"/>
                  </a:lnTo>
                  <a:lnTo>
                    <a:pt x="25213" y="2638624"/>
                  </a:lnTo>
                  <a:lnTo>
                    <a:pt x="30970" y="2677219"/>
                  </a:lnTo>
                  <a:lnTo>
                    <a:pt x="52890" y="2716624"/>
                  </a:lnTo>
                  <a:lnTo>
                    <a:pt x="86093" y="2737558"/>
                  </a:lnTo>
                  <a:lnTo>
                    <a:pt x="92835" y="2738997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 sz="200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64801" y="3151654"/>
              <a:ext cx="4488180" cy="672465"/>
            </a:xfrm>
            <a:custGeom>
              <a:avLst/>
              <a:gdLst/>
              <a:ahLst/>
              <a:cxnLst/>
              <a:rect l="l" t="t" r="r" b="b"/>
              <a:pathLst>
                <a:path w="4488180" h="672464">
                  <a:moveTo>
                    <a:pt x="4420720" y="672352"/>
                  </a:moveTo>
                  <a:lnTo>
                    <a:pt x="67235" y="672352"/>
                  </a:lnTo>
                  <a:lnTo>
                    <a:pt x="60611" y="672032"/>
                  </a:lnTo>
                  <a:lnTo>
                    <a:pt x="24602" y="657117"/>
                  </a:lnTo>
                  <a:lnTo>
                    <a:pt x="2878" y="624605"/>
                  </a:lnTo>
                  <a:lnTo>
                    <a:pt x="0" y="605117"/>
                  </a:lnTo>
                  <a:lnTo>
                    <a:pt x="0" y="67235"/>
                  </a:lnTo>
                  <a:lnTo>
                    <a:pt x="11320" y="29873"/>
                  </a:lnTo>
                  <a:lnTo>
                    <a:pt x="41505" y="5117"/>
                  </a:lnTo>
                  <a:lnTo>
                    <a:pt x="67235" y="0"/>
                  </a:lnTo>
                  <a:lnTo>
                    <a:pt x="4420720" y="0"/>
                  </a:lnTo>
                  <a:lnTo>
                    <a:pt x="4458080" y="11320"/>
                  </a:lnTo>
                  <a:lnTo>
                    <a:pt x="4482837" y="41504"/>
                  </a:lnTo>
                  <a:lnTo>
                    <a:pt x="4487955" y="67235"/>
                  </a:lnTo>
                  <a:lnTo>
                    <a:pt x="4487955" y="605117"/>
                  </a:lnTo>
                  <a:lnTo>
                    <a:pt x="4476634" y="642478"/>
                  </a:lnTo>
                  <a:lnTo>
                    <a:pt x="4446449" y="667234"/>
                  </a:lnTo>
                  <a:lnTo>
                    <a:pt x="4420720" y="672352"/>
                  </a:lnTo>
                  <a:close/>
                </a:path>
              </a:pathLst>
            </a:custGeom>
            <a:solidFill>
              <a:srgbClr val="0E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sz="200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64801" y="3151987"/>
              <a:ext cx="60960" cy="671830"/>
            </a:xfrm>
            <a:custGeom>
              <a:avLst/>
              <a:gdLst/>
              <a:ahLst/>
              <a:cxnLst/>
              <a:rect l="l" t="t" r="r" b="b"/>
              <a:pathLst>
                <a:path w="60959" h="671829">
                  <a:moveTo>
                    <a:pt x="60616" y="671686"/>
                  </a:moveTo>
                  <a:lnTo>
                    <a:pt x="24602" y="656783"/>
                  </a:lnTo>
                  <a:lnTo>
                    <a:pt x="2878" y="624272"/>
                  </a:lnTo>
                  <a:lnTo>
                    <a:pt x="0" y="604784"/>
                  </a:lnTo>
                  <a:lnTo>
                    <a:pt x="0" y="66902"/>
                  </a:lnTo>
                  <a:lnTo>
                    <a:pt x="11320" y="29540"/>
                  </a:lnTo>
                  <a:lnTo>
                    <a:pt x="41505" y="4784"/>
                  </a:lnTo>
                  <a:lnTo>
                    <a:pt x="60616" y="0"/>
                  </a:lnTo>
                  <a:lnTo>
                    <a:pt x="56302" y="1372"/>
                  </a:lnTo>
                  <a:lnTo>
                    <a:pt x="46005" y="8196"/>
                  </a:lnTo>
                  <a:lnTo>
                    <a:pt x="27012" y="47413"/>
                  </a:lnTo>
                  <a:lnTo>
                    <a:pt x="25213" y="66902"/>
                  </a:lnTo>
                  <a:lnTo>
                    <a:pt x="25213" y="604784"/>
                  </a:lnTo>
                  <a:lnTo>
                    <a:pt x="33580" y="646022"/>
                  </a:lnTo>
                  <a:lnTo>
                    <a:pt x="56302" y="670313"/>
                  </a:lnTo>
                  <a:lnTo>
                    <a:pt x="60616" y="671686"/>
                  </a:lnTo>
                  <a:close/>
                </a:path>
              </a:pathLst>
            </a:custGeom>
            <a:solidFill>
              <a:srgbClr val="6266F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200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801" y="1596838"/>
              <a:ext cx="188180" cy="1881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419" y="2008654"/>
              <a:ext cx="134470" cy="13447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419" y="2294404"/>
              <a:ext cx="134470" cy="13447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419" y="2580154"/>
              <a:ext cx="134470" cy="13447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3404" y="840441"/>
              <a:ext cx="4614022" cy="325250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419" y="2857499"/>
              <a:ext cx="134470" cy="13447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11784" y="1547898"/>
            <a:ext cx="4904105" cy="23140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25"/>
              </a:spcBef>
            </a:pPr>
            <a:r>
              <a:rPr b="1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핵심 </a:t>
            </a:r>
            <a:r>
              <a:rPr b="1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</a:t>
            </a:r>
            <a:r>
              <a:rPr b="1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라이브러리</a:t>
            </a:r>
            <a:endParaRPr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54940" marR="2037080">
              <a:lnSpc>
                <a:spcPct val="150000"/>
              </a:lnSpc>
              <a:spcBef>
                <a:spcPts val="450"/>
              </a:spcBef>
            </a:pPr>
            <a:r>
              <a:rPr sz="14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mcp-core: </a:t>
            </a:r>
            <a:r>
              <a:rPr sz="14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기본 프로토콜 구현 </a:t>
            </a:r>
            <a:r>
              <a:rPr sz="14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mcp-client: API </a:t>
            </a:r>
            <a:r>
              <a:rPr sz="14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연결용 클라이언트 </a:t>
            </a:r>
            <a:r>
              <a:rPr sz="14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mcp-server: </a:t>
            </a:r>
            <a:r>
              <a:rPr sz="14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로컬 서버 구축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54940">
              <a:lnSpc>
                <a:spcPct val="100000"/>
              </a:lnSpc>
              <a:spcBef>
                <a:spcPts val="680"/>
              </a:spcBef>
            </a:pPr>
            <a:r>
              <a:rPr sz="14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mcp-tools: </a:t>
            </a:r>
            <a:r>
              <a:rPr sz="14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유틸리티 함수 모음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1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64738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# MCP </a:t>
            </a:r>
            <a:r>
              <a:rPr sz="1400" dirty="0">
                <a:solidFill>
                  <a:srgbClr val="64738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핵심 설치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100" dirty="0">
                <a:solidFill>
                  <a:srgbClr val="E2E7F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pip install mcp-core mcp-client mcp-server mcp-tools</a:t>
            </a:r>
            <a:endParaRPr sz="1100">
              <a:latin typeface="Noto Sans KR" panose="020B0200000000000000" pitchFamily="50" charset="-127"/>
              <a:ea typeface="Noto Sans KR" panose="020B0200000000000000" pitchFamily="50" charset="-127"/>
              <a:cs typeface="Liberation Mon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9670" y="1547898"/>
            <a:ext cx="4244853" cy="58124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25"/>
              </a:spcBef>
            </a:pPr>
            <a:r>
              <a:rPr b="1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n8n </a:t>
            </a:r>
            <a:r>
              <a:rPr b="1" dirty="0">
                <a:solidFill>
                  <a:srgbClr val="6266F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통합 라이브러리</a:t>
            </a:r>
            <a:endParaRPr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54940" marR="1110615">
              <a:lnSpc>
                <a:spcPct val="150000"/>
              </a:lnSpc>
              <a:spcBef>
                <a:spcPts val="450"/>
              </a:spcBef>
            </a:pPr>
            <a:endParaRPr sz="1100">
              <a:latin typeface="Noto Sans KR" panose="020B0200000000000000" pitchFamily="50" charset="-127"/>
              <a:ea typeface="Noto Sans KR" panose="020B0200000000000000" pitchFamily="50" charset="-127"/>
              <a:cs typeface="Liberation Mon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7882" y="4361889"/>
            <a:ext cx="9682480" cy="2084705"/>
            <a:chOff x="537882" y="4361889"/>
            <a:chExt cx="9682480" cy="2084705"/>
          </a:xfrm>
        </p:grpSpPr>
        <p:sp>
          <p:nvSpPr>
            <p:cNvPr id="19" name="object 19"/>
            <p:cNvSpPr/>
            <p:nvPr/>
          </p:nvSpPr>
          <p:spPr>
            <a:xfrm>
              <a:off x="554691" y="4361889"/>
              <a:ext cx="9665335" cy="2084705"/>
            </a:xfrm>
            <a:custGeom>
              <a:avLst/>
              <a:gdLst/>
              <a:ahLst/>
              <a:cxnLst/>
              <a:rect l="l" t="t" r="r" b="b"/>
              <a:pathLst>
                <a:path w="9665335" h="2084704">
                  <a:moveTo>
                    <a:pt x="9602252" y="2084293"/>
                  </a:moveTo>
                  <a:lnTo>
                    <a:pt x="47115" y="2084293"/>
                  </a:lnTo>
                  <a:lnTo>
                    <a:pt x="43836" y="2083862"/>
                  </a:lnTo>
                  <a:lnTo>
                    <a:pt x="12428" y="2061477"/>
                  </a:lnTo>
                  <a:lnTo>
                    <a:pt x="0" y="2021473"/>
                  </a:lnTo>
                  <a:lnTo>
                    <a:pt x="0" y="2017058"/>
                  </a:lnTo>
                  <a:lnTo>
                    <a:pt x="0" y="62820"/>
                  </a:lnTo>
                  <a:lnTo>
                    <a:pt x="12428" y="22813"/>
                  </a:lnTo>
                  <a:lnTo>
                    <a:pt x="43836" y="430"/>
                  </a:lnTo>
                  <a:lnTo>
                    <a:pt x="47115" y="0"/>
                  </a:lnTo>
                  <a:lnTo>
                    <a:pt x="9602252" y="0"/>
                  </a:lnTo>
                  <a:lnTo>
                    <a:pt x="9638860" y="13782"/>
                  </a:lnTo>
                  <a:lnTo>
                    <a:pt x="9661642" y="45583"/>
                  </a:lnTo>
                  <a:lnTo>
                    <a:pt x="9665072" y="62820"/>
                  </a:lnTo>
                  <a:lnTo>
                    <a:pt x="9665072" y="2021473"/>
                  </a:lnTo>
                  <a:lnTo>
                    <a:pt x="9651287" y="2058081"/>
                  </a:lnTo>
                  <a:lnTo>
                    <a:pt x="9619488" y="2080863"/>
                  </a:lnTo>
                  <a:lnTo>
                    <a:pt x="9606623" y="2083862"/>
                  </a:lnTo>
                  <a:lnTo>
                    <a:pt x="9602252" y="2084293"/>
                  </a:lnTo>
                  <a:close/>
                </a:path>
              </a:pathLst>
            </a:custGeom>
            <a:solidFill>
              <a:srgbClr val="312E8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00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37882" y="4362134"/>
              <a:ext cx="62230" cy="2084070"/>
            </a:xfrm>
            <a:custGeom>
              <a:avLst/>
              <a:gdLst/>
              <a:ahLst/>
              <a:cxnLst/>
              <a:rect l="l" t="t" r="r" b="b"/>
              <a:pathLst>
                <a:path w="62229" h="2084070">
                  <a:moveTo>
                    <a:pt x="62162" y="2083803"/>
                  </a:moveTo>
                  <a:lnTo>
                    <a:pt x="24602" y="2068812"/>
                  </a:lnTo>
                  <a:lnTo>
                    <a:pt x="2878" y="2036300"/>
                  </a:lnTo>
                  <a:lnTo>
                    <a:pt x="0" y="2016813"/>
                  </a:lnTo>
                  <a:lnTo>
                    <a:pt x="0" y="66990"/>
                  </a:lnTo>
                  <a:lnTo>
                    <a:pt x="11320" y="29628"/>
                  </a:lnTo>
                  <a:lnTo>
                    <a:pt x="41505" y="4872"/>
                  </a:lnTo>
                  <a:lnTo>
                    <a:pt x="62161" y="0"/>
                  </a:lnTo>
                  <a:lnTo>
                    <a:pt x="58488" y="1460"/>
                  </a:lnTo>
                  <a:lnTo>
                    <a:pt x="50251" y="8284"/>
                  </a:lnTo>
                  <a:lnTo>
                    <a:pt x="35057" y="47501"/>
                  </a:lnTo>
                  <a:lnTo>
                    <a:pt x="33617" y="66990"/>
                  </a:lnTo>
                  <a:lnTo>
                    <a:pt x="33617" y="2016813"/>
                  </a:lnTo>
                  <a:lnTo>
                    <a:pt x="40311" y="2058051"/>
                  </a:lnTo>
                  <a:lnTo>
                    <a:pt x="58488" y="2082342"/>
                  </a:lnTo>
                  <a:lnTo>
                    <a:pt x="62162" y="2083803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 sz="200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73205" y="4899771"/>
              <a:ext cx="9244965" cy="1277620"/>
            </a:xfrm>
            <a:custGeom>
              <a:avLst/>
              <a:gdLst/>
              <a:ahLst/>
              <a:cxnLst/>
              <a:rect l="l" t="t" r="r" b="b"/>
              <a:pathLst>
                <a:path w="9244965" h="1277620">
                  <a:moveTo>
                    <a:pt x="9177616" y="1277470"/>
                  </a:moveTo>
                  <a:lnTo>
                    <a:pt x="67235" y="1277470"/>
                  </a:lnTo>
                  <a:lnTo>
                    <a:pt x="60611" y="1277150"/>
                  </a:lnTo>
                  <a:lnTo>
                    <a:pt x="24602" y="1262234"/>
                  </a:lnTo>
                  <a:lnTo>
                    <a:pt x="2878" y="1229723"/>
                  </a:lnTo>
                  <a:lnTo>
                    <a:pt x="0" y="1210235"/>
                  </a:lnTo>
                  <a:lnTo>
                    <a:pt x="0" y="67235"/>
                  </a:lnTo>
                  <a:lnTo>
                    <a:pt x="11320" y="29874"/>
                  </a:lnTo>
                  <a:lnTo>
                    <a:pt x="41505" y="5117"/>
                  </a:lnTo>
                  <a:lnTo>
                    <a:pt x="67235" y="0"/>
                  </a:lnTo>
                  <a:lnTo>
                    <a:pt x="9177616" y="0"/>
                  </a:lnTo>
                  <a:lnTo>
                    <a:pt x="9214976" y="11320"/>
                  </a:lnTo>
                  <a:lnTo>
                    <a:pt x="9239733" y="41505"/>
                  </a:lnTo>
                  <a:lnTo>
                    <a:pt x="9244852" y="67235"/>
                  </a:lnTo>
                  <a:lnTo>
                    <a:pt x="9244852" y="1210235"/>
                  </a:lnTo>
                  <a:lnTo>
                    <a:pt x="9233530" y="1247595"/>
                  </a:lnTo>
                  <a:lnTo>
                    <a:pt x="9203345" y="1272351"/>
                  </a:lnTo>
                  <a:lnTo>
                    <a:pt x="9177616" y="1277470"/>
                  </a:lnTo>
                  <a:close/>
                </a:path>
              </a:pathLst>
            </a:custGeom>
            <a:solidFill>
              <a:srgbClr val="0E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sz="200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73205" y="4900105"/>
              <a:ext cx="60960" cy="1276985"/>
            </a:xfrm>
            <a:custGeom>
              <a:avLst/>
              <a:gdLst/>
              <a:ahLst/>
              <a:cxnLst/>
              <a:rect l="l" t="t" r="r" b="b"/>
              <a:pathLst>
                <a:path w="60959" h="1276985">
                  <a:moveTo>
                    <a:pt x="60616" y="1276804"/>
                  </a:moveTo>
                  <a:lnTo>
                    <a:pt x="24602" y="1261900"/>
                  </a:lnTo>
                  <a:lnTo>
                    <a:pt x="2878" y="1229390"/>
                  </a:lnTo>
                  <a:lnTo>
                    <a:pt x="0" y="1209902"/>
                  </a:lnTo>
                  <a:lnTo>
                    <a:pt x="0" y="66902"/>
                  </a:lnTo>
                  <a:lnTo>
                    <a:pt x="11320" y="29540"/>
                  </a:lnTo>
                  <a:lnTo>
                    <a:pt x="41505" y="4784"/>
                  </a:lnTo>
                  <a:lnTo>
                    <a:pt x="60616" y="0"/>
                  </a:lnTo>
                  <a:lnTo>
                    <a:pt x="56302" y="1372"/>
                  </a:lnTo>
                  <a:lnTo>
                    <a:pt x="46005" y="8196"/>
                  </a:lnTo>
                  <a:lnTo>
                    <a:pt x="27012" y="47413"/>
                  </a:lnTo>
                  <a:lnTo>
                    <a:pt x="25213" y="66902"/>
                  </a:lnTo>
                  <a:lnTo>
                    <a:pt x="25213" y="1209902"/>
                  </a:lnTo>
                  <a:lnTo>
                    <a:pt x="33580" y="1251140"/>
                  </a:lnTo>
                  <a:lnTo>
                    <a:pt x="56302" y="1275431"/>
                  </a:lnTo>
                  <a:lnTo>
                    <a:pt x="60616" y="1276804"/>
                  </a:lnTo>
                  <a:close/>
                </a:path>
              </a:pathLst>
            </a:custGeom>
            <a:solidFill>
              <a:srgbClr val="6266F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 sz="200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9509" y="4580404"/>
              <a:ext cx="138664" cy="20170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920189" y="4545852"/>
            <a:ext cx="4895700" cy="1704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95"/>
              </a:spcBef>
            </a:pPr>
            <a:r>
              <a:rPr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설치 후 기본 환경 설정</a:t>
            </a:r>
            <a:endParaRPr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200" dirty="0">
                <a:solidFill>
                  <a:srgbClr val="64738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# MCP </a:t>
            </a:r>
            <a:r>
              <a:rPr sz="1600" dirty="0">
                <a:solidFill>
                  <a:srgbClr val="64738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서버 시작</a:t>
            </a:r>
            <a:endParaRPr sz="16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solidFill>
                  <a:srgbClr val="E2E7F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mcp-server start --port 3000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64738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# n8n</a:t>
            </a:r>
            <a:r>
              <a:rPr sz="1600" dirty="0">
                <a:solidFill>
                  <a:srgbClr val="64738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과 연결</a:t>
            </a:r>
            <a:endParaRPr sz="16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dirty="0">
                <a:solidFill>
                  <a:srgbClr val="E2E7F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mcp-n8n-connector </a:t>
            </a:r>
            <a:r>
              <a:rPr sz="1200" dirty="0">
                <a:solidFill>
                  <a:srgbClr val="E2E7F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  <a:hlinkClick r:id="rId8"/>
              </a:rPr>
              <a:t>--server-url=http://localhost:3000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Liberation Mono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D4C224-3CC8-76E2-52C2-8CD4613511BC}"/>
              </a:ext>
            </a:extLst>
          </p:cNvPr>
          <p:cNvSpPr txBox="1"/>
          <p:nvPr/>
        </p:nvSpPr>
        <p:spPr>
          <a:xfrm>
            <a:off x="5978955" y="1926917"/>
            <a:ext cx="6094140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4940" marR="1110615" lvl="0" indent="0" defTabSz="914400" eaLnBrk="1" fontAlgn="auto" latinLnBrk="0" hangingPunct="1">
              <a:lnSpc>
                <a:spcPts val="16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n8n-nodes-mcp: n8n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용 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노드 </a:t>
            </a: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rgbClr val="D0D5DA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54940" marR="1110615" lvl="0" indent="0" defTabSz="914400" eaLnBrk="1" fontAlgn="auto" latinLnBrk="0" hangingPunct="1">
              <a:lnSpc>
                <a:spcPts val="16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mcp-n8n-connector: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연결 인터페이스</a:t>
            </a: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54940" marR="0" lvl="0" indent="0" defTabSz="914400" eaLnBrk="1" fontAlgn="auto" latinLnBrk="0" hangingPunct="1">
              <a:lnSpc>
                <a:spcPts val="16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n8n-workflow-tools: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D0D5DA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워크플로우 유틸리티</a:t>
            </a: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5E903D-C1AD-7F22-9A5C-EEA660F230AF}"/>
              </a:ext>
            </a:extLst>
          </p:cNvPr>
          <p:cNvSpPr txBox="1"/>
          <p:nvPr/>
        </p:nvSpPr>
        <p:spPr>
          <a:xfrm>
            <a:off x="6065521" y="2924734"/>
            <a:ext cx="6093822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64738B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# n8n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64738B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노드 설치</a:t>
            </a:r>
            <a:endParaRPr kumimoji="0" lang="ko-KR" altLang="en-US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srgbClr val="E2E7F0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Liberation Mono"/>
              </a:rPr>
              <a:t>npm install n8n-nodes-mcp mcp-n8n-connector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444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379" y="328498"/>
            <a:ext cx="8488244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dirty="0">
                <a:latin typeface="Noto Sans KR" panose="020B0200000000000000" pitchFamily="50" charset="-127"/>
                <a:ea typeface="Noto Sans KR" panose="020B0200000000000000" pitchFamily="50" charset="-127"/>
                <a:cs typeface="Trebuchet MS"/>
              </a:rPr>
              <a:t>4</a:t>
            </a:r>
            <a:r>
              <a:rPr sz="2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가지 연결 방식의 특징과 장점</a:t>
            </a:r>
            <a:endParaRPr sz="2800">
              <a:latin typeface="Noto Sans KR" panose="020B0200000000000000" pitchFamily="50" charset="-127"/>
              <a:ea typeface="Noto Sans KR" panose="020B0200000000000000" pitchFamily="50" charset="-127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4079" y="795500"/>
            <a:ext cx="4442460" cy="2678430"/>
            <a:chOff x="504079" y="795500"/>
            <a:chExt cx="4442460" cy="2678430"/>
          </a:xfrm>
        </p:grpSpPr>
        <p:sp>
          <p:nvSpPr>
            <p:cNvPr id="5" name="object 5"/>
            <p:cNvSpPr/>
            <p:nvPr/>
          </p:nvSpPr>
          <p:spPr>
            <a:xfrm>
              <a:off x="504079" y="795500"/>
              <a:ext cx="473075" cy="31750"/>
            </a:xfrm>
            <a:custGeom>
              <a:avLst/>
              <a:gdLst/>
              <a:ahLst/>
              <a:cxnLst/>
              <a:rect l="l" t="t" r="r" b="b"/>
              <a:pathLst>
                <a:path w="473075" h="31750">
                  <a:moveTo>
                    <a:pt x="472574" y="31504"/>
                  </a:moveTo>
                  <a:lnTo>
                    <a:pt x="0" y="31504"/>
                  </a:lnTo>
                  <a:lnTo>
                    <a:pt x="0" y="0"/>
                  </a:lnTo>
                  <a:lnTo>
                    <a:pt x="472574" y="0"/>
                  </a:lnTo>
                  <a:lnTo>
                    <a:pt x="472574" y="3150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 sz="200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19831" y="1142054"/>
              <a:ext cx="4426585" cy="2331720"/>
            </a:xfrm>
            <a:custGeom>
              <a:avLst/>
              <a:gdLst/>
              <a:ahLst/>
              <a:cxnLst/>
              <a:rect l="l" t="t" r="r" b="b"/>
              <a:pathLst>
                <a:path w="4426585" h="2331720">
                  <a:moveTo>
                    <a:pt x="4352855" y="2331366"/>
                  </a:moveTo>
                  <a:lnTo>
                    <a:pt x="58872" y="2331366"/>
                  </a:lnTo>
                  <a:lnTo>
                    <a:pt x="54775" y="2330862"/>
                  </a:lnTo>
                  <a:lnTo>
                    <a:pt x="21380" y="2311954"/>
                  </a:lnTo>
                  <a:lnTo>
                    <a:pt x="3213" y="2277967"/>
                  </a:lnTo>
                  <a:lnTo>
                    <a:pt x="0" y="2257776"/>
                  </a:lnTo>
                  <a:lnTo>
                    <a:pt x="0" y="2252604"/>
                  </a:lnTo>
                  <a:lnTo>
                    <a:pt x="0" y="73590"/>
                  </a:lnTo>
                  <a:lnTo>
                    <a:pt x="12917" y="30704"/>
                  </a:lnTo>
                  <a:lnTo>
                    <a:pt x="42719" y="4016"/>
                  </a:lnTo>
                  <a:lnTo>
                    <a:pt x="58872" y="0"/>
                  </a:lnTo>
                  <a:lnTo>
                    <a:pt x="4352855" y="0"/>
                  </a:lnTo>
                  <a:lnTo>
                    <a:pt x="4395741" y="16146"/>
                  </a:lnTo>
                  <a:lnTo>
                    <a:pt x="4422429" y="53399"/>
                  </a:lnTo>
                  <a:lnTo>
                    <a:pt x="4426446" y="73590"/>
                  </a:lnTo>
                  <a:lnTo>
                    <a:pt x="4426446" y="2257776"/>
                  </a:lnTo>
                  <a:lnTo>
                    <a:pt x="4410298" y="2300662"/>
                  </a:lnTo>
                  <a:lnTo>
                    <a:pt x="4373046" y="2327350"/>
                  </a:lnTo>
                  <a:lnTo>
                    <a:pt x="4357977" y="2330862"/>
                  </a:lnTo>
                  <a:lnTo>
                    <a:pt x="4352855" y="2331366"/>
                  </a:lnTo>
                  <a:close/>
                </a:path>
              </a:pathLst>
            </a:custGeom>
            <a:solidFill>
              <a:srgbClr val="1D293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sz="200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04079" y="1142537"/>
              <a:ext cx="71120" cy="2330450"/>
            </a:xfrm>
            <a:custGeom>
              <a:avLst/>
              <a:gdLst/>
              <a:ahLst/>
              <a:cxnLst/>
              <a:rect l="l" t="t" r="r" b="b"/>
              <a:pathLst>
                <a:path w="71120" h="2330450">
                  <a:moveTo>
                    <a:pt x="71039" y="2330401"/>
                  </a:moveTo>
                  <a:lnTo>
                    <a:pt x="34996" y="2317622"/>
                  </a:lnTo>
                  <a:lnTo>
                    <a:pt x="9310" y="2289287"/>
                  </a:lnTo>
                  <a:lnTo>
                    <a:pt x="0" y="2252121"/>
                  </a:lnTo>
                  <a:lnTo>
                    <a:pt x="0" y="78279"/>
                  </a:lnTo>
                  <a:lnTo>
                    <a:pt x="9310" y="41113"/>
                  </a:lnTo>
                  <a:lnTo>
                    <a:pt x="34996" y="12778"/>
                  </a:lnTo>
                  <a:lnTo>
                    <a:pt x="71039" y="0"/>
                  </a:lnTo>
                  <a:lnTo>
                    <a:pt x="66467" y="1515"/>
                  </a:lnTo>
                  <a:lnTo>
                    <a:pt x="54888" y="9509"/>
                  </a:lnTo>
                  <a:lnTo>
                    <a:pt x="35102" y="48138"/>
                  </a:lnTo>
                  <a:lnTo>
                    <a:pt x="31504" y="78279"/>
                  </a:lnTo>
                  <a:lnTo>
                    <a:pt x="31504" y="2252121"/>
                  </a:lnTo>
                  <a:lnTo>
                    <a:pt x="39461" y="2295887"/>
                  </a:lnTo>
                  <a:lnTo>
                    <a:pt x="66467" y="2328885"/>
                  </a:lnTo>
                  <a:lnTo>
                    <a:pt x="71039" y="2330401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 sz="200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24614" y="1331084"/>
              <a:ext cx="473075" cy="473075"/>
            </a:xfrm>
            <a:custGeom>
              <a:avLst/>
              <a:gdLst/>
              <a:ahLst/>
              <a:cxnLst/>
              <a:rect l="l" t="t" r="r" b="b"/>
              <a:pathLst>
                <a:path w="473075" h="473075">
                  <a:moveTo>
                    <a:pt x="244025" y="472574"/>
                  </a:moveTo>
                  <a:lnTo>
                    <a:pt x="228548" y="472574"/>
                  </a:lnTo>
                  <a:lnTo>
                    <a:pt x="220828" y="472194"/>
                  </a:lnTo>
                  <a:lnTo>
                    <a:pt x="182599" y="466524"/>
                  </a:lnTo>
                  <a:lnTo>
                    <a:pt x="138714" y="451626"/>
                  </a:lnTo>
                  <a:lnTo>
                    <a:pt x="98578" y="428453"/>
                  </a:lnTo>
                  <a:lnTo>
                    <a:pt x="63734" y="397895"/>
                  </a:lnTo>
                  <a:lnTo>
                    <a:pt x="35522" y="361126"/>
                  </a:lnTo>
                  <a:lnTo>
                    <a:pt x="15024" y="319560"/>
                  </a:lnTo>
                  <a:lnTo>
                    <a:pt x="3030" y="274794"/>
                  </a:lnTo>
                  <a:lnTo>
                    <a:pt x="0" y="244025"/>
                  </a:lnTo>
                  <a:lnTo>
                    <a:pt x="0" y="228548"/>
                  </a:lnTo>
                  <a:lnTo>
                    <a:pt x="6049" y="182599"/>
                  </a:lnTo>
                  <a:lnTo>
                    <a:pt x="20947" y="138714"/>
                  </a:lnTo>
                  <a:lnTo>
                    <a:pt x="44120" y="98578"/>
                  </a:lnTo>
                  <a:lnTo>
                    <a:pt x="74678" y="63734"/>
                  </a:lnTo>
                  <a:lnTo>
                    <a:pt x="111447" y="35521"/>
                  </a:lnTo>
                  <a:lnTo>
                    <a:pt x="153013" y="15024"/>
                  </a:lnTo>
                  <a:lnTo>
                    <a:pt x="197779" y="3030"/>
                  </a:lnTo>
                  <a:lnTo>
                    <a:pt x="228548" y="0"/>
                  </a:lnTo>
                  <a:lnTo>
                    <a:pt x="244025" y="0"/>
                  </a:lnTo>
                  <a:lnTo>
                    <a:pt x="289974" y="6049"/>
                  </a:lnTo>
                  <a:lnTo>
                    <a:pt x="333859" y="20947"/>
                  </a:lnTo>
                  <a:lnTo>
                    <a:pt x="373995" y="44120"/>
                  </a:lnTo>
                  <a:lnTo>
                    <a:pt x="408839" y="74678"/>
                  </a:lnTo>
                  <a:lnTo>
                    <a:pt x="437052" y="111447"/>
                  </a:lnTo>
                  <a:lnTo>
                    <a:pt x="457549" y="153013"/>
                  </a:lnTo>
                  <a:lnTo>
                    <a:pt x="469543" y="197779"/>
                  </a:lnTo>
                  <a:lnTo>
                    <a:pt x="472574" y="228548"/>
                  </a:lnTo>
                  <a:lnTo>
                    <a:pt x="472574" y="236287"/>
                  </a:lnTo>
                  <a:lnTo>
                    <a:pt x="472574" y="244025"/>
                  </a:lnTo>
                  <a:lnTo>
                    <a:pt x="466524" y="289974"/>
                  </a:lnTo>
                  <a:lnTo>
                    <a:pt x="451626" y="333859"/>
                  </a:lnTo>
                  <a:lnTo>
                    <a:pt x="428453" y="373995"/>
                  </a:lnTo>
                  <a:lnTo>
                    <a:pt x="397895" y="408839"/>
                  </a:lnTo>
                  <a:lnTo>
                    <a:pt x="361126" y="437051"/>
                  </a:lnTo>
                  <a:lnTo>
                    <a:pt x="319560" y="457549"/>
                  </a:lnTo>
                  <a:lnTo>
                    <a:pt x="274794" y="469543"/>
                  </a:lnTo>
                  <a:lnTo>
                    <a:pt x="251745" y="472194"/>
                  </a:lnTo>
                  <a:lnTo>
                    <a:pt x="244025" y="472574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00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262" y="1449228"/>
              <a:ext cx="177215" cy="23628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11914" y="1822815"/>
            <a:ext cx="4146783" cy="6110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직접 </a:t>
            </a:r>
            <a:r>
              <a:rPr sz="14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API </a:t>
            </a:r>
            <a:r>
              <a:rPr sz="16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연결</a:t>
            </a:r>
            <a:endParaRPr sz="16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API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직접 호출하여 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와 연동하는 가장 기본적인 방식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3826" y="787623"/>
            <a:ext cx="10401374" cy="5206365"/>
            <a:chOff x="723826" y="787623"/>
            <a:chExt cx="8964295" cy="520636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26" y="2582643"/>
              <a:ext cx="111817" cy="8031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26" y="2834683"/>
              <a:ext cx="111817" cy="8031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4614" y="3063857"/>
              <a:ext cx="126019" cy="1260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5308" y="787623"/>
              <a:ext cx="4552466" cy="520619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16696" y="2522819"/>
            <a:ext cx="2408126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완전한 자유도와 맞춤형 통합 가능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6696" y="2774859"/>
            <a:ext cx="2664704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중간 계층 없이 최적의 성능 발휘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2448" y="3026898"/>
            <a:ext cx="2648952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개발 지식과 코딩 경험 필요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2199" y="1822815"/>
            <a:ext cx="4616735" cy="6110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서버 중계 연결</a:t>
            </a:r>
            <a:endParaRPr sz="16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중간 서버를 통해 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안전하게 연결하는 방식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76982" y="2522819"/>
            <a:ext cx="2602641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보안성과 확장성 강화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76982" y="2774859"/>
            <a:ext cx="2602641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인증과 로깅 중앙화 가능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92735" y="3026898"/>
            <a:ext cx="2827465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서버 구축 및 유지보수 필요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4079" y="3662451"/>
            <a:ext cx="4442460" cy="2331720"/>
            <a:chOff x="504079" y="3662451"/>
            <a:chExt cx="4442460" cy="2331720"/>
          </a:xfrm>
        </p:grpSpPr>
        <p:sp>
          <p:nvSpPr>
            <p:cNvPr id="24" name="object 24"/>
            <p:cNvSpPr/>
            <p:nvPr/>
          </p:nvSpPr>
          <p:spPr>
            <a:xfrm>
              <a:off x="519831" y="3662451"/>
              <a:ext cx="4426585" cy="2331720"/>
            </a:xfrm>
            <a:custGeom>
              <a:avLst/>
              <a:gdLst/>
              <a:ahLst/>
              <a:cxnLst/>
              <a:rect l="l" t="t" r="r" b="b"/>
              <a:pathLst>
                <a:path w="4426585" h="2331720">
                  <a:moveTo>
                    <a:pt x="4352855" y="2331366"/>
                  </a:moveTo>
                  <a:lnTo>
                    <a:pt x="58872" y="2331366"/>
                  </a:lnTo>
                  <a:lnTo>
                    <a:pt x="54775" y="2330861"/>
                  </a:lnTo>
                  <a:lnTo>
                    <a:pt x="21380" y="2311954"/>
                  </a:lnTo>
                  <a:lnTo>
                    <a:pt x="3213" y="2277967"/>
                  </a:lnTo>
                  <a:lnTo>
                    <a:pt x="0" y="2257775"/>
                  </a:lnTo>
                  <a:lnTo>
                    <a:pt x="0" y="2252604"/>
                  </a:lnTo>
                  <a:lnTo>
                    <a:pt x="0" y="73590"/>
                  </a:lnTo>
                  <a:lnTo>
                    <a:pt x="12917" y="30704"/>
                  </a:lnTo>
                  <a:lnTo>
                    <a:pt x="42719" y="4016"/>
                  </a:lnTo>
                  <a:lnTo>
                    <a:pt x="58872" y="0"/>
                  </a:lnTo>
                  <a:lnTo>
                    <a:pt x="4352855" y="0"/>
                  </a:lnTo>
                  <a:lnTo>
                    <a:pt x="4395741" y="16146"/>
                  </a:lnTo>
                  <a:lnTo>
                    <a:pt x="4422429" y="53398"/>
                  </a:lnTo>
                  <a:lnTo>
                    <a:pt x="4426446" y="73590"/>
                  </a:lnTo>
                  <a:lnTo>
                    <a:pt x="4426446" y="2257775"/>
                  </a:lnTo>
                  <a:lnTo>
                    <a:pt x="4410298" y="2300662"/>
                  </a:lnTo>
                  <a:lnTo>
                    <a:pt x="4373046" y="2327350"/>
                  </a:lnTo>
                  <a:lnTo>
                    <a:pt x="4357977" y="2330861"/>
                  </a:lnTo>
                  <a:lnTo>
                    <a:pt x="4352855" y="2331366"/>
                  </a:lnTo>
                  <a:close/>
                </a:path>
              </a:pathLst>
            </a:custGeom>
            <a:solidFill>
              <a:srgbClr val="1D293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sz="200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04079" y="3662934"/>
              <a:ext cx="71120" cy="2330450"/>
            </a:xfrm>
            <a:custGeom>
              <a:avLst/>
              <a:gdLst/>
              <a:ahLst/>
              <a:cxnLst/>
              <a:rect l="l" t="t" r="r" b="b"/>
              <a:pathLst>
                <a:path w="71120" h="2330450">
                  <a:moveTo>
                    <a:pt x="71039" y="2330401"/>
                  </a:moveTo>
                  <a:lnTo>
                    <a:pt x="34996" y="2317622"/>
                  </a:lnTo>
                  <a:lnTo>
                    <a:pt x="9310" y="2289287"/>
                  </a:lnTo>
                  <a:lnTo>
                    <a:pt x="0" y="2252121"/>
                  </a:lnTo>
                  <a:lnTo>
                    <a:pt x="0" y="78279"/>
                  </a:lnTo>
                  <a:lnTo>
                    <a:pt x="9310" y="41113"/>
                  </a:lnTo>
                  <a:lnTo>
                    <a:pt x="34996" y="12778"/>
                  </a:lnTo>
                  <a:lnTo>
                    <a:pt x="71039" y="0"/>
                  </a:lnTo>
                  <a:lnTo>
                    <a:pt x="66467" y="1515"/>
                  </a:lnTo>
                  <a:lnTo>
                    <a:pt x="54888" y="9509"/>
                  </a:lnTo>
                  <a:lnTo>
                    <a:pt x="35102" y="48138"/>
                  </a:lnTo>
                  <a:lnTo>
                    <a:pt x="31504" y="78279"/>
                  </a:lnTo>
                  <a:lnTo>
                    <a:pt x="31504" y="2252121"/>
                  </a:lnTo>
                  <a:lnTo>
                    <a:pt x="39461" y="2295887"/>
                  </a:lnTo>
                  <a:lnTo>
                    <a:pt x="66467" y="2328885"/>
                  </a:lnTo>
                  <a:lnTo>
                    <a:pt x="71039" y="2330401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 sz="200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24614" y="3851481"/>
              <a:ext cx="473075" cy="473075"/>
            </a:xfrm>
            <a:custGeom>
              <a:avLst/>
              <a:gdLst/>
              <a:ahLst/>
              <a:cxnLst/>
              <a:rect l="l" t="t" r="r" b="b"/>
              <a:pathLst>
                <a:path w="473075" h="473075">
                  <a:moveTo>
                    <a:pt x="244025" y="472574"/>
                  </a:moveTo>
                  <a:lnTo>
                    <a:pt x="228548" y="472574"/>
                  </a:lnTo>
                  <a:lnTo>
                    <a:pt x="220828" y="472194"/>
                  </a:lnTo>
                  <a:lnTo>
                    <a:pt x="182599" y="466524"/>
                  </a:lnTo>
                  <a:lnTo>
                    <a:pt x="138714" y="451625"/>
                  </a:lnTo>
                  <a:lnTo>
                    <a:pt x="98578" y="428452"/>
                  </a:lnTo>
                  <a:lnTo>
                    <a:pt x="63734" y="397895"/>
                  </a:lnTo>
                  <a:lnTo>
                    <a:pt x="35522" y="361126"/>
                  </a:lnTo>
                  <a:lnTo>
                    <a:pt x="15024" y="319560"/>
                  </a:lnTo>
                  <a:lnTo>
                    <a:pt x="3030" y="274793"/>
                  </a:lnTo>
                  <a:lnTo>
                    <a:pt x="0" y="244026"/>
                  </a:lnTo>
                  <a:lnTo>
                    <a:pt x="0" y="228548"/>
                  </a:lnTo>
                  <a:lnTo>
                    <a:pt x="6049" y="182599"/>
                  </a:lnTo>
                  <a:lnTo>
                    <a:pt x="20947" y="138713"/>
                  </a:lnTo>
                  <a:lnTo>
                    <a:pt x="44120" y="98577"/>
                  </a:lnTo>
                  <a:lnTo>
                    <a:pt x="74678" y="63734"/>
                  </a:lnTo>
                  <a:lnTo>
                    <a:pt x="111447" y="35521"/>
                  </a:lnTo>
                  <a:lnTo>
                    <a:pt x="153013" y="15024"/>
                  </a:lnTo>
                  <a:lnTo>
                    <a:pt x="197779" y="3030"/>
                  </a:lnTo>
                  <a:lnTo>
                    <a:pt x="228548" y="0"/>
                  </a:lnTo>
                  <a:lnTo>
                    <a:pt x="244025" y="0"/>
                  </a:lnTo>
                  <a:lnTo>
                    <a:pt x="289974" y="6049"/>
                  </a:lnTo>
                  <a:lnTo>
                    <a:pt x="333859" y="20947"/>
                  </a:lnTo>
                  <a:lnTo>
                    <a:pt x="373995" y="44120"/>
                  </a:lnTo>
                  <a:lnTo>
                    <a:pt x="408839" y="74678"/>
                  </a:lnTo>
                  <a:lnTo>
                    <a:pt x="437052" y="111446"/>
                  </a:lnTo>
                  <a:lnTo>
                    <a:pt x="457549" y="153012"/>
                  </a:lnTo>
                  <a:lnTo>
                    <a:pt x="469543" y="197779"/>
                  </a:lnTo>
                  <a:lnTo>
                    <a:pt x="472574" y="228548"/>
                  </a:lnTo>
                  <a:lnTo>
                    <a:pt x="472574" y="236286"/>
                  </a:lnTo>
                  <a:lnTo>
                    <a:pt x="472574" y="244026"/>
                  </a:lnTo>
                  <a:lnTo>
                    <a:pt x="466524" y="289974"/>
                  </a:lnTo>
                  <a:lnTo>
                    <a:pt x="451626" y="333859"/>
                  </a:lnTo>
                  <a:lnTo>
                    <a:pt x="428453" y="373995"/>
                  </a:lnTo>
                  <a:lnTo>
                    <a:pt x="397895" y="408839"/>
                  </a:lnTo>
                  <a:lnTo>
                    <a:pt x="361126" y="437052"/>
                  </a:lnTo>
                  <a:lnTo>
                    <a:pt x="319560" y="457549"/>
                  </a:lnTo>
                  <a:lnTo>
                    <a:pt x="274794" y="469543"/>
                  </a:lnTo>
                  <a:lnTo>
                    <a:pt x="251745" y="472194"/>
                  </a:lnTo>
                  <a:lnTo>
                    <a:pt x="244025" y="472574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00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09822" y="3967917"/>
              <a:ext cx="298450" cy="240029"/>
            </a:xfrm>
            <a:custGeom>
              <a:avLst/>
              <a:gdLst/>
              <a:ahLst/>
              <a:cxnLst/>
              <a:rect l="l" t="t" r="r" b="b"/>
              <a:pathLst>
                <a:path w="298450" h="240029">
                  <a:moveTo>
                    <a:pt x="123358" y="239702"/>
                  </a:moveTo>
                  <a:lnTo>
                    <a:pt x="107507" y="235133"/>
                  </a:lnTo>
                  <a:lnTo>
                    <a:pt x="107641" y="235133"/>
                  </a:lnTo>
                  <a:lnTo>
                    <a:pt x="103098" y="227011"/>
                  </a:lnTo>
                  <a:lnTo>
                    <a:pt x="105360" y="219165"/>
                  </a:lnTo>
                  <a:lnTo>
                    <a:pt x="164352" y="12691"/>
                  </a:lnTo>
                  <a:lnTo>
                    <a:pt x="166775" y="4522"/>
                  </a:lnTo>
                  <a:lnTo>
                    <a:pt x="174861" y="0"/>
                  </a:lnTo>
                  <a:lnTo>
                    <a:pt x="190552" y="4522"/>
                  </a:lnTo>
                  <a:lnTo>
                    <a:pt x="195121" y="12691"/>
                  </a:lnTo>
                  <a:lnTo>
                    <a:pt x="192860" y="20536"/>
                  </a:lnTo>
                  <a:lnTo>
                    <a:pt x="133867" y="227011"/>
                  </a:lnTo>
                  <a:lnTo>
                    <a:pt x="131527" y="235133"/>
                  </a:lnTo>
                  <a:lnTo>
                    <a:pt x="123358" y="239702"/>
                  </a:lnTo>
                  <a:close/>
                </a:path>
                <a:path w="298450" h="240029">
                  <a:moveTo>
                    <a:pt x="234995" y="187783"/>
                  </a:moveTo>
                  <a:lnTo>
                    <a:pt x="225626" y="187783"/>
                  </a:lnTo>
                  <a:lnTo>
                    <a:pt x="214089" y="176246"/>
                  </a:lnTo>
                  <a:lnTo>
                    <a:pt x="214089" y="166877"/>
                  </a:lnTo>
                  <a:lnTo>
                    <a:pt x="261115" y="119851"/>
                  </a:lnTo>
                  <a:lnTo>
                    <a:pt x="214135" y="72824"/>
                  </a:lnTo>
                  <a:lnTo>
                    <a:pt x="214135" y="63456"/>
                  </a:lnTo>
                  <a:lnTo>
                    <a:pt x="225626" y="51964"/>
                  </a:lnTo>
                  <a:lnTo>
                    <a:pt x="234995" y="51964"/>
                  </a:lnTo>
                  <a:lnTo>
                    <a:pt x="298220" y="115189"/>
                  </a:lnTo>
                  <a:lnTo>
                    <a:pt x="298220" y="124558"/>
                  </a:lnTo>
                  <a:lnTo>
                    <a:pt x="234995" y="187783"/>
                  </a:lnTo>
                  <a:close/>
                </a:path>
                <a:path w="298450" h="240029">
                  <a:moveTo>
                    <a:pt x="72593" y="187737"/>
                  </a:moveTo>
                  <a:lnTo>
                    <a:pt x="63225" y="187737"/>
                  </a:lnTo>
                  <a:lnTo>
                    <a:pt x="0" y="124512"/>
                  </a:lnTo>
                  <a:lnTo>
                    <a:pt x="0" y="115143"/>
                  </a:lnTo>
                  <a:lnTo>
                    <a:pt x="63225" y="51918"/>
                  </a:lnTo>
                  <a:lnTo>
                    <a:pt x="72593" y="51918"/>
                  </a:lnTo>
                  <a:lnTo>
                    <a:pt x="84131" y="63456"/>
                  </a:lnTo>
                  <a:lnTo>
                    <a:pt x="84131" y="72824"/>
                  </a:lnTo>
                  <a:lnTo>
                    <a:pt x="37104" y="119851"/>
                  </a:lnTo>
                  <a:lnTo>
                    <a:pt x="84131" y="166831"/>
                  </a:lnTo>
                  <a:lnTo>
                    <a:pt x="84131" y="176200"/>
                  </a:lnTo>
                  <a:lnTo>
                    <a:pt x="72593" y="187737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 sz="200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11913" y="4343212"/>
            <a:ext cx="4146783" cy="6110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SDK </a:t>
            </a:r>
            <a:r>
              <a:rPr sz="16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라이브러리 연결</a:t>
            </a:r>
            <a:endParaRPr sz="16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전용 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SDK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활용한 간편한 구현 방식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23826" y="5103040"/>
            <a:ext cx="6278245" cy="1363980"/>
            <a:chOff x="723826" y="5103040"/>
            <a:chExt cx="6278245" cy="1363980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826" y="5103040"/>
              <a:ext cx="111817" cy="8031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26" y="5355080"/>
              <a:ext cx="111817" cy="8031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26" y="5607120"/>
              <a:ext cx="111817" cy="8031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079609" y="6151344"/>
              <a:ext cx="3922395" cy="315595"/>
            </a:xfrm>
            <a:custGeom>
              <a:avLst/>
              <a:gdLst/>
              <a:ahLst/>
              <a:cxnLst/>
              <a:rect l="l" t="t" r="r" b="b"/>
              <a:pathLst>
                <a:path w="3922395" h="315595">
                  <a:moveTo>
                    <a:pt x="3863494" y="315048"/>
                  </a:moveTo>
                  <a:lnTo>
                    <a:pt x="58872" y="315048"/>
                  </a:lnTo>
                  <a:lnTo>
                    <a:pt x="54774" y="314644"/>
                  </a:lnTo>
                  <a:lnTo>
                    <a:pt x="15529" y="293667"/>
                  </a:lnTo>
                  <a:lnTo>
                    <a:pt x="0" y="256176"/>
                  </a:lnTo>
                  <a:lnTo>
                    <a:pt x="0" y="252039"/>
                  </a:lnTo>
                  <a:lnTo>
                    <a:pt x="0" y="58871"/>
                  </a:lnTo>
                  <a:lnTo>
                    <a:pt x="15529" y="21379"/>
                  </a:lnTo>
                  <a:lnTo>
                    <a:pt x="54774" y="403"/>
                  </a:lnTo>
                  <a:lnTo>
                    <a:pt x="58872" y="0"/>
                  </a:lnTo>
                  <a:lnTo>
                    <a:pt x="3863494" y="0"/>
                  </a:lnTo>
                  <a:lnTo>
                    <a:pt x="3900986" y="15528"/>
                  </a:lnTo>
                  <a:lnTo>
                    <a:pt x="3921963" y="54774"/>
                  </a:lnTo>
                  <a:lnTo>
                    <a:pt x="3922367" y="58871"/>
                  </a:lnTo>
                  <a:lnTo>
                    <a:pt x="3922367" y="256176"/>
                  </a:lnTo>
                  <a:lnTo>
                    <a:pt x="3906837" y="293667"/>
                  </a:lnTo>
                  <a:lnTo>
                    <a:pt x="3867591" y="314645"/>
                  </a:lnTo>
                  <a:lnTo>
                    <a:pt x="3863494" y="315048"/>
                  </a:lnTo>
                  <a:close/>
                </a:path>
              </a:pathLst>
            </a:custGeom>
            <a:solidFill>
              <a:srgbClr val="312E8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200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6558" y="6253734"/>
              <a:ext cx="86633" cy="12601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916696" y="4963438"/>
            <a:ext cx="3917903" cy="785664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추상화된 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API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로 개발 시간 단축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 marR="5080">
              <a:lnSpc>
                <a:spcPts val="1980"/>
              </a:lnSpc>
              <a:spcBef>
                <a:spcPts val="100"/>
              </a:spcBef>
            </a:pP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다양한 언어 지원 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(JavaScript, Python 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등</a:t>
            </a:r>
            <a:r>
              <a:rPr sz="120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) </a:t>
            </a:r>
            <a:endParaRPr lang="en-US" sz="1200">
              <a:solidFill>
                <a:srgbClr val="D0D5DA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 marR="5080">
              <a:lnSpc>
                <a:spcPts val="1980"/>
              </a:lnSpc>
              <a:spcBef>
                <a:spcPts val="100"/>
              </a:spcBef>
            </a:pPr>
            <a:r>
              <a:rPr sz="120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 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인증 및 에러 핸들링 내장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72200" y="4343212"/>
            <a:ext cx="4343400" cy="6110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노코드 도구 연결 </a:t>
            </a:r>
            <a:r>
              <a:rPr sz="14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(n8n)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코드 작성 없이 워크플로우로 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연결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76982" y="5043216"/>
            <a:ext cx="2919418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비개발자도 손쉽게 구현 가능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76982" y="5295255"/>
            <a:ext cx="3148018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드래그 앤 드롭으로 워크플로우 구성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76981" y="5540397"/>
            <a:ext cx="3148017" cy="2006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400+ 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서비스와 자동 연동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24822" y="6208899"/>
            <a:ext cx="5633989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각 방식은 사용 목적과 개발 환경에 따라 선택하여 활용할 수 있습니다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5714999" y="609599"/>
              <a:ext cx="790575" cy="381000"/>
            </a:xfrm>
            <a:custGeom>
              <a:avLst/>
              <a:gdLst/>
              <a:ahLst/>
              <a:cxnLst/>
              <a:rect l="l" t="t" r="r" b="b"/>
              <a:pathLst>
                <a:path w="790575" h="381000">
                  <a:moveTo>
                    <a:pt x="0" y="380999"/>
                  </a:moveTo>
                  <a:lnTo>
                    <a:pt x="790574" y="380999"/>
                  </a:lnTo>
                  <a:lnTo>
                    <a:pt x="790574" y="0"/>
                  </a:lnTo>
                  <a:lnTo>
                    <a:pt x="0" y="0"/>
                  </a:lnTo>
                  <a:lnTo>
                    <a:pt x="0" y="38099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5686424" y="609599"/>
              <a:ext cx="28575" cy="381000"/>
            </a:xfrm>
            <a:custGeom>
              <a:avLst/>
              <a:gdLst/>
              <a:ahLst/>
              <a:cxnLst/>
              <a:rect l="l" t="t" r="r" b="b"/>
              <a:pathLst>
                <a:path w="28575" h="381000">
                  <a:moveTo>
                    <a:pt x="28574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3809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14999" y="683859"/>
            <a:ext cx="790575" cy="21929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90"/>
              </a:spcBef>
            </a:pPr>
            <a:r>
              <a:rPr sz="1350" b="1" dirty="0">
                <a:solidFill>
                  <a:srgbClr val="818BF7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 Condensed"/>
              </a:rPr>
              <a:t>CLIP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ejaVu Sans Condense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69032" y="1094105"/>
            <a:ext cx="7741791" cy="119712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ts val="5830"/>
              </a:lnSpc>
              <a:spcBef>
                <a:spcPts val="135"/>
              </a:spcBef>
            </a:pPr>
            <a:r>
              <a:rPr sz="5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실습</a:t>
            </a:r>
            <a:r>
              <a:rPr sz="5050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! </a:t>
            </a:r>
            <a:r>
              <a:rPr sz="5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필수 </a:t>
            </a:r>
            <a:r>
              <a:rPr sz="5050" dirty="0"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</a:t>
            </a:r>
            <a:r>
              <a:rPr sz="5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설치와 활용</a:t>
            </a:r>
            <a:endParaRPr sz="505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algn="ctr">
              <a:lnSpc>
                <a:spcPts val="3429"/>
              </a:lnSpc>
            </a:pPr>
            <a:r>
              <a:rPr sz="300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MCP </a:t>
            </a:r>
            <a:r>
              <a:rPr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도구 </a:t>
            </a:r>
            <a:r>
              <a:rPr sz="300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6</a:t>
            </a:r>
            <a:r>
              <a:rPr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가지 마스터하기</a:t>
            </a:r>
            <a:endParaRPr sz="3000">
              <a:latin typeface="Noto Sans KR" panose="020B0200000000000000" pitchFamily="50" charset="-127"/>
              <a:ea typeface="Noto Sans KR" panose="020B0200000000000000" pitchFamily="50" charset="-127"/>
              <a:cs typeface="Berlin Sans FB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71999" y="2705099"/>
            <a:ext cx="3114675" cy="2019300"/>
            <a:chOff x="4571999" y="2705099"/>
            <a:chExt cx="3114675" cy="2019300"/>
          </a:xfrm>
        </p:grpSpPr>
        <p:sp>
          <p:nvSpPr>
            <p:cNvPr id="8" name="object 8"/>
            <p:cNvSpPr/>
            <p:nvPr/>
          </p:nvSpPr>
          <p:spPr>
            <a:xfrm>
              <a:off x="5619749" y="2705099"/>
              <a:ext cx="952500" cy="38100"/>
            </a:xfrm>
            <a:custGeom>
              <a:avLst/>
              <a:gdLst/>
              <a:ahLst/>
              <a:cxnLst/>
              <a:rect l="l" t="t" r="r" b="b"/>
              <a:pathLst>
                <a:path w="952500" h="38100">
                  <a:moveTo>
                    <a:pt x="952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52499" y="0"/>
                  </a:lnTo>
                  <a:lnTo>
                    <a:pt x="952499" y="380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571999" y="41147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1" y="596475"/>
                  </a:lnTo>
                  <a:lnTo>
                    <a:pt x="174481" y="580336"/>
                  </a:lnTo>
                  <a:lnTo>
                    <a:pt x="135462" y="558231"/>
                  </a:lnTo>
                  <a:lnTo>
                    <a:pt x="100108" y="530641"/>
                  </a:lnTo>
                  <a:lnTo>
                    <a:pt x="69186" y="498162"/>
                  </a:lnTo>
                  <a:lnTo>
                    <a:pt x="43363" y="461498"/>
                  </a:lnTo>
                  <a:lnTo>
                    <a:pt x="23200" y="421441"/>
                  </a:lnTo>
                  <a:lnTo>
                    <a:pt x="9134" y="378859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5"/>
                  </a:lnTo>
                  <a:lnTo>
                    <a:pt x="17816" y="202115"/>
                  </a:lnTo>
                  <a:lnTo>
                    <a:pt x="35990" y="161117"/>
                  </a:lnTo>
                  <a:lnTo>
                    <a:pt x="59981" y="123230"/>
                  </a:lnTo>
                  <a:lnTo>
                    <a:pt x="89273" y="89273"/>
                  </a:lnTo>
                  <a:lnTo>
                    <a:pt x="123230" y="59981"/>
                  </a:lnTo>
                  <a:lnTo>
                    <a:pt x="161118" y="35990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3" y="17817"/>
                  </a:lnTo>
                  <a:lnTo>
                    <a:pt x="448481" y="35990"/>
                  </a:lnTo>
                  <a:lnTo>
                    <a:pt x="486368" y="59981"/>
                  </a:lnTo>
                  <a:lnTo>
                    <a:pt x="520325" y="89273"/>
                  </a:lnTo>
                  <a:lnTo>
                    <a:pt x="549616" y="123230"/>
                  </a:lnTo>
                  <a:lnTo>
                    <a:pt x="573608" y="161117"/>
                  </a:lnTo>
                  <a:lnTo>
                    <a:pt x="591781" y="202115"/>
                  </a:lnTo>
                  <a:lnTo>
                    <a:pt x="603742" y="245335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2" y="364262"/>
                  </a:lnTo>
                  <a:lnTo>
                    <a:pt x="591782" y="407483"/>
                  </a:lnTo>
                  <a:lnTo>
                    <a:pt x="573609" y="448481"/>
                  </a:lnTo>
                  <a:lnTo>
                    <a:pt x="549617" y="486368"/>
                  </a:lnTo>
                  <a:lnTo>
                    <a:pt x="520325" y="520325"/>
                  </a:lnTo>
                  <a:lnTo>
                    <a:pt x="486368" y="549617"/>
                  </a:lnTo>
                  <a:lnTo>
                    <a:pt x="448481" y="573609"/>
                  </a:lnTo>
                  <a:lnTo>
                    <a:pt x="407483" y="591782"/>
                  </a:lnTo>
                  <a:lnTo>
                    <a:pt x="364263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312E8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1428" y="4304228"/>
              <a:ext cx="231055" cy="23105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57874" y="41147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0" y="596475"/>
                  </a:lnTo>
                  <a:lnTo>
                    <a:pt x="174480" y="580336"/>
                  </a:lnTo>
                  <a:lnTo>
                    <a:pt x="135461" y="558231"/>
                  </a:lnTo>
                  <a:lnTo>
                    <a:pt x="100108" y="530641"/>
                  </a:lnTo>
                  <a:lnTo>
                    <a:pt x="69185" y="498162"/>
                  </a:lnTo>
                  <a:lnTo>
                    <a:pt x="43363" y="461498"/>
                  </a:lnTo>
                  <a:lnTo>
                    <a:pt x="23200" y="421441"/>
                  </a:lnTo>
                  <a:lnTo>
                    <a:pt x="9134" y="378859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5"/>
                  </a:lnTo>
                  <a:lnTo>
                    <a:pt x="17816" y="202115"/>
                  </a:lnTo>
                  <a:lnTo>
                    <a:pt x="35989" y="161117"/>
                  </a:lnTo>
                  <a:lnTo>
                    <a:pt x="59982" y="123230"/>
                  </a:lnTo>
                  <a:lnTo>
                    <a:pt x="89273" y="89273"/>
                  </a:lnTo>
                  <a:lnTo>
                    <a:pt x="123229" y="59981"/>
                  </a:lnTo>
                  <a:lnTo>
                    <a:pt x="161118" y="35990"/>
                  </a:lnTo>
                  <a:lnTo>
                    <a:pt x="202115" y="17817"/>
                  </a:lnTo>
                  <a:lnTo>
                    <a:pt x="245335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3" y="17817"/>
                  </a:lnTo>
                  <a:lnTo>
                    <a:pt x="448481" y="35990"/>
                  </a:lnTo>
                  <a:lnTo>
                    <a:pt x="486369" y="59981"/>
                  </a:lnTo>
                  <a:lnTo>
                    <a:pt x="520325" y="89273"/>
                  </a:lnTo>
                  <a:lnTo>
                    <a:pt x="549616" y="123230"/>
                  </a:lnTo>
                  <a:lnTo>
                    <a:pt x="573608" y="161117"/>
                  </a:lnTo>
                  <a:lnTo>
                    <a:pt x="591782" y="202115"/>
                  </a:lnTo>
                  <a:lnTo>
                    <a:pt x="603742" y="245335"/>
                  </a:lnTo>
                  <a:lnTo>
                    <a:pt x="609232" y="289844"/>
                  </a:lnTo>
                  <a:lnTo>
                    <a:pt x="609599" y="304799"/>
                  </a:lnTo>
                  <a:lnTo>
                    <a:pt x="609232" y="319755"/>
                  </a:lnTo>
                  <a:lnTo>
                    <a:pt x="603742" y="364262"/>
                  </a:lnTo>
                  <a:lnTo>
                    <a:pt x="591782" y="407483"/>
                  </a:lnTo>
                  <a:lnTo>
                    <a:pt x="573609" y="448481"/>
                  </a:lnTo>
                  <a:lnTo>
                    <a:pt x="549617" y="486368"/>
                  </a:lnTo>
                  <a:lnTo>
                    <a:pt x="520325" y="520325"/>
                  </a:lnTo>
                  <a:lnTo>
                    <a:pt x="486369" y="549617"/>
                  </a:lnTo>
                  <a:lnTo>
                    <a:pt x="448481" y="573609"/>
                  </a:lnTo>
                  <a:lnTo>
                    <a:pt x="407483" y="591782"/>
                  </a:lnTo>
                  <a:lnTo>
                    <a:pt x="364263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312E8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019799" y="4319587"/>
              <a:ext cx="285750" cy="200025"/>
            </a:xfrm>
            <a:custGeom>
              <a:avLst/>
              <a:gdLst/>
              <a:ahLst/>
              <a:cxnLst/>
              <a:rect l="l" t="t" r="r" b="b"/>
              <a:pathLst>
                <a:path w="285750" h="200025">
                  <a:moveTo>
                    <a:pt x="57150" y="142875"/>
                  </a:moveTo>
                  <a:lnTo>
                    <a:pt x="28575" y="142875"/>
                  </a:lnTo>
                  <a:lnTo>
                    <a:pt x="28575" y="28575"/>
                  </a:lnTo>
                  <a:lnTo>
                    <a:pt x="30823" y="17461"/>
                  </a:lnTo>
                  <a:lnTo>
                    <a:pt x="36952" y="8377"/>
                  </a:lnTo>
                  <a:lnTo>
                    <a:pt x="46036" y="2248"/>
                  </a:lnTo>
                  <a:lnTo>
                    <a:pt x="57150" y="0"/>
                  </a:lnTo>
                  <a:lnTo>
                    <a:pt x="228600" y="0"/>
                  </a:lnTo>
                  <a:lnTo>
                    <a:pt x="239713" y="2248"/>
                  </a:lnTo>
                  <a:lnTo>
                    <a:pt x="248797" y="8377"/>
                  </a:lnTo>
                  <a:lnTo>
                    <a:pt x="254926" y="17461"/>
                  </a:lnTo>
                  <a:lnTo>
                    <a:pt x="257175" y="28575"/>
                  </a:lnTo>
                  <a:lnTo>
                    <a:pt x="57150" y="28575"/>
                  </a:lnTo>
                  <a:lnTo>
                    <a:pt x="57150" y="142875"/>
                  </a:lnTo>
                  <a:close/>
                </a:path>
                <a:path w="285750" h="200025">
                  <a:moveTo>
                    <a:pt x="257175" y="142875"/>
                  </a:moveTo>
                  <a:lnTo>
                    <a:pt x="228600" y="142875"/>
                  </a:lnTo>
                  <a:lnTo>
                    <a:pt x="228600" y="28575"/>
                  </a:lnTo>
                  <a:lnTo>
                    <a:pt x="257175" y="28575"/>
                  </a:lnTo>
                  <a:lnTo>
                    <a:pt x="257175" y="142875"/>
                  </a:lnTo>
                  <a:close/>
                </a:path>
                <a:path w="285750" h="200025">
                  <a:moveTo>
                    <a:pt x="121265" y="125997"/>
                  </a:moveTo>
                  <a:lnTo>
                    <a:pt x="114434" y="125997"/>
                  </a:lnTo>
                  <a:lnTo>
                    <a:pt x="110326" y="121845"/>
                  </a:lnTo>
                  <a:lnTo>
                    <a:pt x="84698" y="96217"/>
                  </a:lnTo>
                  <a:lnTo>
                    <a:pt x="84698" y="89430"/>
                  </a:lnTo>
                  <a:lnTo>
                    <a:pt x="88895" y="85278"/>
                  </a:lnTo>
                  <a:lnTo>
                    <a:pt x="114523" y="59650"/>
                  </a:lnTo>
                  <a:lnTo>
                    <a:pt x="121309" y="59650"/>
                  </a:lnTo>
                  <a:lnTo>
                    <a:pt x="129614" y="68044"/>
                  </a:lnTo>
                  <a:lnTo>
                    <a:pt x="129659" y="74830"/>
                  </a:lnTo>
                  <a:lnTo>
                    <a:pt x="125462" y="78983"/>
                  </a:lnTo>
                  <a:lnTo>
                    <a:pt x="111621" y="92868"/>
                  </a:lnTo>
                  <a:lnTo>
                    <a:pt x="129614" y="110862"/>
                  </a:lnTo>
                  <a:lnTo>
                    <a:pt x="129659" y="117648"/>
                  </a:lnTo>
                  <a:lnTo>
                    <a:pt x="125462" y="121845"/>
                  </a:lnTo>
                  <a:lnTo>
                    <a:pt x="121265" y="125997"/>
                  </a:lnTo>
                  <a:close/>
                </a:path>
                <a:path w="285750" h="200025">
                  <a:moveTo>
                    <a:pt x="171316" y="125997"/>
                  </a:moveTo>
                  <a:lnTo>
                    <a:pt x="164440" y="125997"/>
                  </a:lnTo>
                  <a:lnTo>
                    <a:pt x="156180" y="117648"/>
                  </a:lnTo>
                  <a:lnTo>
                    <a:pt x="156135" y="110862"/>
                  </a:lnTo>
                  <a:lnTo>
                    <a:pt x="160332" y="106709"/>
                  </a:lnTo>
                  <a:lnTo>
                    <a:pt x="174173" y="92868"/>
                  </a:lnTo>
                  <a:lnTo>
                    <a:pt x="156135" y="74830"/>
                  </a:lnTo>
                  <a:lnTo>
                    <a:pt x="156135" y="68044"/>
                  </a:lnTo>
                  <a:lnTo>
                    <a:pt x="164619" y="59650"/>
                  </a:lnTo>
                  <a:lnTo>
                    <a:pt x="171271" y="59650"/>
                  </a:lnTo>
                  <a:lnTo>
                    <a:pt x="175424" y="63847"/>
                  </a:lnTo>
                  <a:lnTo>
                    <a:pt x="179665" y="68044"/>
                  </a:lnTo>
                  <a:lnTo>
                    <a:pt x="201051" y="89430"/>
                  </a:lnTo>
                  <a:lnTo>
                    <a:pt x="201096" y="96217"/>
                  </a:lnTo>
                  <a:lnTo>
                    <a:pt x="171316" y="125997"/>
                  </a:lnTo>
                  <a:close/>
                </a:path>
                <a:path w="285750" h="200025">
                  <a:moveTo>
                    <a:pt x="251460" y="200025"/>
                  </a:moveTo>
                  <a:lnTo>
                    <a:pt x="34290" y="200025"/>
                  </a:lnTo>
                  <a:lnTo>
                    <a:pt x="20945" y="197329"/>
                  </a:lnTo>
                  <a:lnTo>
                    <a:pt x="10045" y="189979"/>
                  </a:lnTo>
                  <a:lnTo>
                    <a:pt x="2695" y="179079"/>
                  </a:lnTo>
                  <a:lnTo>
                    <a:pt x="0" y="165735"/>
                  </a:lnTo>
                  <a:lnTo>
                    <a:pt x="0" y="161002"/>
                  </a:lnTo>
                  <a:lnTo>
                    <a:pt x="3839" y="157162"/>
                  </a:lnTo>
                  <a:lnTo>
                    <a:pt x="281910" y="157162"/>
                  </a:lnTo>
                  <a:lnTo>
                    <a:pt x="285750" y="161002"/>
                  </a:lnTo>
                  <a:lnTo>
                    <a:pt x="285750" y="165735"/>
                  </a:lnTo>
                  <a:lnTo>
                    <a:pt x="283054" y="179079"/>
                  </a:lnTo>
                  <a:lnTo>
                    <a:pt x="275704" y="189979"/>
                  </a:lnTo>
                  <a:lnTo>
                    <a:pt x="264804" y="197329"/>
                  </a:lnTo>
                  <a:lnTo>
                    <a:pt x="251460" y="200025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077074" y="41147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0" y="596475"/>
                  </a:lnTo>
                  <a:lnTo>
                    <a:pt x="174480" y="580336"/>
                  </a:lnTo>
                  <a:lnTo>
                    <a:pt x="135461" y="558231"/>
                  </a:lnTo>
                  <a:lnTo>
                    <a:pt x="100108" y="530641"/>
                  </a:lnTo>
                  <a:lnTo>
                    <a:pt x="69185" y="498162"/>
                  </a:lnTo>
                  <a:lnTo>
                    <a:pt x="43363" y="461498"/>
                  </a:lnTo>
                  <a:lnTo>
                    <a:pt x="23200" y="421441"/>
                  </a:lnTo>
                  <a:lnTo>
                    <a:pt x="9134" y="378859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5"/>
                  </a:lnTo>
                  <a:lnTo>
                    <a:pt x="17816" y="202115"/>
                  </a:lnTo>
                  <a:lnTo>
                    <a:pt x="35990" y="161117"/>
                  </a:lnTo>
                  <a:lnTo>
                    <a:pt x="59982" y="123230"/>
                  </a:lnTo>
                  <a:lnTo>
                    <a:pt x="89273" y="89273"/>
                  </a:lnTo>
                  <a:lnTo>
                    <a:pt x="123230" y="59981"/>
                  </a:lnTo>
                  <a:lnTo>
                    <a:pt x="161117" y="35990"/>
                  </a:lnTo>
                  <a:lnTo>
                    <a:pt x="202115" y="17817"/>
                  </a:lnTo>
                  <a:lnTo>
                    <a:pt x="245335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3" y="17817"/>
                  </a:lnTo>
                  <a:lnTo>
                    <a:pt x="448481" y="35990"/>
                  </a:lnTo>
                  <a:lnTo>
                    <a:pt x="486369" y="59981"/>
                  </a:lnTo>
                  <a:lnTo>
                    <a:pt x="520326" y="89273"/>
                  </a:lnTo>
                  <a:lnTo>
                    <a:pt x="549617" y="123230"/>
                  </a:lnTo>
                  <a:lnTo>
                    <a:pt x="573608" y="161117"/>
                  </a:lnTo>
                  <a:lnTo>
                    <a:pt x="591782" y="202115"/>
                  </a:lnTo>
                  <a:lnTo>
                    <a:pt x="603742" y="245335"/>
                  </a:lnTo>
                  <a:lnTo>
                    <a:pt x="609232" y="289844"/>
                  </a:lnTo>
                  <a:lnTo>
                    <a:pt x="609599" y="304799"/>
                  </a:lnTo>
                  <a:lnTo>
                    <a:pt x="609232" y="319755"/>
                  </a:lnTo>
                  <a:lnTo>
                    <a:pt x="603742" y="364262"/>
                  </a:lnTo>
                  <a:lnTo>
                    <a:pt x="591782" y="407483"/>
                  </a:lnTo>
                  <a:lnTo>
                    <a:pt x="573609" y="448481"/>
                  </a:lnTo>
                  <a:lnTo>
                    <a:pt x="549617" y="486368"/>
                  </a:lnTo>
                  <a:lnTo>
                    <a:pt x="520326" y="520325"/>
                  </a:lnTo>
                  <a:lnTo>
                    <a:pt x="486369" y="549617"/>
                  </a:lnTo>
                  <a:lnTo>
                    <a:pt x="448481" y="573609"/>
                  </a:lnTo>
                  <a:lnTo>
                    <a:pt x="407483" y="591782"/>
                  </a:lnTo>
                  <a:lnTo>
                    <a:pt x="364263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312E81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238999" y="430529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57162" y="42862"/>
                  </a:moveTo>
                  <a:lnTo>
                    <a:pt x="128587" y="42862"/>
                  </a:lnTo>
                  <a:lnTo>
                    <a:pt x="128587" y="6384"/>
                  </a:lnTo>
                  <a:lnTo>
                    <a:pt x="134972" y="0"/>
                  </a:lnTo>
                  <a:lnTo>
                    <a:pt x="150777" y="0"/>
                  </a:lnTo>
                  <a:lnTo>
                    <a:pt x="157162" y="6384"/>
                  </a:lnTo>
                  <a:lnTo>
                    <a:pt x="157162" y="42862"/>
                  </a:lnTo>
                  <a:close/>
                </a:path>
                <a:path w="285750" h="228600">
                  <a:moveTo>
                    <a:pt x="210740" y="228600"/>
                  </a:moveTo>
                  <a:lnTo>
                    <a:pt x="75009" y="228600"/>
                  </a:lnTo>
                  <a:lnTo>
                    <a:pt x="62489" y="226075"/>
                  </a:lnTo>
                  <a:lnTo>
                    <a:pt x="52272" y="219190"/>
                  </a:lnTo>
                  <a:lnTo>
                    <a:pt x="45386" y="208972"/>
                  </a:lnTo>
                  <a:lnTo>
                    <a:pt x="42862" y="196453"/>
                  </a:lnTo>
                  <a:lnTo>
                    <a:pt x="42862" y="75009"/>
                  </a:lnTo>
                  <a:lnTo>
                    <a:pt x="45386" y="62489"/>
                  </a:lnTo>
                  <a:lnTo>
                    <a:pt x="52272" y="52272"/>
                  </a:lnTo>
                  <a:lnTo>
                    <a:pt x="62489" y="45386"/>
                  </a:lnTo>
                  <a:lnTo>
                    <a:pt x="75009" y="42862"/>
                  </a:lnTo>
                  <a:lnTo>
                    <a:pt x="210740" y="42862"/>
                  </a:lnTo>
                  <a:lnTo>
                    <a:pt x="223260" y="45386"/>
                  </a:lnTo>
                  <a:lnTo>
                    <a:pt x="233477" y="52272"/>
                  </a:lnTo>
                  <a:lnTo>
                    <a:pt x="240363" y="62489"/>
                  </a:lnTo>
                  <a:lnTo>
                    <a:pt x="242887" y="75009"/>
                  </a:lnTo>
                  <a:lnTo>
                    <a:pt x="242887" y="96440"/>
                  </a:lnTo>
                  <a:lnTo>
                    <a:pt x="97644" y="96440"/>
                  </a:lnTo>
                  <a:lnTo>
                    <a:pt x="95366" y="96893"/>
                  </a:lnTo>
                  <a:lnTo>
                    <a:pt x="82153" y="111931"/>
                  </a:lnTo>
                  <a:lnTo>
                    <a:pt x="82153" y="116668"/>
                  </a:lnTo>
                  <a:lnTo>
                    <a:pt x="97644" y="132159"/>
                  </a:lnTo>
                  <a:lnTo>
                    <a:pt x="242887" y="132159"/>
                  </a:lnTo>
                  <a:lnTo>
                    <a:pt x="242887" y="171450"/>
                  </a:lnTo>
                  <a:lnTo>
                    <a:pt x="88939" y="171450"/>
                  </a:lnTo>
                  <a:lnTo>
                    <a:pt x="85725" y="174664"/>
                  </a:lnTo>
                  <a:lnTo>
                    <a:pt x="85725" y="182522"/>
                  </a:lnTo>
                  <a:lnTo>
                    <a:pt x="88939" y="185737"/>
                  </a:lnTo>
                  <a:lnTo>
                    <a:pt x="242887" y="185737"/>
                  </a:lnTo>
                  <a:lnTo>
                    <a:pt x="242887" y="196453"/>
                  </a:lnTo>
                  <a:lnTo>
                    <a:pt x="240363" y="208972"/>
                  </a:lnTo>
                  <a:lnTo>
                    <a:pt x="233477" y="219190"/>
                  </a:lnTo>
                  <a:lnTo>
                    <a:pt x="223260" y="226075"/>
                  </a:lnTo>
                  <a:lnTo>
                    <a:pt x="210740" y="228600"/>
                  </a:lnTo>
                  <a:close/>
                </a:path>
                <a:path w="285750" h="228600">
                  <a:moveTo>
                    <a:pt x="183369" y="132159"/>
                  </a:moveTo>
                  <a:lnTo>
                    <a:pt x="102380" y="132159"/>
                  </a:lnTo>
                  <a:lnTo>
                    <a:pt x="104658" y="131706"/>
                  </a:lnTo>
                  <a:lnTo>
                    <a:pt x="109035" y="129893"/>
                  </a:lnTo>
                  <a:lnTo>
                    <a:pt x="117871" y="116668"/>
                  </a:lnTo>
                  <a:lnTo>
                    <a:pt x="117871" y="111931"/>
                  </a:lnTo>
                  <a:lnTo>
                    <a:pt x="102380" y="96440"/>
                  </a:lnTo>
                  <a:lnTo>
                    <a:pt x="183369" y="96440"/>
                  </a:lnTo>
                  <a:lnTo>
                    <a:pt x="167878" y="111931"/>
                  </a:lnTo>
                  <a:lnTo>
                    <a:pt x="167878" y="116668"/>
                  </a:lnTo>
                  <a:lnTo>
                    <a:pt x="181091" y="131706"/>
                  </a:lnTo>
                  <a:lnTo>
                    <a:pt x="183369" y="132159"/>
                  </a:lnTo>
                  <a:close/>
                </a:path>
                <a:path w="285750" h="228600">
                  <a:moveTo>
                    <a:pt x="242887" y="132159"/>
                  </a:moveTo>
                  <a:lnTo>
                    <a:pt x="188105" y="132159"/>
                  </a:lnTo>
                  <a:lnTo>
                    <a:pt x="190383" y="131706"/>
                  </a:lnTo>
                  <a:lnTo>
                    <a:pt x="194759" y="129893"/>
                  </a:lnTo>
                  <a:lnTo>
                    <a:pt x="203596" y="116668"/>
                  </a:lnTo>
                  <a:lnTo>
                    <a:pt x="203596" y="111931"/>
                  </a:lnTo>
                  <a:lnTo>
                    <a:pt x="188105" y="96440"/>
                  </a:lnTo>
                  <a:lnTo>
                    <a:pt x="242887" y="96440"/>
                  </a:lnTo>
                  <a:lnTo>
                    <a:pt x="242887" y="132159"/>
                  </a:lnTo>
                  <a:close/>
                </a:path>
                <a:path w="285750" h="228600">
                  <a:moveTo>
                    <a:pt x="131802" y="185737"/>
                  </a:moveTo>
                  <a:lnTo>
                    <a:pt x="111085" y="185737"/>
                  </a:lnTo>
                  <a:lnTo>
                    <a:pt x="114300" y="182522"/>
                  </a:lnTo>
                  <a:lnTo>
                    <a:pt x="114300" y="174664"/>
                  </a:lnTo>
                  <a:lnTo>
                    <a:pt x="111085" y="171450"/>
                  </a:lnTo>
                  <a:lnTo>
                    <a:pt x="131802" y="171450"/>
                  </a:lnTo>
                  <a:lnTo>
                    <a:pt x="128587" y="174664"/>
                  </a:lnTo>
                  <a:lnTo>
                    <a:pt x="128587" y="182522"/>
                  </a:lnTo>
                  <a:lnTo>
                    <a:pt x="131802" y="185737"/>
                  </a:lnTo>
                  <a:close/>
                </a:path>
                <a:path w="285750" h="228600">
                  <a:moveTo>
                    <a:pt x="174664" y="185737"/>
                  </a:moveTo>
                  <a:lnTo>
                    <a:pt x="153947" y="185737"/>
                  </a:lnTo>
                  <a:lnTo>
                    <a:pt x="157162" y="182522"/>
                  </a:lnTo>
                  <a:lnTo>
                    <a:pt x="157162" y="174664"/>
                  </a:lnTo>
                  <a:lnTo>
                    <a:pt x="153947" y="171450"/>
                  </a:lnTo>
                  <a:lnTo>
                    <a:pt x="174664" y="171450"/>
                  </a:lnTo>
                  <a:lnTo>
                    <a:pt x="171450" y="174664"/>
                  </a:lnTo>
                  <a:lnTo>
                    <a:pt x="171450" y="182522"/>
                  </a:lnTo>
                  <a:lnTo>
                    <a:pt x="174664" y="185737"/>
                  </a:lnTo>
                  <a:close/>
                </a:path>
                <a:path w="285750" h="228600">
                  <a:moveTo>
                    <a:pt x="242887" y="185737"/>
                  </a:moveTo>
                  <a:lnTo>
                    <a:pt x="196810" y="185737"/>
                  </a:lnTo>
                  <a:lnTo>
                    <a:pt x="200025" y="182522"/>
                  </a:lnTo>
                  <a:lnTo>
                    <a:pt x="200025" y="174664"/>
                  </a:lnTo>
                  <a:lnTo>
                    <a:pt x="196810" y="171450"/>
                  </a:lnTo>
                  <a:lnTo>
                    <a:pt x="242887" y="171450"/>
                  </a:lnTo>
                  <a:lnTo>
                    <a:pt x="242887" y="185737"/>
                  </a:lnTo>
                  <a:close/>
                </a:path>
                <a:path w="285750" h="228600">
                  <a:moveTo>
                    <a:pt x="28575" y="185737"/>
                  </a:moveTo>
                  <a:lnTo>
                    <a:pt x="21431" y="185737"/>
                  </a:lnTo>
                  <a:lnTo>
                    <a:pt x="13091" y="184052"/>
                  </a:lnTo>
                  <a:lnTo>
                    <a:pt x="6278" y="179458"/>
                  </a:lnTo>
                  <a:lnTo>
                    <a:pt x="1684" y="172646"/>
                  </a:lnTo>
                  <a:lnTo>
                    <a:pt x="0" y="164306"/>
                  </a:lnTo>
                  <a:lnTo>
                    <a:pt x="0" y="121443"/>
                  </a:lnTo>
                  <a:lnTo>
                    <a:pt x="1684" y="113103"/>
                  </a:lnTo>
                  <a:lnTo>
                    <a:pt x="6278" y="106291"/>
                  </a:lnTo>
                  <a:lnTo>
                    <a:pt x="13091" y="101697"/>
                  </a:lnTo>
                  <a:lnTo>
                    <a:pt x="21431" y="100012"/>
                  </a:lnTo>
                  <a:lnTo>
                    <a:pt x="28575" y="100012"/>
                  </a:lnTo>
                  <a:lnTo>
                    <a:pt x="28575" y="185737"/>
                  </a:lnTo>
                  <a:close/>
                </a:path>
                <a:path w="285750" h="228600">
                  <a:moveTo>
                    <a:pt x="264318" y="185737"/>
                  </a:moveTo>
                  <a:lnTo>
                    <a:pt x="257175" y="185737"/>
                  </a:lnTo>
                  <a:lnTo>
                    <a:pt x="257175" y="100012"/>
                  </a:lnTo>
                  <a:lnTo>
                    <a:pt x="264318" y="100012"/>
                  </a:lnTo>
                  <a:lnTo>
                    <a:pt x="272658" y="101697"/>
                  </a:lnTo>
                  <a:lnTo>
                    <a:pt x="279471" y="106291"/>
                  </a:lnTo>
                  <a:lnTo>
                    <a:pt x="284065" y="113103"/>
                  </a:lnTo>
                  <a:lnTo>
                    <a:pt x="285750" y="121443"/>
                  </a:lnTo>
                  <a:lnTo>
                    <a:pt x="285750" y="164306"/>
                  </a:lnTo>
                  <a:lnTo>
                    <a:pt x="284065" y="172646"/>
                  </a:lnTo>
                  <a:lnTo>
                    <a:pt x="279471" y="179458"/>
                  </a:lnTo>
                  <a:lnTo>
                    <a:pt x="272658" y="184052"/>
                  </a:lnTo>
                  <a:lnTo>
                    <a:pt x="264318" y="185737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20852" y="3181985"/>
            <a:ext cx="4642148" cy="52803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249554">
              <a:lnSpc>
                <a:spcPct val="102899"/>
              </a:lnSpc>
              <a:spcBef>
                <a:spcPts val="35"/>
              </a:spcBef>
            </a:pPr>
            <a:r>
              <a:rPr sz="16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x n8n</a:t>
            </a:r>
            <a:r>
              <a:rPr sz="17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으로 이제야 실현하는 </a:t>
            </a:r>
            <a:r>
              <a:rPr sz="16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sz="17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자동화 실습을 통해 </a:t>
            </a:r>
            <a:r>
              <a:rPr sz="16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</a:t>
            </a:r>
            <a:r>
              <a:rPr sz="17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도구 설치 및 활용방법 알아보기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92177" y="4834762"/>
            <a:ext cx="179366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설치 가이드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8597" y="4834762"/>
            <a:ext cx="1466602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실습 코드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67798" y="4834762"/>
            <a:ext cx="1466602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활용 예제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898" y="399922"/>
            <a:ext cx="5956301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MCP 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실습 요약 </a:t>
            </a:r>
            <a:r>
              <a:rPr sz="3000" dirty="0"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– 6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가지 핵심 도구</a:t>
            </a:r>
            <a:endParaRPr sz="3000">
              <a:latin typeface="Noto Sans KR" panose="020B0200000000000000" pitchFamily="50" charset="-127"/>
              <a:ea typeface="Noto Sans KR" panose="020B0200000000000000" pitchFamily="50" charset="-127"/>
              <a:cs typeface="Berlin Sans FB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599" y="962024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6898" y="1210310"/>
            <a:ext cx="3743961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실습에 사용되는 </a:t>
            </a:r>
            <a:r>
              <a:rPr sz="16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6</a:t>
            </a:r>
            <a:r>
              <a:rPr sz="17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가지 대표 </a:t>
            </a:r>
            <a:r>
              <a:rPr sz="16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</a:t>
            </a:r>
            <a:r>
              <a:rPr sz="17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도구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9599" y="1800224"/>
            <a:ext cx="3505200" cy="1790700"/>
            <a:chOff x="609599" y="1800224"/>
            <a:chExt cx="3505200" cy="1790700"/>
          </a:xfrm>
        </p:grpSpPr>
        <p:sp>
          <p:nvSpPr>
            <p:cNvPr id="13" name="object 13"/>
            <p:cNvSpPr/>
            <p:nvPr/>
          </p:nvSpPr>
          <p:spPr>
            <a:xfrm>
              <a:off x="623887" y="1800224"/>
              <a:ext cx="3491229" cy="1790700"/>
            </a:xfrm>
            <a:custGeom>
              <a:avLst/>
              <a:gdLst/>
              <a:ahLst/>
              <a:cxnLst/>
              <a:rect l="l" t="t" r="r" b="b"/>
              <a:pathLst>
                <a:path w="3491229" h="1790700">
                  <a:moveTo>
                    <a:pt x="3437514" y="1790699"/>
                  </a:moveTo>
                  <a:lnTo>
                    <a:pt x="40048" y="1790699"/>
                  </a:lnTo>
                  <a:lnTo>
                    <a:pt x="37260" y="1790333"/>
                  </a:lnTo>
                  <a:lnTo>
                    <a:pt x="5659" y="1762179"/>
                  </a:lnTo>
                  <a:lnTo>
                    <a:pt x="0" y="1737302"/>
                  </a:lnTo>
                  <a:lnTo>
                    <a:pt x="0" y="173354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3437514" y="0"/>
                  </a:lnTo>
                  <a:lnTo>
                    <a:pt x="3476826" y="19392"/>
                  </a:lnTo>
                  <a:lnTo>
                    <a:pt x="3490912" y="53397"/>
                  </a:lnTo>
                  <a:lnTo>
                    <a:pt x="3490912" y="1737302"/>
                  </a:lnTo>
                  <a:lnTo>
                    <a:pt x="3471519" y="1776613"/>
                  </a:lnTo>
                  <a:lnTo>
                    <a:pt x="3441231" y="1790333"/>
                  </a:lnTo>
                  <a:lnTo>
                    <a:pt x="3437514" y="1790699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09599" y="1800224"/>
              <a:ext cx="57150" cy="1790700"/>
            </a:xfrm>
            <a:custGeom>
              <a:avLst/>
              <a:gdLst/>
              <a:ahLst/>
              <a:cxnLst/>
              <a:rect l="l" t="t" r="r" b="b"/>
              <a:pathLst>
                <a:path w="57150" h="1790700">
                  <a:moveTo>
                    <a:pt x="57150" y="1790699"/>
                  </a:moveTo>
                  <a:lnTo>
                    <a:pt x="49571" y="1790699"/>
                  </a:lnTo>
                  <a:lnTo>
                    <a:pt x="42281" y="1789249"/>
                  </a:lnTo>
                  <a:lnTo>
                    <a:pt x="7250" y="1762421"/>
                  </a:lnTo>
                  <a:lnTo>
                    <a:pt x="0" y="17411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1733549"/>
                  </a:lnTo>
                  <a:lnTo>
                    <a:pt x="36944" y="1773960"/>
                  </a:lnTo>
                  <a:lnTo>
                    <a:pt x="51448" y="1789653"/>
                  </a:lnTo>
                  <a:lnTo>
                    <a:pt x="57150" y="17906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19149" y="198120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4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0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499" y="2124074"/>
              <a:ext cx="214312" cy="1904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08235" y="2447246"/>
            <a:ext cx="2847975" cy="96266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Desktop Commander</a:t>
            </a:r>
            <a:endParaRPr sz="18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 marR="5080">
              <a:lnSpc>
                <a:spcPct val="111100"/>
              </a:lnSpc>
              <a:spcBef>
                <a:spcPts val="58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 시스템 조작 및 터미널 명령 실행을 위한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도구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43399" y="1800224"/>
            <a:ext cx="3505200" cy="1790700"/>
            <a:chOff x="4343399" y="1800224"/>
            <a:chExt cx="3505200" cy="1790700"/>
          </a:xfrm>
        </p:grpSpPr>
        <p:sp>
          <p:nvSpPr>
            <p:cNvPr id="19" name="object 19"/>
            <p:cNvSpPr/>
            <p:nvPr/>
          </p:nvSpPr>
          <p:spPr>
            <a:xfrm>
              <a:off x="4357687" y="1800224"/>
              <a:ext cx="3491229" cy="1790700"/>
            </a:xfrm>
            <a:custGeom>
              <a:avLst/>
              <a:gdLst/>
              <a:ahLst/>
              <a:cxnLst/>
              <a:rect l="l" t="t" r="r" b="b"/>
              <a:pathLst>
                <a:path w="3491229" h="1790700">
                  <a:moveTo>
                    <a:pt x="3437515" y="1790699"/>
                  </a:moveTo>
                  <a:lnTo>
                    <a:pt x="40048" y="1790699"/>
                  </a:lnTo>
                  <a:lnTo>
                    <a:pt x="37260" y="1790333"/>
                  </a:lnTo>
                  <a:lnTo>
                    <a:pt x="5659" y="1762179"/>
                  </a:lnTo>
                  <a:lnTo>
                    <a:pt x="0" y="1737302"/>
                  </a:lnTo>
                  <a:lnTo>
                    <a:pt x="0" y="173354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3437515" y="0"/>
                  </a:lnTo>
                  <a:lnTo>
                    <a:pt x="3476826" y="19392"/>
                  </a:lnTo>
                  <a:lnTo>
                    <a:pt x="3490911" y="53397"/>
                  </a:lnTo>
                  <a:lnTo>
                    <a:pt x="3490911" y="1737302"/>
                  </a:lnTo>
                  <a:lnTo>
                    <a:pt x="3471520" y="1776613"/>
                  </a:lnTo>
                  <a:lnTo>
                    <a:pt x="3441231" y="1790333"/>
                  </a:lnTo>
                  <a:lnTo>
                    <a:pt x="3437515" y="1790699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343399" y="1800224"/>
              <a:ext cx="57150" cy="1790700"/>
            </a:xfrm>
            <a:custGeom>
              <a:avLst/>
              <a:gdLst/>
              <a:ahLst/>
              <a:cxnLst/>
              <a:rect l="l" t="t" r="r" b="b"/>
              <a:pathLst>
                <a:path w="57150" h="1790700">
                  <a:moveTo>
                    <a:pt x="57150" y="1790699"/>
                  </a:moveTo>
                  <a:lnTo>
                    <a:pt x="49571" y="1790699"/>
                  </a:lnTo>
                  <a:lnTo>
                    <a:pt x="42281" y="1789249"/>
                  </a:lnTo>
                  <a:lnTo>
                    <a:pt x="7250" y="1762421"/>
                  </a:lnTo>
                  <a:lnTo>
                    <a:pt x="0" y="17411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1733549"/>
                  </a:lnTo>
                  <a:lnTo>
                    <a:pt x="36944" y="1773960"/>
                  </a:lnTo>
                  <a:lnTo>
                    <a:pt x="51448" y="1789653"/>
                  </a:lnTo>
                  <a:lnTo>
                    <a:pt x="57150" y="17906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552949" y="198120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2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30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7" y="154203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89" y="412019"/>
                  </a:lnTo>
                  <a:lnTo>
                    <a:pt x="363935" y="440450"/>
                  </a:lnTo>
                  <a:lnTo>
                    <a:pt x="322045" y="461107"/>
                  </a:lnTo>
                  <a:lnTo>
                    <a:pt x="276931" y="473195"/>
                  </a:lnTo>
                  <a:lnTo>
                    <a:pt x="253704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5349" y="2127051"/>
              <a:ext cx="184546" cy="18056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542035" y="2450745"/>
            <a:ext cx="3105785" cy="93980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GitHub MCP</a:t>
            </a:r>
            <a:endParaRPr sz="18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 marR="5080">
              <a:lnSpc>
                <a:spcPct val="111100"/>
              </a:lnSpc>
              <a:spcBef>
                <a:spcPts val="58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Git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리포지토리 관리와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PR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생성을 위한 </a:t>
            </a:r>
            <a:r>
              <a:rPr sz="135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자동화 도구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077199" y="1800224"/>
            <a:ext cx="3505200" cy="1790700"/>
            <a:chOff x="8077199" y="1800224"/>
            <a:chExt cx="3505200" cy="1790700"/>
          </a:xfrm>
        </p:grpSpPr>
        <p:sp>
          <p:nvSpPr>
            <p:cNvPr id="25" name="object 25"/>
            <p:cNvSpPr/>
            <p:nvPr/>
          </p:nvSpPr>
          <p:spPr>
            <a:xfrm>
              <a:off x="8091486" y="1800224"/>
              <a:ext cx="3491229" cy="1790700"/>
            </a:xfrm>
            <a:custGeom>
              <a:avLst/>
              <a:gdLst/>
              <a:ahLst/>
              <a:cxnLst/>
              <a:rect l="l" t="t" r="r" b="b"/>
              <a:pathLst>
                <a:path w="3491229" h="1790700">
                  <a:moveTo>
                    <a:pt x="3437514" y="1790699"/>
                  </a:moveTo>
                  <a:lnTo>
                    <a:pt x="40048" y="1790699"/>
                  </a:lnTo>
                  <a:lnTo>
                    <a:pt x="37261" y="1790333"/>
                  </a:lnTo>
                  <a:lnTo>
                    <a:pt x="5660" y="1762179"/>
                  </a:lnTo>
                  <a:lnTo>
                    <a:pt x="0" y="1737302"/>
                  </a:lnTo>
                  <a:lnTo>
                    <a:pt x="0" y="173354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3437514" y="0"/>
                  </a:lnTo>
                  <a:lnTo>
                    <a:pt x="3476826" y="19392"/>
                  </a:lnTo>
                  <a:lnTo>
                    <a:pt x="3490911" y="53397"/>
                  </a:lnTo>
                  <a:lnTo>
                    <a:pt x="3490911" y="1737302"/>
                  </a:lnTo>
                  <a:lnTo>
                    <a:pt x="3471519" y="1776613"/>
                  </a:lnTo>
                  <a:lnTo>
                    <a:pt x="3441230" y="1790333"/>
                  </a:lnTo>
                  <a:lnTo>
                    <a:pt x="3437514" y="1790699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8077199" y="1800224"/>
              <a:ext cx="57150" cy="1790700"/>
            </a:xfrm>
            <a:custGeom>
              <a:avLst/>
              <a:gdLst/>
              <a:ahLst/>
              <a:cxnLst/>
              <a:rect l="l" t="t" r="r" b="b"/>
              <a:pathLst>
                <a:path w="57150" h="1790700">
                  <a:moveTo>
                    <a:pt x="57150" y="1790699"/>
                  </a:moveTo>
                  <a:lnTo>
                    <a:pt x="49571" y="1790699"/>
                  </a:lnTo>
                  <a:lnTo>
                    <a:pt x="42281" y="1789249"/>
                  </a:lnTo>
                  <a:lnTo>
                    <a:pt x="7249" y="1762421"/>
                  </a:lnTo>
                  <a:lnTo>
                    <a:pt x="0" y="17411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1733549"/>
                  </a:lnTo>
                  <a:lnTo>
                    <a:pt x="36944" y="1773960"/>
                  </a:lnTo>
                  <a:lnTo>
                    <a:pt x="51448" y="1789653"/>
                  </a:lnTo>
                  <a:lnTo>
                    <a:pt x="57150" y="17906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286750" y="198120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5" y="476249"/>
                  </a:lnTo>
                  <a:lnTo>
                    <a:pt x="222545" y="475867"/>
                  </a:lnTo>
                  <a:lnTo>
                    <a:pt x="184018" y="470152"/>
                  </a:lnTo>
                  <a:lnTo>
                    <a:pt x="139792" y="455138"/>
                  </a:lnTo>
                  <a:lnTo>
                    <a:pt x="99344" y="431785"/>
                  </a:lnTo>
                  <a:lnTo>
                    <a:pt x="64229" y="400989"/>
                  </a:lnTo>
                  <a:lnTo>
                    <a:pt x="35797" y="363935"/>
                  </a:lnTo>
                  <a:lnTo>
                    <a:pt x="15140" y="322045"/>
                  </a:lnTo>
                  <a:lnTo>
                    <a:pt x="3052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5" y="184019"/>
                  </a:lnTo>
                  <a:lnTo>
                    <a:pt x="21109" y="139792"/>
                  </a:lnTo>
                  <a:lnTo>
                    <a:pt x="44462" y="99345"/>
                  </a:lnTo>
                  <a:lnTo>
                    <a:pt x="75258" y="64230"/>
                  </a:lnTo>
                  <a:lnTo>
                    <a:pt x="112312" y="35798"/>
                  </a:lnTo>
                  <a:lnTo>
                    <a:pt x="154202" y="15141"/>
                  </a:lnTo>
                  <a:lnTo>
                    <a:pt x="199317" y="3054"/>
                  </a:lnTo>
                  <a:lnTo>
                    <a:pt x="230325" y="0"/>
                  </a:lnTo>
                  <a:lnTo>
                    <a:pt x="245923" y="0"/>
                  </a:lnTo>
                  <a:lnTo>
                    <a:pt x="292228" y="6096"/>
                  </a:lnTo>
                  <a:lnTo>
                    <a:pt x="336456" y="21110"/>
                  </a:lnTo>
                  <a:lnTo>
                    <a:pt x="376903" y="44463"/>
                  </a:lnTo>
                  <a:lnTo>
                    <a:pt x="412018" y="75259"/>
                  </a:lnTo>
                  <a:lnTo>
                    <a:pt x="440449" y="112313"/>
                  </a:lnTo>
                  <a:lnTo>
                    <a:pt x="461106" y="154203"/>
                  </a:lnTo>
                  <a:lnTo>
                    <a:pt x="473194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7" y="336456"/>
                  </a:lnTo>
                  <a:lnTo>
                    <a:pt x="431785" y="376904"/>
                  </a:lnTo>
                  <a:lnTo>
                    <a:pt x="400989" y="412019"/>
                  </a:lnTo>
                  <a:lnTo>
                    <a:pt x="363934" y="440450"/>
                  </a:lnTo>
                  <a:lnTo>
                    <a:pt x="322045" y="461107"/>
                  </a:lnTo>
                  <a:lnTo>
                    <a:pt x="276930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20099" y="2147887"/>
              <a:ext cx="214312" cy="14287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275835" y="2447246"/>
            <a:ext cx="2988310" cy="943656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Memory Bank MCP</a:t>
            </a:r>
            <a:endParaRPr sz="18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 marR="5080">
              <a:lnSpc>
                <a:spcPct val="111100"/>
              </a:lnSpc>
              <a:spcBef>
                <a:spcPts val="58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장기 컨텍스트 유지를 위한 메모리 저장 및 검색 도구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09599" y="3819524"/>
            <a:ext cx="3505200" cy="1800225"/>
            <a:chOff x="609599" y="3819524"/>
            <a:chExt cx="3505200" cy="1800225"/>
          </a:xfrm>
        </p:grpSpPr>
        <p:sp>
          <p:nvSpPr>
            <p:cNvPr id="31" name="object 31"/>
            <p:cNvSpPr/>
            <p:nvPr/>
          </p:nvSpPr>
          <p:spPr>
            <a:xfrm>
              <a:off x="623887" y="3819524"/>
              <a:ext cx="3491229" cy="1800225"/>
            </a:xfrm>
            <a:custGeom>
              <a:avLst/>
              <a:gdLst/>
              <a:ahLst/>
              <a:cxnLst/>
              <a:rect l="l" t="t" r="r" b="b"/>
              <a:pathLst>
                <a:path w="3491229" h="1800225">
                  <a:moveTo>
                    <a:pt x="3437514" y="1800224"/>
                  </a:moveTo>
                  <a:lnTo>
                    <a:pt x="40048" y="1800224"/>
                  </a:lnTo>
                  <a:lnTo>
                    <a:pt x="37260" y="1799858"/>
                  </a:lnTo>
                  <a:lnTo>
                    <a:pt x="5659" y="1771705"/>
                  </a:lnTo>
                  <a:lnTo>
                    <a:pt x="0" y="1746827"/>
                  </a:lnTo>
                  <a:lnTo>
                    <a:pt x="0" y="1743074"/>
                  </a:lnTo>
                  <a:lnTo>
                    <a:pt x="0" y="53397"/>
                  </a:lnTo>
                  <a:lnTo>
                    <a:pt x="14544" y="14084"/>
                  </a:lnTo>
                  <a:lnTo>
                    <a:pt x="40048" y="0"/>
                  </a:lnTo>
                  <a:lnTo>
                    <a:pt x="3437514" y="0"/>
                  </a:lnTo>
                  <a:lnTo>
                    <a:pt x="3476826" y="19391"/>
                  </a:lnTo>
                  <a:lnTo>
                    <a:pt x="3490912" y="53397"/>
                  </a:lnTo>
                  <a:lnTo>
                    <a:pt x="3490912" y="1746827"/>
                  </a:lnTo>
                  <a:lnTo>
                    <a:pt x="3471519" y="1786139"/>
                  </a:lnTo>
                  <a:lnTo>
                    <a:pt x="3441231" y="1799858"/>
                  </a:lnTo>
                  <a:lnTo>
                    <a:pt x="3437514" y="1800224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09599" y="3819524"/>
              <a:ext cx="57150" cy="1800225"/>
            </a:xfrm>
            <a:custGeom>
              <a:avLst/>
              <a:gdLst/>
              <a:ahLst/>
              <a:cxnLst/>
              <a:rect l="l" t="t" r="r" b="b"/>
              <a:pathLst>
                <a:path w="57150" h="1800225">
                  <a:moveTo>
                    <a:pt x="57150" y="1800224"/>
                  </a:moveTo>
                  <a:lnTo>
                    <a:pt x="49571" y="1800224"/>
                  </a:lnTo>
                  <a:lnTo>
                    <a:pt x="42281" y="1798773"/>
                  </a:lnTo>
                  <a:lnTo>
                    <a:pt x="7250" y="1771946"/>
                  </a:lnTo>
                  <a:lnTo>
                    <a:pt x="0" y="1750653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1743075"/>
                  </a:lnTo>
                  <a:lnTo>
                    <a:pt x="36944" y="1783485"/>
                  </a:lnTo>
                  <a:lnTo>
                    <a:pt x="51448" y="1799178"/>
                  </a:lnTo>
                  <a:lnTo>
                    <a:pt x="57150" y="180022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19149" y="400049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6"/>
                  </a:lnTo>
                  <a:lnTo>
                    <a:pt x="3054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2024" y="4155281"/>
              <a:ext cx="190499" cy="166687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08235" y="4470045"/>
            <a:ext cx="3025140" cy="93980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Playwright MCP</a:t>
            </a:r>
            <a:endParaRPr sz="18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 marR="5080">
              <a:lnSpc>
                <a:spcPct val="111100"/>
              </a:lnSpc>
              <a:spcBef>
                <a:spcPts val="58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브라우저 자동화 및 웹 스크래핑을 위한 </a:t>
            </a:r>
            <a:r>
              <a:rPr sz="135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</a:t>
            </a:r>
            <a:r>
              <a:rPr sz="135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도구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343399" y="3819524"/>
            <a:ext cx="3505200" cy="1800225"/>
            <a:chOff x="4343399" y="3819524"/>
            <a:chExt cx="3505200" cy="1800225"/>
          </a:xfrm>
        </p:grpSpPr>
        <p:sp>
          <p:nvSpPr>
            <p:cNvPr id="37" name="object 37"/>
            <p:cNvSpPr/>
            <p:nvPr/>
          </p:nvSpPr>
          <p:spPr>
            <a:xfrm>
              <a:off x="4357687" y="3819524"/>
              <a:ext cx="3491229" cy="1800225"/>
            </a:xfrm>
            <a:custGeom>
              <a:avLst/>
              <a:gdLst/>
              <a:ahLst/>
              <a:cxnLst/>
              <a:rect l="l" t="t" r="r" b="b"/>
              <a:pathLst>
                <a:path w="3491229" h="1800225">
                  <a:moveTo>
                    <a:pt x="3437515" y="1800224"/>
                  </a:moveTo>
                  <a:lnTo>
                    <a:pt x="40048" y="1800224"/>
                  </a:lnTo>
                  <a:lnTo>
                    <a:pt x="37260" y="1799858"/>
                  </a:lnTo>
                  <a:lnTo>
                    <a:pt x="5659" y="1771705"/>
                  </a:lnTo>
                  <a:lnTo>
                    <a:pt x="0" y="1746827"/>
                  </a:lnTo>
                  <a:lnTo>
                    <a:pt x="0" y="1743074"/>
                  </a:lnTo>
                  <a:lnTo>
                    <a:pt x="0" y="53397"/>
                  </a:lnTo>
                  <a:lnTo>
                    <a:pt x="14544" y="14084"/>
                  </a:lnTo>
                  <a:lnTo>
                    <a:pt x="40048" y="0"/>
                  </a:lnTo>
                  <a:lnTo>
                    <a:pt x="3437515" y="0"/>
                  </a:lnTo>
                  <a:lnTo>
                    <a:pt x="3476826" y="19391"/>
                  </a:lnTo>
                  <a:lnTo>
                    <a:pt x="3490911" y="53397"/>
                  </a:lnTo>
                  <a:lnTo>
                    <a:pt x="3490911" y="1746827"/>
                  </a:lnTo>
                  <a:lnTo>
                    <a:pt x="3471520" y="1786139"/>
                  </a:lnTo>
                  <a:lnTo>
                    <a:pt x="3441231" y="1799858"/>
                  </a:lnTo>
                  <a:lnTo>
                    <a:pt x="3437515" y="1800224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4343399" y="3819524"/>
              <a:ext cx="57150" cy="1800225"/>
            </a:xfrm>
            <a:custGeom>
              <a:avLst/>
              <a:gdLst/>
              <a:ahLst/>
              <a:cxnLst/>
              <a:rect l="l" t="t" r="r" b="b"/>
              <a:pathLst>
                <a:path w="57150" h="1800225">
                  <a:moveTo>
                    <a:pt x="57150" y="1800224"/>
                  </a:moveTo>
                  <a:lnTo>
                    <a:pt x="49571" y="1800224"/>
                  </a:lnTo>
                  <a:lnTo>
                    <a:pt x="42281" y="1798773"/>
                  </a:lnTo>
                  <a:lnTo>
                    <a:pt x="7250" y="1771946"/>
                  </a:lnTo>
                  <a:lnTo>
                    <a:pt x="0" y="1750653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1743075"/>
                  </a:lnTo>
                  <a:lnTo>
                    <a:pt x="36944" y="1783485"/>
                  </a:lnTo>
                  <a:lnTo>
                    <a:pt x="51448" y="1799178"/>
                  </a:lnTo>
                  <a:lnTo>
                    <a:pt x="57150" y="180022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4552949" y="400049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2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6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30" y="6097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7" y="154203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89" y="412019"/>
                  </a:lnTo>
                  <a:lnTo>
                    <a:pt x="363935" y="440451"/>
                  </a:lnTo>
                  <a:lnTo>
                    <a:pt x="322045" y="461107"/>
                  </a:lnTo>
                  <a:lnTo>
                    <a:pt x="276931" y="473195"/>
                  </a:lnTo>
                  <a:lnTo>
                    <a:pt x="253704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5824" y="4143374"/>
              <a:ext cx="191653" cy="191690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4542035" y="4470045"/>
            <a:ext cx="2885440" cy="936154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DuckDuckGo MCP</a:t>
            </a:r>
            <a:endParaRPr sz="18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실시간 웹 검색을 위한 특화된 검색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도구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077199" y="3819524"/>
            <a:ext cx="3505200" cy="1800225"/>
            <a:chOff x="8077199" y="3819524"/>
            <a:chExt cx="3505200" cy="1800225"/>
          </a:xfrm>
        </p:grpSpPr>
        <p:sp>
          <p:nvSpPr>
            <p:cNvPr id="43" name="object 43"/>
            <p:cNvSpPr/>
            <p:nvPr/>
          </p:nvSpPr>
          <p:spPr>
            <a:xfrm>
              <a:off x="8091486" y="3819524"/>
              <a:ext cx="3491229" cy="1800225"/>
            </a:xfrm>
            <a:custGeom>
              <a:avLst/>
              <a:gdLst/>
              <a:ahLst/>
              <a:cxnLst/>
              <a:rect l="l" t="t" r="r" b="b"/>
              <a:pathLst>
                <a:path w="3491229" h="1800225">
                  <a:moveTo>
                    <a:pt x="3437514" y="1800224"/>
                  </a:moveTo>
                  <a:lnTo>
                    <a:pt x="40048" y="1800224"/>
                  </a:lnTo>
                  <a:lnTo>
                    <a:pt x="37261" y="1799858"/>
                  </a:lnTo>
                  <a:lnTo>
                    <a:pt x="5660" y="1771705"/>
                  </a:lnTo>
                  <a:lnTo>
                    <a:pt x="0" y="1746827"/>
                  </a:lnTo>
                  <a:lnTo>
                    <a:pt x="0" y="1743074"/>
                  </a:lnTo>
                  <a:lnTo>
                    <a:pt x="0" y="53397"/>
                  </a:lnTo>
                  <a:lnTo>
                    <a:pt x="14544" y="14084"/>
                  </a:lnTo>
                  <a:lnTo>
                    <a:pt x="40048" y="0"/>
                  </a:lnTo>
                  <a:lnTo>
                    <a:pt x="3437514" y="0"/>
                  </a:lnTo>
                  <a:lnTo>
                    <a:pt x="3476826" y="19391"/>
                  </a:lnTo>
                  <a:lnTo>
                    <a:pt x="3490911" y="53397"/>
                  </a:lnTo>
                  <a:lnTo>
                    <a:pt x="3490911" y="1746827"/>
                  </a:lnTo>
                  <a:lnTo>
                    <a:pt x="3471519" y="1786139"/>
                  </a:lnTo>
                  <a:lnTo>
                    <a:pt x="3441230" y="1799858"/>
                  </a:lnTo>
                  <a:lnTo>
                    <a:pt x="3437514" y="1800224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8077199" y="3819524"/>
              <a:ext cx="57150" cy="1800225"/>
            </a:xfrm>
            <a:custGeom>
              <a:avLst/>
              <a:gdLst/>
              <a:ahLst/>
              <a:cxnLst/>
              <a:rect l="l" t="t" r="r" b="b"/>
              <a:pathLst>
                <a:path w="57150" h="1800225">
                  <a:moveTo>
                    <a:pt x="57150" y="1800224"/>
                  </a:moveTo>
                  <a:lnTo>
                    <a:pt x="49571" y="1800224"/>
                  </a:lnTo>
                  <a:lnTo>
                    <a:pt x="42281" y="1798773"/>
                  </a:lnTo>
                  <a:lnTo>
                    <a:pt x="7249" y="1771946"/>
                  </a:lnTo>
                  <a:lnTo>
                    <a:pt x="0" y="1750653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1743075"/>
                  </a:lnTo>
                  <a:lnTo>
                    <a:pt x="36944" y="1783485"/>
                  </a:lnTo>
                  <a:lnTo>
                    <a:pt x="51448" y="1799178"/>
                  </a:lnTo>
                  <a:lnTo>
                    <a:pt x="57150" y="180022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8286750" y="400049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5" y="476249"/>
                  </a:lnTo>
                  <a:lnTo>
                    <a:pt x="222545" y="475867"/>
                  </a:lnTo>
                  <a:lnTo>
                    <a:pt x="184018" y="470152"/>
                  </a:lnTo>
                  <a:lnTo>
                    <a:pt x="139792" y="455138"/>
                  </a:lnTo>
                  <a:lnTo>
                    <a:pt x="99344" y="431785"/>
                  </a:lnTo>
                  <a:lnTo>
                    <a:pt x="64229" y="400989"/>
                  </a:lnTo>
                  <a:lnTo>
                    <a:pt x="35797" y="363935"/>
                  </a:lnTo>
                  <a:lnTo>
                    <a:pt x="15140" y="322046"/>
                  </a:lnTo>
                  <a:lnTo>
                    <a:pt x="3052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5" y="184019"/>
                  </a:lnTo>
                  <a:lnTo>
                    <a:pt x="21109" y="139792"/>
                  </a:lnTo>
                  <a:lnTo>
                    <a:pt x="44462" y="99345"/>
                  </a:lnTo>
                  <a:lnTo>
                    <a:pt x="75258" y="64230"/>
                  </a:lnTo>
                  <a:lnTo>
                    <a:pt x="112312" y="35798"/>
                  </a:lnTo>
                  <a:lnTo>
                    <a:pt x="154202" y="15141"/>
                  </a:lnTo>
                  <a:lnTo>
                    <a:pt x="199317" y="3054"/>
                  </a:lnTo>
                  <a:lnTo>
                    <a:pt x="230325" y="0"/>
                  </a:lnTo>
                  <a:lnTo>
                    <a:pt x="245923" y="0"/>
                  </a:lnTo>
                  <a:lnTo>
                    <a:pt x="292228" y="6097"/>
                  </a:lnTo>
                  <a:lnTo>
                    <a:pt x="336456" y="21110"/>
                  </a:lnTo>
                  <a:lnTo>
                    <a:pt x="376903" y="44463"/>
                  </a:lnTo>
                  <a:lnTo>
                    <a:pt x="412018" y="75259"/>
                  </a:lnTo>
                  <a:lnTo>
                    <a:pt x="440449" y="112314"/>
                  </a:lnTo>
                  <a:lnTo>
                    <a:pt x="461106" y="154203"/>
                  </a:lnTo>
                  <a:lnTo>
                    <a:pt x="473194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7" y="336456"/>
                  </a:lnTo>
                  <a:lnTo>
                    <a:pt x="431785" y="376904"/>
                  </a:lnTo>
                  <a:lnTo>
                    <a:pt x="400989" y="412019"/>
                  </a:lnTo>
                  <a:lnTo>
                    <a:pt x="363934" y="440451"/>
                  </a:lnTo>
                  <a:lnTo>
                    <a:pt x="322045" y="461107"/>
                  </a:lnTo>
                  <a:lnTo>
                    <a:pt x="276930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09421" y="4141998"/>
              <a:ext cx="240431" cy="19325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8275835" y="4470045"/>
            <a:ext cx="3110865" cy="93980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Context7 MCP</a:t>
            </a:r>
            <a:endParaRPr sz="18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 marR="5080">
              <a:lnSpc>
                <a:spcPct val="111100"/>
              </a:lnSpc>
              <a:spcBef>
                <a:spcPts val="58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코드 분석 및 문서 자동 생성을 위한 전문 </a:t>
            </a:r>
            <a:r>
              <a:rPr sz="135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</a:t>
            </a:r>
            <a:r>
              <a:rPr sz="135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도구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pic>
        <p:nvPicPr>
          <p:cNvPr id="48" name="object 4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86600" y="6058684"/>
            <a:ext cx="91672" cy="133350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7315200" y="6019123"/>
            <a:ext cx="4558867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각 도구는 </a:t>
            </a:r>
            <a:r>
              <a:rPr sz="11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</a:t>
            </a:r>
            <a:r>
              <a:rPr sz="11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프로토콜로 </a:t>
            </a:r>
            <a:r>
              <a:rPr sz="11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</a:t>
            </a:r>
            <a:r>
              <a:rPr sz="11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와 연결되어 특화된 기능을 제공합니다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1379" y="328498"/>
            <a:ext cx="8488244" cy="554305"/>
          </a:xfrm>
          <a:prstGeom prst="rect">
            <a:avLst/>
          </a:prstGeom>
        </p:spPr>
        <p:txBody>
          <a:bodyPr vert="horz" wrap="square" lIns="0" tIns="84124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Noto Sans KR" panose="020B0200000000000000" pitchFamily="50" charset="-127"/>
                <a:ea typeface="Noto Sans KR" panose="020B0200000000000000" pitchFamily="50" charset="-127"/>
                <a:cs typeface="Berlin Sans FB"/>
              </a:rPr>
              <a:t>MCP </a:t>
            </a: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주요 도구별 기능</a:t>
            </a:r>
            <a:endParaRPr sz="3000">
              <a:latin typeface="Noto Sans KR" panose="020B0200000000000000" pitchFamily="50" charset="-127"/>
              <a:ea typeface="Noto Sans KR" panose="020B0200000000000000" pitchFamily="50" charset="-127"/>
              <a:cs typeface="Berlin Sans FB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599" y="962024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9599" y="1533524"/>
            <a:ext cx="5334000" cy="1276350"/>
            <a:chOff x="609599" y="1533524"/>
            <a:chExt cx="5334000" cy="1276350"/>
          </a:xfrm>
        </p:grpSpPr>
        <p:sp>
          <p:nvSpPr>
            <p:cNvPr id="12" name="object 12"/>
            <p:cNvSpPr/>
            <p:nvPr/>
          </p:nvSpPr>
          <p:spPr>
            <a:xfrm>
              <a:off x="623887" y="1533524"/>
              <a:ext cx="5320030" cy="1276350"/>
            </a:xfrm>
            <a:custGeom>
              <a:avLst/>
              <a:gdLst/>
              <a:ahLst/>
              <a:cxnLst/>
              <a:rect l="l" t="t" r="r" b="b"/>
              <a:pathLst>
                <a:path w="5320030" h="1276350">
                  <a:moveTo>
                    <a:pt x="5248515" y="1276349"/>
                  </a:moveTo>
                  <a:lnTo>
                    <a:pt x="57847" y="1276349"/>
                  </a:lnTo>
                  <a:lnTo>
                    <a:pt x="53821" y="1275861"/>
                  </a:lnTo>
                  <a:lnTo>
                    <a:pt x="15259" y="1250493"/>
                  </a:lnTo>
                  <a:lnTo>
                    <a:pt x="396" y="1210108"/>
                  </a:lnTo>
                  <a:lnTo>
                    <a:pt x="0" y="1205152"/>
                  </a:lnTo>
                  <a:lnTo>
                    <a:pt x="0" y="1200149"/>
                  </a:lnTo>
                  <a:lnTo>
                    <a:pt x="0" y="71196"/>
                  </a:lnTo>
                  <a:lnTo>
                    <a:pt x="12692" y="29705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5248515" y="0"/>
                  </a:lnTo>
                  <a:lnTo>
                    <a:pt x="5290005" y="15621"/>
                  </a:lnTo>
                  <a:lnTo>
                    <a:pt x="5315825" y="51661"/>
                  </a:lnTo>
                  <a:lnTo>
                    <a:pt x="5319711" y="71196"/>
                  </a:lnTo>
                  <a:lnTo>
                    <a:pt x="5319711" y="1205152"/>
                  </a:lnTo>
                  <a:lnTo>
                    <a:pt x="5304089" y="1246644"/>
                  </a:lnTo>
                  <a:lnTo>
                    <a:pt x="5268049" y="1272463"/>
                  </a:lnTo>
                  <a:lnTo>
                    <a:pt x="5253470" y="1275861"/>
                  </a:lnTo>
                  <a:lnTo>
                    <a:pt x="5248515" y="127634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1533902"/>
              <a:ext cx="69215" cy="1275715"/>
            </a:xfrm>
            <a:custGeom>
              <a:avLst/>
              <a:gdLst/>
              <a:ahLst/>
              <a:cxnLst/>
              <a:rect l="l" t="t" r="r" b="b"/>
              <a:pathLst>
                <a:path w="69215" h="1275714">
                  <a:moveTo>
                    <a:pt x="68698" y="1275594"/>
                  </a:moveTo>
                  <a:lnTo>
                    <a:pt x="27882" y="1258705"/>
                  </a:lnTo>
                  <a:lnTo>
                    <a:pt x="3262" y="1221858"/>
                  </a:lnTo>
                  <a:lnTo>
                    <a:pt x="0" y="1199772"/>
                  </a:lnTo>
                  <a:lnTo>
                    <a:pt x="0" y="75822"/>
                  </a:lnTo>
                  <a:lnTo>
                    <a:pt x="12830" y="33479"/>
                  </a:lnTo>
                  <a:lnTo>
                    <a:pt x="47039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1199772"/>
                  </a:lnTo>
                  <a:lnTo>
                    <a:pt x="36593" y="1242114"/>
                  </a:lnTo>
                  <a:lnTo>
                    <a:pt x="63809" y="1274038"/>
                  </a:lnTo>
                  <a:lnTo>
                    <a:pt x="68698" y="127559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66774" y="1762125"/>
              <a:ext cx="409575" cy="476250"/>
            </a:xfrm>
            <a:custGeom>
              <a:avLst/>
              <a:gdLst/>
              <a:ahLst/>
              <a:cxnLst/>
              <a:rect l="l" t="t" r="r" b="b"/>
              <a:pathLst>
                <a:path w="409575" h="476250">
                  <a:moveTo>
                    <a:pt x="212070" y="476249"/>
                  </a:moveTo>
                  <a:lnTo>
                    <a:pt x="197504" y="476249"/>
                  </a:lnTo>
                  <a:lnTo>
                    <a:pt x="190833" y="475867"/>
                  </a:lnTo>
                  <a:lnTo>
                    <a:pt x="151317" y="468260"/>
                  </a:lnTo>
                  <a:lnTo>
                    <a:pt x="113834" y="451808"/>
                  </a:lnTo>
                  <a:lnTo>
                    <a:pt x="79823" y="427145"/>
                  </a:lnTo>
                  <a:lnTo>
                    <a:pt x="50591" y="395218"/>
                  </a:lnTo>
                  <a:lnTo>
                    <a:pt x="27263" y="357254"/>
                  </a:lnTo>
                  <a:lnTo>
                    <a:pt x="10733" y="314711"/>
                  </a:lnTo>
                  <a:lnTo>
                    <a:pt x="2618" y="276931"/>
                  </a:lnTo>
                  <a:lnTo>
                    <a:pt x="0" y="245923"/>
                  </a:lnTo>
                  <a:lnTo>
                    <a:pt x="0" y="238124"/>
                  </a:lnTo>
                  <a:lnTo>
                    <a:pt x="0" y="230325"/>
                  </a:lnTo>
                  <a:lnTo>
                    <a:pt x="5228" y="184019"/>
                  </a:lnTo>
                  <a:lnTo>
                    <a:pt x="18102" y="139792"/>
                  </a:lnTo>
                  <a:lnTo>
                    <a:pt x="38127" y="99345"/>
                  </a:lnTo>
                  <a:lnTo>
                    <a:pt x="64535" y="64230"/>
                  </a:lnTo>
                  <a:lnTo>
                    <a:pt x="96309" y="35798"/>
                  </a:lnTo>
                  <a:lnTo>
                    <a:pt x="132229" y="15141"/>
                  </a:lnTo>
                  <a:lnTo>
                    <a:pt x="170915" y="3053"/>
                  </a:lnTo>
                  <a:lnTo>
                    <a:pt x="197504" y="0"/>
                  </a:lnTo>
                  <a:lnTo>
                    <a:pt x="212070" y="0"/>
                  </a:lnTo>
                  <a:lnTo>
                    <a:pt x="251777" y="6096"/>
                  </a:lnTo>
                  <a:lnTo>
                    <a:pt x="289702" y="21110"/>
                  </a:lnTo>
                  <a:lnTo>
                    <a:pt x="324386" y="44463"/>
                  </a:lnTo>
                  <a:lnTo>
                    <a:pt x="354497" y="75259"/>
                  </a:lnTo>
                  <a:lnTo>
                    <a:pt x="378877" y="112314"/>
                  </a:lnTo>
                  <a:lnTo>
                    <a:pt x="396590" y="154203"/>
                  </a:lnTo>
                  <a:lnTo>
                    <a:pt x="406956" y="199317"/>
                  </a:lnTo>
                  <a:lnTo>
                    <a:pt x="409574" y="230325"/>
                  </a:lnTo>
                  <a:lnTo>
                    <a:pt x="409574" y="245923"/>
                  </a:lnTo>
                  <a:lnTo>
                    <a:pt x="404346" y="292229"/>
                  </a:lnTo>
                  <a:lnTo>
                    <a:pt x="391472" y="336456"/>
                  </a:lnTo>
                  <a:lnTo>
                    <a:pt x="371446" y="376904"/>
                  </a:lnTo>
                  <a:lnTo>
                    <a:pt x="345039" y="412019"/>
                  </a:lnTo>
                  <a:lnTo>
                    <a:pt x="313265" y="440451"/>
                  </a:lnTo>
                  <a:lnTo>
                    <a:pt x="277345" y="461107"/>
                  </a:lnTo>
                  <a:lnTo>
                    <a:pt x="238659" y="473195"/>
                  </a:lnTo>
                  <a:lnTo>
                    <a:pt x="218741" y="475867"/>
                  </a:lnTo>
                  <a:lnTo>
                    <a:pt x="212070" y="4762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941590" y="1898853"/>
              <a:ext cx="259079" cy="203200"/>
            </a:xfrm>
            <a:custGeom>
              <a:avLst/>
              <a:gdLst/>
              <a:ahLst/>
              <a:cxnLst/>
              <a:rect l="l" t="t" r="r" b="b"/>
              <a:pathLst>
                <a:path w="259080" h="203200">
                  <a:moveTo>
                    <a:pt x="20225" y="202837"/>
                  </a:moveTo>
                  <a:lnTo>
                    <a:pt x="11162" y="202837"/>
                  </a:lnTo>
                  <a:lnTo>
                    <a:pt x="0" y="191675"/>
                  </a:lnTo>
                  <a:lnTo>
                    <a:pt x="0" y="182612"/>
                  </a:lnTo>
                  <a:lnTo>
                    <a:pt x="81170" y="101396"/>
                  </a:lnTo>
                  <a:lnTo>
                    <a:pt x="0" y="20181"/>
                  </a:lnTo>
                  <a:lnTo>
                    <a:pt x="0" y="11162"/>
                  </a:lnTo>
                  <a:lnTo>
                    <a:pt x="11162" y="0"/>
                  </a:lnTo>
                  <a:lnTo>
                    <a:pt x="20225" y="0"/>
                  </a:lnTo>
                  <a:lnTo>
                    <a:pt x="117112" y="96887"/>
                  </a:lnTo>
                  <a:lnTo>
                    <a:pt x="117112" y="105950"/>
                  </a:lnTo>
                  <a:lnTo>
                    <a:pt x="20225" y="202837"/>
                  </a:lnTo>
                  <a:close/>
                </a:path>
                <a:path w="259080" h="203200">
                  <a:moveTo>
                    <a:pt x="252174" y="201409"/>
                  </a:moveTo>
                  <a:lnTo>
                    <a:pt x="107781" y="201409"/>
                  </a:lnTo>
                  <a:lnTo>
                    <a:pt x="101396" y="195024"/>
                  </a:lnTo>
                  <a:lnTo>
                    <a:pt x="101396" y="179218"/>
                  </a:lnTo>
                  <a:lnTo>
                    <a:pt x="107781" y="172834"/>
                  </a:lnTo>
                  <a:lnTo>
                    <a:pt x="252174" y="172834"/>
                  </a:lnTo>
                  <a:lnTo>
                    <a:pt x="258559" y="179218"/>
                  </a:lnTo>
                  <a:lnTo>
                    <a:pt x="258559" y="195024"/>
                  </a:lnTo>
                  <a:lnTo>
                    <a:pt x="252174" y="20140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52959" y="1596279"/>
            <a:ext cx="4195445" cy="98488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00" b="1" dirty="0">
                <a:solidFill>
                  <a:srgbClr val="E2E7F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Desktop Commander</a:t>
            </a:r>
            <a:endParaRPr sz="18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 marR="5080">
              <a:lnSpc>
                <a:spcPct val="111100"/>
              </a:lnSpc>
              <a:spcBef>
                <a:spcPts val="660"/>
              </a:spcBef>
            </a:pPr>
            <a:r>
              <a:rPr sz="1350" dirty="0">
                <a:solidFill>
                  <a:srgbClr val="CBD5E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 시스템 조작과 터미널 명령 실행으로 로컬 환경에서 </a:t>
            </a:r>
            <a:r>
              <a:rPr sz="1350">
                <a:solidFill>
                  <a:srgbClr val="CBD5E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복잡한 명령 </a:t>
            </a:r>
            <a:r>
              <a:rPr sz="1350" dirty="0">
                <a:solidFill>
                  <a:srgbClr val="CBD5E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수행 가능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48399" y="1533524"/>
            <a:ext cx="5334000" cy="1276350"/>
            <a:chOff x="6248399" y="1533524"/>
            <a:chExt cx="5334000" cy="1276350"/>
          </a:xfrm>
        </p:grpSpPr>
        <p:sp>
          <p:nvSpPr>
            <p:cNvPr id="18" name="object 18"/>
            <p:cNvSpPr/>
            <p:nvPr/>
          </p:nvSpPr>
          <p:spPr>
            <a:xfrm>
              <a:off x="6262686" y="1533524"/>
              <a:ext cx="5320030" cy="1276350"/>
            </a:xfrm>
            <a:custGeom>
              <a:avLst/>
              <a:gdLst/>
              <a:ahLst/>
              <a:cxnLst/>
              <a:rect l="l" t="t" r="r" b="b"/>
              <a:pathLst>
                <a:path w="5320030" h="1276350">
                  <a:moveTo>
                    <a:pt x="5248515" y="1276349"/>
                  </a:moveTo>
                  <a:lnTo>
                    <a:pt x="57847" y="1276349"/>
                  </a:lnTo>
                  <a:lnTo>
                    <a:pt x="53821" y="1275861"/>
                  </a:lnTo>
                  <a:lnTo>
                    <a:pt x="15259" y="1250493"/>
                  </a:lnTo>
                  <a:lnTo>
                    <a:pt x="396" y="1210108"/>
                  </a:lnTo>
                  <a:lnTo>
                    <a:pt x="0" y="1205152"/>
                  </a:lnTo>
                  <a:lnTo>
                    <a:pt x="0" y="1200149"/>
                  </a:lnTo>
                  <a:lnTo>
                    <a:pt x="0" y="71196"/>
                  </a:lnTo>
                  <a:lnTo>
                    <a:pt x="12692" y="29705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5248515" y="0"/>
                  </a:lnTo>
                  <a:lnTo>
                    <a:pt x="5290005" y="15621"/>
                  </a:lnTo>
                  <a:lnTo>
                    <a:pt x="5315824" y="51661"/>
                  </a:lnTo>
                  <a:lnTo>
                    <a:pt x="5319711" y="71196"/>
                  </a:lnTo>
                  <a:lnTo>
                    <a:pt x="5319711" y="1205152"/>
                  </a:lnTo>
                  <a:lnTo>
                    <a:pt x="5304089" y="1246644"/>
                  </a:lnTo>
                  <a:lnTo>
                    <a:pt x="5268049" y="1272463"/>
                  </a:lnTo>
                  <a:lnTo>
                    <a:pt x="5253470" y="1275861"/>
                  </a:lnTo>
                  <a:lnTo>
                    <a:pt x="5248515" y="127634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248399" y="1533902"/>
              <a:ext cx="69215" cy="1275715"/>
            </a:xfrm>
            <a:custGeom>
              <a:avLst/>
              <a:gdLst/>
              <a:ahLst/>
              <a:cxnLst/>
              <a:rect l="l" t="t" r="r" b="b"/>
              <a:pathLst>
                <a:path w="69214" h="1275714">
                  <a:moveTo>
                    <a:pt x="68698" y="1275594"/>
                  </a:moveTo>
                  <a:lnTo>
                    <a:pt x="27882" y="1258705"/>
                  </a:lnTo>
                  <a:lnTo>
                    <a:pt x="3262" y="1221858"/>
                  </a:lnTo>
                  <a:lnTo>
                    <a:pt x="0" y="119977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8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40" y="9289"/>
                  </a:lnTo>
                  <a:lnTo>
                    <a:pt x="32199" y="46661"/>
                  </a:lnTo>
                  <a:lnTo>
                    <a:pt x="28575" y="75822"/>
                  </a:lnTo>
                  <a:lnTo>
                    <a:pt x="28575" y="1199772"/>
                  </a:lnTo>
                  <a:lnTo>
                    <a:pt x="36593" y="1242114"/>
                  </a:lnTo>
                  <a:lnTo>
                    <a:pt x="63809" y="1274038"/>
                  </a:lnTo>
                  <a:lnTo>
                    <a:pt x="68698" y="127559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505574" y="1762125"/>
              <a:ext cx="390525" cy="476250"/>
            </a:xfrm>
            <a:custGeom>
              <a:avLst/>
              <a:gdLst/>
              <a:ahLst/>
              <a:cxnLst/>
              <a:rect l="l" t="t" r="r" b="b"/>
              <a:pathLst>
                <a:path w="390525" h="476250">
                  <a:moveTo>
                    <a:pt x="201657" y="476249"/>
                  </a:moveTo>
                  <a:lnTo>
                    <a:pt x="188867" y="476249"/>
                  </a:lnTo>
                  <a:lnTo>
                    <a:pt x="182487" y="475871"/>
                  </a:lnTo>
                  <a:lnTo>
                    <a:pt x="144700" y="468344"/>
                  </a:lnTo>
                  <a:lnTo>
                    <a:pt x="108855" y="452066"/>
                  </a:lnTo>
                  <a:lnTo>
                    <a:pt x="76331" y="427663"/>
                  </a:lnTo>
                  <a:lnTo>
                    <a:pt x="48378" y="396073"/>
                  </a:lnTo>
                  <a:lnTo>
                    <a:pt x="26070" y="358510"/>
                  </a:lnTo>
                  <a:lnTo>
                    <a:pt x="10263" y="316417"/>
                  </a:lnTo>
                  <a:lnTo>
                    <a:pt x="2504" y="279035"/>
                  </a:lnTo>
                  <a:lnTo>
                    <a:pt x="0" y="240638"/>
                  </a:lnTo>
                  <a:lnTo>
                    <a:pt x="0" y="227894"/>
                  </a:lnTo>
                  <a:lnTo>
                    <a:pt x="4999" y="182076"/>
                  </a:lnTo>
                  <a:lnTo>
                    <a:pt x="17309" y="138316"/>
                  </a:lnTo>
                  <a:lnTo>
                    <a:pt x="36459" y="98296"/>
                  </a:lnTo>
                  <a:lnTo>
                    <a:pt x="61712" y="63552"/>
                  </a:lnTo>
                  <a:lnTo>
                    <a:pt x="92096" y="35420"/>
                  </a:lnTo>
                  <a:lnTo>
                    <a:pt x="126446" y="14981"/>
                  </a:lnTo>
                  <a:lnTo>
                    <a:pt x="163441" y="3021"/>
                  </a:lnTo>
                  <a:lnTo>
                    <a:pt x="188867" y="0"/>
                  </a:lnTo>
                  <a:lnTo>
                    <a:pt x="201657" y="0"/>
                  </a:lnTo>
                  <a:lnTo>
                    <a:pt x="239627" y="6032"/>
                  </a:lnTo>
                  <a:lnTo>
                    <a:pt x="275894" y="20887"/>
                  </a:lnTo>
                  <a:lnTo>
                    <a:pt x="309061" y="43994"/>
                  </a:lnTo>
                  <a:lnTo>
                    <a:pt x="337856" y="74465"/>
                  </a:lnTo>
                  <a:lnTo>
                    <a:pt x="361169" y="111128"/>
                  </a:lnTo>
                  <a:lnTo>
                    <a:pt x="378107" y="152575"/>
                  </a:lnTo>
                  <a:lnTo>
                    <a:pt x="388019" y="197213"/>
                  </a:lnTo>
                  <a:lnTo>
                    <a:pt x="390524" y="227894"/>
                  </a:lnTo>
                  <a:lnTo>
                    <a:pt x="390524" y="248355"/>
                  </a:lnTo>
                  <a:lnTo>
                    <a:pt x="385524" y="294172"/>
                  </a:lnTo>
                  <a:lnTo>
                    <a:pt x="373213" y="337932"/>
                  </a:lnTo>
                  <a:lnTo>
                    <a:pt x="354063" y="377953"/>
                  </a:lnTo>
                  <a:lnTo>
                    <a:pt x="328811" y="412697"/>
                  </a:lnTo>
                  <a:lnTo>
                    <a:pt x="298426" y="440829"/>
                  </a:lnTo>
                  <a:lnTo>
                    <a:pt x="264077" y="461267"/>
                  </a:lnTo>
                  <a:lnTo>
                    <a:pt x="227083" y="473227"/>
                  </a:lnTo>
                  <a:lnTo>
                    <a:pt x="201657" y="4762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1299" y="1889521"/>
              <a:ext cx="221456" cy="21667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078067" y="1611640"/>
            <a:ext cx="4284980" cy="969644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b="1" dirty="0">
                <a:solidFill>
                  <a:srgbClr val="E2E7F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GitHub MCP</a:t>
            </a:r>
            <a:endParaRPr sz="18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 marR="5080">
              <a:lnSpc>
                <a:spcPct val="110100"/>
              </a:lnSpc>
              <a:spcBef>
                <a:spcPts val="620"/>
              </a:spcBef>
            </a:pPr>
            <a:r>
              <a:rPr sz="1400" dirty="0">
                <a:solidFill>
                  <a:srgbClr val="CBD5E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Git </a:t>
            </a:r>
            <a:r>
              <a:rPr sz="1350" dirty="0">
                <a:solidFill>
                  <a:srgbClr val="CBD5E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리포지토리 관리 및 </a:t>
            </a:r>
            <a:r>
              <a:rPr sz="1400" dirty="0">
                <a:solidFill>
                  <a:srgbClr val="CBD5E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PR(Pull Request) </a:t>
            </a:r>
            <a:r>
              <a:rPr sz="1350" dirty="0">
                <a:solidFill>
                  <a:srgbClr val="CBD5E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생성 지원으로 개발 워크 플로우 자동화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09599" y="3114674"/>
            <a:ext cx="5334000" cy="1276350"/>
            <a:chOff x="609599" y="3114674"/>
            <a:chExt cx="5334000" cy="1276350"/>
          </a:xfrm>
        </p:grpSpPr>
        <p:sp>
          <p:nvSpPr>
            <p:cNvPr id="24" name="object 24"/>
            <p:cNvSpPr/>
            <p:nvPr/>
          </p:nvSpPr>
          <p:spPr>
            <a:xfrm>
              <a:off x="623887" y="3114674"/>
              <a:ext cx="5320030" cy="1276350"/>
            </a:xfrm>
            <a:custGeom>
              <a:avLst/>
              <a:gdLst/>
              <a:ahLst/>
              <a:cxnLst/>
              <a:rect l="l" t="t" r="r" b="b"/>
              <a:pathLst>
                <a:path w="5320030" h="1276350">
                  <a:moveTo>
                    <a:pt x="5248515" y="1276349"/>
                  </a:moveTo>
                  <a:lnTo>
                    <a:pt x="57847" y="1276349"/>
                  </a:lnTo>
                  <a:lnTo>
                    <a:pt x="53821" y="1275861"/>
                  </a:lnTo>
                  <a:lnTo>
                    <a:pt x="15259" y="1250493"/>
                  </a:lnTo>
                  <a:lnTo>
                    <a:pt x="396" y="1210108"/>
                  </a:lnTo>
                  <a:lnTo>
                    <a:pt x="0" y="1205153"/>
                  </a:lnTo>
                  <a:lnTo>
                    <a:pt x="0" y="1200149"/>
                  </a:lnTo>
                  <a:lnTo>
                    <a:pt x="0" y="71196"/>
                  </a:lnTo>
                  <a:lnTo>
                    <a:pt x="12692" y="29704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5248515" y="0"/>
                  </a:lnTo>
                  <a:lnTo>
                    <a:pt x="5290005" y="15621"/>
                  </a:lnTo>
                  <a:lnTo>
                    <a:pt x="5315825" y="51661"/>
                  </a:lnTo>
                  <a:lnTo>
                    <a:pt x="5319711" y="71196"/>
                  </a:lnTo>
                  <a:lnTo>
                    <a:pt x="5319711" y="1205153"/>
                  </a:lnTo>
                  <a:lnTo>
                    <a:pt x="5304089" y="1246643"/>
                  </a:lnTo>
                  <a:lnTo>
                    <a:pt x="5268049" y="1272463"/>
                  </a:lnTo>
                  <a:lnTo>
                    <a:pt x="5253470" y="1275861"/>
                  </a:lnTo>
                  <a:lnTo>
                    <a:pt x="5248515" y="127634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09599" y="3115052"/>
              <a:ext cx="69215" cy="1275715"/>
            </a:xfrm>
            <a:custGeom>
              <a:avLst/>
              <a:gdLst/>
              <a:ahLst/>
              <a:cxnLst/>
              <a:rect l="l" t="t" r="r" b="b"/>
              <a:pathLst>
                <a:path w="69215" h="1275714">
                  <a:moveTo>
                    <a:pt x="68698" y="1275594"/>
                  </a:moveTo>
                  <a:lnTo>
                    <a:pt x="27882" y="1258705"/>
                  </a:lnTo>
                  <a:lnTo>
                    <a:pt x="3262" y="1221858"/>
                  </a:lnTo>
                  <a:lnTo>
                    <a:pt x="0" y="1199772"/>
                  </a:lnTo>
                  <a:lnTo>
                    <a:pt x="0" y="75822"/>
                  </a:lnTo>
                  <a:lnTo>
                    <a:pt x="12830" y="33479"/>
                  </a:lnTo>
                  <a:lnTo>
                    <a:pt x="47039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1199772"/>
                  </a:lnTo>
                  <a:lnTo>
                    <a:pt x="36593" y="1242114"/>
                  </a:lnTo>
                  <a:lnTo>
                    <a:pt x="63809" y="1274038"/>
                  </a:lnTo>
                  <a:lnTo>
                    <a:pt x="68698" y="127559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866774" y="3343274"/>
              <a:ext cx="409575" cy="476250"/>
            </a:xfrm>
            <a:custGeom>
              <a:avLst/>
              <a:gdLst/>
              <a:ahLst/>
              <a:cxnLst/>
              <a:rect l="l" t="t" r="r" b="b"/>
              <a:pathLst>
                <a:path w="409575" h="476250">
                  <a:moveTo>
                    <a:pt x="213653" y="476249"/>
                  </a:moveTo>
                  <a:lnTo>
                    <a:pt x="195921" y="476249"/>
                  </a:lnTo>
                  <a:lnTo>
                    <a:pt x="189303" y="475868"/>
                  </a:lnTo>
                  <a:lnTo>
                    <a:pt x="150104" y="468260"/>
                  </a:lnTo>
                  <a:lnTo>
                    <a:pt x="112921" y="451808"/>
                  </a:lnTo>
                  <a:lnTo>
                    <a:pt x="79183" y="427145"/>
                  </a:lnTo>
                  <a:lnTo>
                    <a:pt x="50186" y="395218"/>
                  </a:lnTo>
                  <a:lnTo>
                    <a:pt x="27044" y="357254"/>
                  </a:lnTo>
                  <a:lnTo>
                    <a:pt x="10647" y="314711"/>
                  </a:lnTo>
                  <a:lnTo>
                    <a:pt x="2597" y="276931"/>
                  </a:lnTo>
                  <a:lnTo>
                    <a:pt x="0" y="245924"/>
                  </a:lnTo>
                  <a:lnTo>
                    <a:pt x="0" y="238124"/>
                  </a:lnTo>
                  <a:lnTo>
                    <a:pt x="0" y="230326"/>
                  </a:lnTo>
                  <a:lnTo>
                    <a:pt x="5186" y="184019"/>
                  </a:lnTo>
                  <a:lnTo>
                    <a:pt x="17957" y="139792"/>
                  </a:lnTo>
                  <a:lnTo>
                    <a:pt x="37822" y="99345"/>
                  </a:lnTo>
                  <a:lnTo>
                    <a:pt x="64017" y="64230"/>
                  </a:lnTo>
                  <a:lnTo>
                    <a:pt x="95537" y="35798"/>
                  </a:lnTo>
                  <a:lnTo>
                    <a:pt x="131169" y="15141"/>
                  </a:lnTo>
                  <a:lnTo>
                    <a:pt x="169545" y="3054"/>
                  </a:lnTo>
                  <a:lnTo>
                    <a:pt x="195921" y="0"/>
                  </a:lnTo>
                  <a:lnTo>
                    <a:pt x="213653" y="0"/>
                  </a:lnTo>
                  <a:lnTo>
                    <a:pt x="253042" y="6097"/>
                  </a:lnTo>
                  <a:lnTo>
                    <a:pt x="290663" y="21110"/>
                  </a:lnTo>
                  <a:lnTo>
                    <a:pt x="325069" y="44464"/>
                  </a:lnTo>
                  <a:lnTo>
                    <a:pt x="354938" y="75259"/>
                  </a:lnTo>
                  <a:lnTo>
                    <a:pt x="379123" y="112314"/>
                  </a:lnTo>
                  <a:lnTo>
                    <a:pt x="396694" y="154203"/>
                  </a:lnTo>
                  <a:lnTo>
                    <a:pt x="406977" y="199317"/>
                  </a:lnTo>
                  <a:lnTo>
                    <a:pt x="409574" y="230326"/>
                  </a:lnTo>
                  <a:lnTo>
                    <a:pt x="409574" y="245924"/>
                  </a:lnTo>
                  <a:lnTo>
                    <a:pt x="404388" y="292229"/>
                  </a:lnTo>
                  <a:lnTo>
                    <a:pt x="391617" y="336456"/>
                  </a:lnTo>
                  <a:lnTo>
                    <a:pt x="371752" y="376904"/>
                  </a:lnTo>
                  <a:lnTo>
                    <a:pt x="345556" y="412019"/>
                  </a:lnTo>
                  <a:lnTo>
                    <a:pt x="314037" y="440451"/>
                  </a:lnTo>
                  <a:lnTo>
                    <a:pt x="278405" y="461108"/>
                  </a:lnTo>
                  <a:lnTo>
                    <a:pt x="240029" y="473196"/>
                  </a:lnTo>
                  <a:lnTo>
                    <a:pt x="220271" y="475867"/>
                  </a:lnTo>
                  <a:lnTo>
                    <a:pt x="213653" y="4762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499" y="3467099"/>
              <a:ext cx="228600" cy="22860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449685" y="3177429"/>
            <a:ext cx="4237990" cy="98488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00" b="1" dirty="0">
                <a:solidFill>
                  <a:srgbClr val="E2E7F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Memory Bank MCP</a:t>
            </a:r>
            <a:endParaRPr sz="18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 marR="5080">
              <a:lnSpc>
                <a:spcPct val="111100"/>
              </a:lnSpc>
              <a:spcBef>
                <a:spcPts val="660"/>
              </a:spcBef>
            </a:pPr>
            <a:r>
              <a:rPr sz="1350" dirty="0">
                <a:solidFill>
                  <a:srgbClr val="CBD5E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메모리 뱅크 저장 및 검색 기능으로 장기적 컨텍스트 유지와 필요 정 보 즉시 활용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248399" y="3114674"/>
            <a:ext cx="5334000" cy="1276350"/>
            <a:chOff x="6248399" y="3114674"/>
            <a:chExt cx="5334000" cy="1276350"/>
          </a:xfrm>
        </p:grpSpPr>
        <p:sp>
          <p:nvSpPr>
            <p:cNvPr id="30" name="object 30"/>
            <p:cNvSpPr/>
            <p:nvPr/>
          </p:nvSpPr>
          <p:spPr>
            <a:xfrm>
              <a:off x="6262686" y="3114674"/>
              <a:ext cx="5320030" cy="1276350"/>
            </a:xfrm>
            <a:custGeom>
              <a:avLst/>
              <a:gdLst/>
              <a:ahLst/>
              <a:cxnLst/>
              <a:rect l="l" t="t" r="r" b="b"/>
              <a:pathLst>
                <a:path w="5320030" h="1276350">
                  <a:moveTo>
                    <a:pt x="5248515" y="1276349"/>
                  </a:moveTo>
                  <a:lnTo>
                    <a:pt x="57847" y="1276349"/>
                  </a:lnTo>
                  <a:lnTo>
                    <a:pt x="53821" y="1275861"/>
                  </a:lnTo>
                  <a:lnTo>
                    <a:pt x="15259" y="1250493"/>
                  </a:lnTo>
                  <a:lnTo>
                    <a:pt x="396" y="1210108"/>
                  </a:lnTo>
                  <a:lnTo>
                    <a:pt x="0" y="1205153"/>
                  </a:lnTo>
                  <a:lnTo>
                    <a:pt x="0" y="1200149"/>
                  </a:lnTo>
                  <a:lnTo>
                    <a:pt x="0" y="71196"/>
                  </a:lnTo>
                  <a:lnTo>
                    <a:pt x="12692" y="29704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5248515" y="0"/>
                  </a:lnTo>
                  <a:lnTo>
                    <a:pt x="5290005" y="15621"/>
                  </a:lnTo>
                  <a:lnTo>
                    <a:pt x="5315824" y="51661"/>
                  </a:lnTo>
                  <a:lnTo>
                    <a:pt x="5319711" y="71196"/>
                  </a:lnTo>
                  <a:lnTo>
                    <a:pt x="5319711" y="1205153"/>
                  </a:lnTo>
                  <a:lnTo>
                    <a:pt x="5304089" y="1246643"/>
                  </a:lnTo>
                  <a:lnTo>
                    <a:pt x="5268049" y="1272463"/>
                  </a:lnTo>
                  <a:lnTo>
                    <a:pt x="5253470" y="1275861"/>
                  </a:lnTo>
                  <a:lnTo>
                    <a:pt x="5248515" y="127634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248399" y="3115052"/>
              <a:ext cx="69215" cy="1275715"/>
            </a:xfrm>
            <a:custGeom>
              <a:avLst/>
              <a:gdLst/>
              <a:ahLst/>
              <a:cxnLst/>
              <a:rect l="l" t="t" r="r" b="b"/>
              <a:pathLst>
                <a:path w="69214" h="1275714">
                  <a:moveTo>
                    <a:pt x="68698" y="1275594"/>
                  </a:moveTo>
                  <a:lnTo>
                    <a:pt x="27882" y="1258705"/>
                  </a:lnTo>
                  <a:lnTo>
                    <a:pt x="3262" y="1221858"/>
                  </a:lnTo>
                  <a:lnTo>
                    <a:pt x="0" y="119977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8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40" y="9289"/>
                  </a:lnTo>
                  <a:lnTo>
                    <a:pt x="32199" y="46661"/>
                  </a:lnTo>
                  <a:lnTo>
                    <a:pt x="28575" y="75822"/>
                  </a:lnTo>
                  <a:lnTo>
                    <a:pt x="28575" y="1199772"/>
                  </a:lnTo>
                  <a:lnTo>
                    <a:pt x="36593" y="1242114"/>
                  </a:lnTo>
                  <a:lnTo>
                    <a:pt x="63809" y="1274038"/>
                  </a:lnTo>
                  <a:lnTo>
                    <a:pt x="68698" y="127559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505574" y="33432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7435" y="476249"/>
                  </a:moveTo>
                  <a:lnTo>
                    <a:pt x="228814" y="476249"/>
                  </a:lnTo>
                  <a:lnTo>
                    <a:pt x="221085" y="475868"/>
                  </a:lnTo>
                  <a:lnTo>
                    <a:pt x="182811" y="470152"/>
                  </a:lnTo>
                  <a:lnTo>
                    <a:pt x="138874" y="455139"/>
                  </a:lnTo>
                  <a:lnTo>
                    <a:pt x="98691" y="431785"/>
                  </a:lnTo>
                  <a:lnTo>
                    <a:pt x="63808" y="400989"/>
                  </a:lnTo>
                  <a:lnTo>
                    <a:pt x="35563" y="363935"/>
                  </a:lnTo>
                  <a:lnTo>
                    <a:pt x="15041" y="322046"/>
                  </a:lnTo>
                  <a:lnTo>
                    <a:pt x="3033" y="276931"/>
                  </a:lnTo>
                  <a:lnTo>
                    <a:pt x="0" y="238124"/>
                  </a:lnTo>
                  <a:lnTo>
                    <a:pt x="0" y="230326"/>
                  </a:lnTo>
                  <a:lnTo>
                    <a:pt x="6055" y="184019"/>
                  </a:lnTo>
                  <a:lnTo>
                    <a:pt x="20971" y="139792"/>
                  </a:lnTo>
                  <a:lnTo>
                    <a:pt x="44172" y="99345"/>
                  </a:lnTo>
                  <a:lnTo>
                    <a:pt x="74765" y="64230"/>
                  </a:lnTo>
                  <a:lnTo>
                    <a:pt x="111576" y="35798"/>
                  </a:lnTo>
                  <a:lnTo>
                    <a:pt x="153191" y="15141"/>
                  </a:lnTo>
                  <a:lnTo>
                    <a:pt x="198009" y="3054"/>
                  </a:lnTo>
                  <a:lnTo>
                    <a:pt x="228814" y="0"/>
                  </a:lnTo>
                  <a:lnTo>
                    <a:pt x="247435" y="0"/>
                  </a:lnTo>
                  <a:lnTo>
                    <a:pt x="293437" y="6097"/>
                  </a:lnTo>
                  <a:lnTo>
                    <a:pt x="337374" y="21110"/>
                  </a:lnTo>
                  <a:lnTo>
                    <a:pt x="377556" y="44464"/>
                  </a:lnTo>
                  <a:lnTo>
                    <a:pt x="412440" y="75259"/>
                  </a:lnTo>
                  <a:lnTo>
                    <a:pt x="440686" y="112314"/>
                  </a:lnTo>
                  <a:lnTo>
                    <a:pt x="461207" y="154203"/>
                  </a:lnTo>
                  <a:lnTo>
                    <a:pt x="473216" y="199317"/>
                  </a:lnTo>
                  <a:lnTo>
                    <a:pt x="476249" y="230326"/>
                  </a:lnTo>
                  <a:lnTo>
                    <a:pt x="476249" y="245924"/>
                  </a:lnTo>
                  <a:lnTo>
                    <a:pt x="470192" y="292229"/>
                  </a:lnTo>
                  <a:lnTo>
                    <a:pt x="455278" y="336456"/>
                  </a:lnTo>
                  <a:lnTo>
                    <a:pt x="432077" y="376904"/>
                  </a:lnTo>
                  <a:lnTo>
                    <a:pt x="401484" y="412019"/>
                  </a:lnTo>
                  <a:lnTo>
                    <a:pt x="364673" y="440451"/>
                  </a:lnTo>
                  <a:lnTo>
                    <a:pt x="323058" y="461108"/>
                  </a:lnTo>
                  <a:lnTo>
                    <a:pt x="278239" y="473196"/>
                  </a:lnTo>
                  <a:lnTo>
                    <a:pt x="247435" y="4762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29399" y="3467099"/>
              <a:ext cx="228600" cy="22860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7156499" y="3177429"/>
            <a:ext cx="4097654" cy="969304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00" b="1" dirty="0">
                <a:solidFill>
                  <a:srgbClr val="E2E7F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Playwright MCP</a:t>
            </a:r>
            <a:endParaRPr sz="18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 marR="5080">
              <a:lnSpc>
                <a:spcPct val="111100"/>
              </a:lnSpc>
              <a:spcBef>
                <a:spcPts val="660"/>
              </a:spcBef>
            </a:pPr>
            <a:r>
              <a:rPr sz="1350" dirty="0">
                <a:solidFill>
                  <a:srgbClr val="CBD5E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브라우저 자동화 및 웹 스크래핑 기능으로 웹 기반 업무 자동화 구 현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09599" y="4695824"/>
            <a:ext cx="5334000" cy="1276350"/>
            <a:chOff x="609599" y="4695824"/>
            <a:chExt cx="5334000" cy="1276350"/>
          </a:xfrm>
        </p:grpSpPr>
        <p:sp>
          <p:nvSpPr>
            <p:cNvPr id="36" name="object 36"/>
            <p:cNvSpPr/>
            <p:nvPr/>
          </p:nvSpPr>
          <p:spPr>
            <a:xfrm>
              <a:off x="623887" y="4695824"/>
              <a:ext cx="5320030" cy="1276350"/>
            </a:xfrm>
            <a:custGeom>
              <a:avLst/>
              <a:gdLst/>
              <a:ahLst/>
              <a:cxnLst/>
              <a:rect l="l" t="t" r="r" b="b"/>
              <a:pathLst>
                <a:path w="5320030" h="1276350">
                  <a:moveTo>
                    <a:pt x="5248515" y="1276349"/>
                  </a:moveTo>
                  <a:lnTo>
                    <a:pt x="57847" y="1276349"/>
                  </a:lnTo>
                  <a:lnTo>
                    <a:pt x="53821" y="1275861"/>
                  </a:lnTo>
                  <a:lnTo>
                    <a:pt x="15259" y="1250492"/>
                  </a:lnTo>
                  <a:lnTo>
                    <a:pt x="396" y="1210108"/>
                  </a:lnTo>
                  <a:lnTo>
                    <a:pt x="0" y="1205153"/>
                  </a:lnTo>
                  <a:lnTo>
                    <a:pt x="0" y="1200149"/>
                  </a:lnTo>
                  <a:lnTo>
                    <a:pt x="0" y="71196"/>
                  </a:lnTo>
                  <a:lnTo>
                    <a:pt x="12692" y="29704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5248515" y="0"/>
                  </a:lnTo>
                  <a:lnTo>
                    <a:pt x="5290005" y="15621"/>
                  </a:lnTo>
                  <a:lnTo>
                    <a:pt x="5315825" y="51661"/>
                  </a:lnTo>
                  <a:lnTo>
                    <a:pt x="5319711" y="71196"/>
                  </a:lnTo>
                  <a:lnTo>
                    <a:pt x="5319711" y="1205153"/>
                  </a:lnTo>
                  <a:lnTo>
                    <a:pt x="5304089" y="1246642"/>
                  </a:lnTo>
                  <a:lnTo>
                    <a:pt x="5268049" y="1272463"/>
                  </a:lnTo>
                  <a:lnTo>
                    <a:pt x="5253470" y="1275861"/>
                  </a:lnTo>
                  <a:lnTo>
                    <a:pt x="5248515" y="127634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609599" y="4696202"/>
              <a:ext cx="69215" cy="1275715"/>
            </a:xfrm>
            <a:custGeom>
              <a:avLst/>
              <a:gdLst/>
              <a:ahLst/>
              <a:cxnLst/>
              <a:rect l="l" t="t" r="r" b="b"/>
              <a:pathLst>
                <a:path w="69215" h="1275714">
                  <a:moveTo>
                    <a:pt x="68698" y="1275594"/>
                  </a:moveTo>
                  <a:lnTo>
                    <a:pt x="27882" y="1258704"/>
                  </a:lnTo>
                  <a:lnTo>
                    <a:pt x="3262" y="1221858"/>
                  </a:lnTo>
                  <a:lnTo>
                    <a:pt x="0" y="1199772"/>
                  </a:lnTo>
                  <a:lnTo>
                    <a:pt x="0" y="75822"/>
                  </a:lnTo>
                  <a:lnTo>
                    <a:pt x="12830" y="33479"/>
                  </a:lnTo>
                  <a:lnTo>
                    <a:pt x="47038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1199772"/>
                  </a:lnTo>
                  <a:lnTo>
                    <a:pt x="36593" y="1242114"/>
                  </a:lnTo>
                  <a:lnTo>
                    <a:pt x="63809" y="1274038"/>
                  </a:lnTo>
                  <a:lnTo>
                    <a:pt x="68698" y="127559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66774" y="49244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8"/>
                  </a:lnTo>
                  <a:lnTo>
                    <a:pt x="184020" y="470152"/>
                  </a:lnTo>
                  <a:lnTo>
                    <a:pt x="139793" y="455139"/>
                  </a:lnTo>
                  <a:lnTo>
                    <a:pt x="99345" y="431785"/>
                  </a:lnTo>
                  <a:lnTo>
                    <a:pt x="64230" y="400990"/>
                  </a:lnTo>
                  <a:lnTo>
                    <a:pt x="35798" y="363935"/>
                  </a:lnTo>
                  <a:lnTo>
                    <a:pt x="15141" y="322046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3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7"/>
                  </a:lnTo>
                  <a:lnTo>
                    <a:pt x="154203" y="15141"/>
                  </a:lnTo>
                  <a:lnTo>
                    <a:pt x="199318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4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50" y="230326"/>
                  </a:lnTo>
                  <a:lnTo>
                    <a:pt x="476249" y="238124"/>
                  </a:lnTo>
                  <a:lnTo>
                    <a:pt x="476250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8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0599" y="5048249"/>
              <a:ext cx="229984" cy="230028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1520824" y="4758578"/>
            <a:ext cx="4097654" cy="95282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00" b="1" dirty="0">
                <a:solidFill>
                  <a:srgbClr val="E2E7F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DuckDuckGo MCP</a:t>
            </a:r>
            <a:endParaRPr sz="18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350" dirty="0">
                <a:solidFill>
                  <a:srgbClr val="CBD5E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실시간 웹 검색으로 최신 정보 활용 및 데이터 기반 의사결정 지원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248399" y="4695824"/>
            <a:ext cx="5334000" cy="1276350"/>
            <a:chOff x="6248399" y="4695824"/>
            <a:chExt cx="5334000" cy="1276350"/>
          </a:xfrm>
        </p:grpSpPr>
        <p:sp>
          <p:nvSpPr>
            <p:cNvPr id="42" name="object 42"/>
            <p:cNvSpPr/>
            <p:nvPr/>
          </p:nvSpPr>
          <p:spPr>
            <a:xfrm>
              <a:off x="6262686" y="4695824"/>
              <a:ext cx="5320030" cy="1276350"/>
            </a:xfrm>
            <a:custGeom>
              <a:avLst/>
              <a:gdLst/>
              <a:ahLst/>
              <a:cxnLst/>
              <a:rect l="l" t="t" r="r" b="b"/>
              <a:pathLst>
                <a:path w="5320030" h="1276350">
                  <a:moveTo>
                    <a:pt x="5248515" y="1276349"/>
                  </a:moveTo>
                  <a:lnTo>
                    <a:pt x="57847" y="1276349"/>
                  </a:lnTo>
                  <a:lnTo>
                    <a:pt x="53821" y="1275861"/>
                  </a:lnTo>
                  <a:lnTo>
                    <a:pt x="15259" y="1250492"/>
                  </a:lnTo>
                  <a:lnTo>
                    <a:pt x="396" y="1210108"/>
                  </a:lnTo>
                  <a:lnTo>
                    <a:pt x="0" y="1205153"/>
                  </a:lnTo>
                  <a:lnTo>
                    <a:pt x="0" y="1200149"/>
                  </a:lnTo>
                  <a:lnTo>
                    <a:pt x="0" y="71196"/>
                  </a:lnTo>
                  <a:lnTo>
                    <a:pt x="12692" y="29704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5248515" y="0"/>
                  </a:lnTo>
                  <a:lnTo>
                    <a:pt x="5290005" y="15621"/>
                  </a:lnTo>
                  <a:lnTo>
                    <a:pt x="5315824" y="51661"/>
                  </a:lnTo>
                  <a:lnTo>
                    <a:pt x="5319711" y="71196"/>
                  </a:lnTo>
                  <a:lnTo>
                    <a:pt x="5319711" y="1205153"/>
                  </a:lnTo>
                  <a:lnTo>
                    <a:pt x="5304089" y="1246642"/>
                  </a:lnTo>
                  <a:lnTo>
                    <a:pt x="5268049" y="1272463"/>
                  </a:lnTo>
                  <a:lnTo>
                    <a:pt x="5253470" y="1275861"/>
                  </a:lnTo>
                  <a:lnTo>
                    <a:pt x="5248515" y="127634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6248399" y="4696202"/>
              <a:ext cx="69215" cy="1275715"/>
            </a:xfrm>
            <a:custGeom>
              <a:avLst/>
              <a:gdLst/>
              <a:ahLst/>
              <a:cxnLst/>
              <a:rect l="l" t="t" r="r" b="b"/>
              <a:pathLst>
                <a:path w="69214" h="1275714">
                  <a:moveTo>
                    <a:pt x="68698" y="1275594"/>
                  </a:moveTo>
                  <a:lnTo>
                    <a:pt x="27882" y="1258704"/>
                  </a:lnTo>
                  <a:lnTo>
                    <a:pt x="3262" y="1221858"/>
                  </a:lnTo>
                  <a:lnTo>
                    <a:pt x="0" y="1199772"/>
                  </a:lnTo>
                  <a:lnTo>
                    <a:pt x="0" y="75822"/>
                  </a:lnTo>
                  <a:lnTo>
                    <a:pt x="12829" y="33479"/>
                  </a:lnTo>
                  <a:lnTo>
                    <a:pt x="47038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40" y="9289"/>
                  </a:lnTo>
                  <a:lnTo>
                    <a:pt x="32199" y="46661"/>
                  </a:lnTo>
                  <a:lnTo>
                    <a:pt x="28575" y="75822"/>
                  </a:lnTo>
                  <a:lnTo>
                    <a:pt x="28575" y="1199772"/>
                  </a:lnTo>
                  <a:lnTo>
                    <a:pt x="36593" y="1242114"/>
                  </a:lnTo>
                  <a:lnTo>
                    <a:pt x="63809" y="1274038"/>
                  </a:lnTo>
                  <a:lnTo>
                    <a:pt x="68698" y="127559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505574" y="4924424"/>
              <a:ext cx="438150" cy="476250"/>
            </a:xfrm>
            <a:custGeom>
              <a:avLst/>
              <a:gdLst/>
              <a:ahLst/>
              <a:cxnLst/>
              <a:rect l="l" t="t" r="r" b="b"/>
              <a:pathLst>
                <a:path w="438150" h="476250">
                  <a:moveTo>
                    <a:pt x="226250" y="476249"/>
                  </a:moveTo>
                  <a:lnTo>
                    <a:pt x="211900" y="476249"/>
                  </a:lnTo>
                  <a:lnTo>
                    <a:pt x="204742" y="475871"/>
                  </a:lnTo>
                  <a:lnTo>
                    <a:pt x="162346" y="468341"/>
                  </a:lnTo>
                  <a:lnTo>
                    <a:pt x="122130" y="452055"/>
                  </a:lnTo>
                  <a:lnTo>
                    <a:pt x="85640" y="427641"/>
                  </a:lnTo>
                  <a:lnTo>
                    <a:pt x="54278" y="396035"/>
                  </a:lnTo>
                  <a:lnTo>
                    <a:pt x="29249" y="358454"/>
                  </a:lnTo>
                  <a:lnTo>
                    <a:pt x="11515" y="316341"/>
                  </a:lnTo>
                  <a:lnTo>
                    <a:pt x="2809" y="278942"/>
                  </a:lnTo>
                  <a:lnTo>
                    <a:pt x="0" y="240527"/>
                  </a:lnTo>
                  <a:lnTo>
                    <a:pt x="0" y="228002"/>
                  </a:lnTo>
                  <a:lnTo>
                    <a:pt x="5608" y="182162"/>
                  </a:lnTo>
                  <a:lnTo>
                    <a:pt x="19420" y="138382"/>
                  </a:lnTo>
                  <a:lnTo>
                    <a:pt x="40905" y="98342"/>
                  </a:lnTo>
                  <a:lnTo>
                    <a:pt x="69238" y="63582"/>
                  </a:lnTo>
                  <a:lnTo>
                    <a:pt x="103328" y="35436"/>
                  </a:lnTo>
                  <a:lnTo>
                    <a:pt x="141866" y="14988"/>
                  </a:lnTo>
                  <a:lnTo>
                    <a:pt x="183372" y="3023"/>
                  </a:lnTo>
                  <a:lnTo>
                    <a:pt x="211900" y="0"/>
                  </a:lnTo>
                  <a:lnTo>
                    <a:pt x="226250" y="0"/>
                  </a:lnTo>
                  <a:lnTo>
                    <a:pt x="268851" y="6035"/>
                  </a:lnTo>
                  <a:lnTo>
                    <a:pt x="309539" y="20897"/>
                  </a:lnTo>
                  <a:lnTo>
                    <a:pt x="346751" y="44015"/>
                  </a:lnTo>
                  <a:lnTo>
                    <a:pt x="379057" y="74500"/>
                  </a:lnTo>
                  <a:lnTo>
                    <a:pt x="405213" y="111181"/>
                  </a:lnTo>
                  <a:lnTo>
                    <a:pt x="424218" y="152647"/>
                  </a:lnTo>
                  <a:lnTo>
                    <a:pt x="435340" y="197307"/>
                  </a:lnTo>
                  <a:lnTo>
                    <a:pt x="438149" y="228002"/>
                  </a:lnTo>
                  <a:lnTo>
                    <a:pt x="438149" y="248247"/>
                  </a:lnTo>
                  <a:lnTo>
                    <a:pt x="432539" y="294086"/>
                  </a:lnTo>
                  <a:lnTo>
                    <a:pt x="418726" y="337866"/>
                  </a:lnTo>
                  <a:lnTo>
                    <a:pt x="397241" y="377906"/>
                  </a:lnTo>
                  <a:lnTo>
                    <a:pt x="368910" y="412667"/>
                  </a:lnTo>
                  <a:lnTo>
                    <a:pt x="334820" y="440812"/>
                  </a:lnTo>
                  <a:lnTo>
                    <a:pt x="296282" y="461261"/>
                  </a:lnTo>
                  <a:lnTo>
                    <a:pt x="254776" y="473226"/>
                  </a:lnTo>
                  <a:lnTo>
                    <a:pt x="226250" y="476249"/>
                  </a:lnTo>
                  <a:close/>
                </a:path>
              </a:pathLst>
            </a:custGeom>
            <a:solidFill>
              <a:srgbClr val="6266F1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580390" y="5046597"/>
              <a:ext cx="288925" cy="232410"/>
            </a:xfrm>
            <a:custGeom>
              <a:avLst/>
              <a:gdLst/>
              <a:ahLst/>
              <a:cxnLst/>
              <a:rect l="l" t="t" r="r" b="b"/>
              <a:pathLst>
                <a:path w="288925" h="232410">
                  <a:moveTo>
                    <a:pt x="119345" y="231903"/>
                  </a:moveTo>
                  <a:lnTo>
                    <a:pt x="104009" y="227483"/>
                  </a:lnTo>
                  <a:lnTo>
                    <a:pt x="104139" y="227483"/>
                  </a:lnTo>
                  <a:lnTo>
                    <a:pt x="99744" y="219625"/>
                  </a:lnTo>
                  <a:lnTo>
                    <a:pt x="101932" y="212035"/>
                  </a:lnTo>
                  <a:lnTo>
                    <a:pt x="159005" y="12278"/>
                  </a:lnTo>
                  <a:lnTo>
                    <a:pt x="161349" y="4375"/>
                  </a:lnTo>
                  <a:lnTo>
                    <a:pt x="169172" y="0"/>
                  </a:lnTo>
                  <a:lnTo>
                    <a:pt x="184353" y="4375"/>
                  </a:lnTo>
                  <a:lnTo>
                    <a:pt x="188773" y="12278"/>
                  </a:lnTo>
                  <a:lnTo>
                    <a:pt x="186585" y="19868"/>
                  </a:lnTo>
                  <a:lnTo>
                    <a:pt x="129512" y="219625"/>
                  </a:lnTo>
                  <a:lnTo>
                    <a:pt x="127248" y="227483"/>
                  </a:lnTo>
                  <a:lnTo>
                    <a:pt x="119345" y="231903"/>
                  </a:lnTo>
                  <a:close/>
                </a:path>
                <a:path w="288925" h="232410">
                  <a:moveTo>
                    <a:pt x="227349" y="181674"/>
                  </a:moveTo>
                  <a:lnTo>
                    <a:pt x="218286" y="181674"/>
                  </a:lnTo>
                  <a:lnTo>
                    <a:pt x="207124" y="170512"/>
                  </a:lnTo>
                  <a:lnTo>
                    <a:pt x="207124" y="161448"/>
                  </a:lnTo>
                  <a:lnTo>
                    <a:pt x="252620" y="115951"/>
                  </a:lnTo>
                  <a:lnTo>
                    <a:pt x="207168" y="70455"/>
                  </a:lnTo>
                  <a:lnTo>
                    <a:pt x="207168" y="61391"/>
                  </a:lnTo>
                  <a:lnTo>
                    <a:pt x="218286" y="50274"/>
                  </a:lnTo>
                  <a:lnTo>
                    <a:pt x="227349" y="50274"/>
                  </a:lnTo>
                  <a:lnTo>
                    <a:pt x="288518" y="111442"/>
                  </a:lnTo>
                  <a:lnTo>
                    <a:pt x="288518" y="120506"/>
                  </a:lnTo>
                  <a:lnTo>
                    <a:pt x="227349" y="181674"/>
                  </a:lnTo>
                  <a:close/>
                </a:path>
                <a:path w="288925" h="232410">
                  <a:moveTo>
                    <a:pt x="70231" y="181629"/>
                  </a:moveTo>
                  <a:lnTo>
                    <a:pt x="61168" y="181629"/>
                  </a:lnTo>
                  <a:lnTo>
                    <a:pt x="0" y="120461"/>
                  </a:lnTo>
                  <a:lnTo>
                    <a:pt x="0" y="111397"/>
                  </a:lnTo>
                  <a:lnTo>
                    <a:pt x="61168" y="50229"/>
                  </a:lnTo>
                  <a:lnTo>
                    <a:pt x="70231" y="50229"/>
                  </a:lnTo>
                  <a:lnTo>
                    <a:pt x="81394" y="61391"/>
                  </a:lnTo>
                  <a:lnTo>
                    <a:pt x="81394" y="70455"/>
                  </a:lnTo>
                  <a:lnTo>
                    <a:pt x="35897" y="115951"/>
                  </a:lnTo>
                  <a:lnTo>
                    <a:pt x="81394" y="161404"/>
                  </a:lnTo>
                  <a:lnTo>
                    <a:pt x="81394" y="170467"/>
                  </a:lnTo>
                  <a:lnTo>
                    <a:pt x="70231" y="18162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125989" y="4758578"/>
            <a:ext cx="4097654" cy="969304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800" b="1" dirty="0">
                <a:solidFill>
                  <a:srgbClr val="E2E7F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Context7 MCP</a:t>
            </a:r>
            <a:endParaRPr sz="18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  <a:p>
            <a:pPr marL="12700" marR="5080">
              <a:lnSpc>
                <a:spcPct val="111100"/>
              </a:lnSpc>
              <a:spcBef>
                <a:spcPts val="660"/>
              </a:spcBef>
            </a:pPr>
            <a:r>
              <a:rPr sz="1350" dirty="0">
                <a:solidFill>
                  <a:srgbClr val="CBD5E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코드 분석 및 문서 자동 생성으로 개발 생산성 향상과 기술 문서화 자동화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898" y="399922"/>
            <a:ext cx="5118101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실습 활용도 및 난이도 요약</a:t>
            </a:r>
          </a:p>
        </p:txBody>
      </p:sp>
      <p:sp>
        <p:nvSpPr>
          <p:cNvPr id="9" name="object 9"/>
          <p:cNvSpPr/>
          <p:nvPr/>
        </p:nvSpPr>
        <p:spPr>
          <a:xfrm>
            <a:off x="609599" y="962024"/>
            <a:ext cx="571500" cy="38100"/>
          </a:xfrm>
          <a:custGeom>
            <a:avLst/>
            <a:gdLst/>
            <a:ahLst/>
            <a:cxnLst/>
            <a:rect l="l" t="t" r="r" b="b"/>
            <a:pathLst>
              <a:path w="571500" h="38100">
                <a:moveTo>
                  <a:pt x="571499" y="38099"/>
                </a:moveTo>
                <a:lnTo>
                  <a:pt x="0" y="38099"/>
                </a:lnTo>
                <a:lnTo>
                  <a:pt x="0" y="0"/>
                </a:lnTo>
                <a:lnTo>
                  <a:pt x="571499" y="0"/>
                </a:lnTo>
                <a:lnTo>
                  <a:pt x="571499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1533524"/>
            <a:ext cx="5333999" cy="40385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68399" y="1738757"/>
            <a:ext cx="171450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활용도</a:t>
            </a:r>
            <a:endParaRPr sz="20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0798" y="2198362"/>
            <a:ext cx="3022601" cy="44114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50" dirty="0">
                <a:solidFill>
                  <a:srgbClr val="F2F4F5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고차원 명령 실행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복잡한 시스템 명령을 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Franklin Gothic Demi"/>
              </a:rPr>
              <a:t>AI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로 자동화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20799" y="2769862"/>
            <a:ext cx="2634618" cy="44114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50" dirty="0">
                <a:solidFill>
                  <a:srgbClr val="F2F4F5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코드 자동화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코드 생성 및 리팩토링 자동화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20799" y="3303263"/>
            <a:ext cx="2694543" cy="44114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50" dirty="0">
                <a:solidFill>
                  <a:srgbClr val="F2F4F5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장기 컨텍스트 유지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작업 맥락 지속적 관리 및 활용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0798" y="3836662"/>
            <a:ext cx="2498521" cy="44114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50" dirty="0">
                <a:solidFill>
                  <a:srgbClr val="F2F4F5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자동화</a:t>
            </a:r>
            <a:r>
              <a:rPr sz="1350" dirty="0">
                <a:solidFill>
                  <a:srgbClr val="F2F4F5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Calibri"/>
              </a:rPr>
              <a:t>/</a:t>
            </a:r>
            <a:r>
              <a:rPr sz="1350" dirty="0">
                <a:solidFill>
                  <a:srgbClr val="F2F4F5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스크래핑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웹 데이터 자동 수집 및 처리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20798" y="4370062"/>
            <a:ext cx="2498521" cy="44114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50" dirty="0">
                <a:solidFill>
                  <a:srgbClr val="F2F4F5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정보 검색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실시간 웹 정보 검색 및 분석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20798" y="4903462"/>
            <a:ext cx="2242575" cy="44114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50" dirty="0">
                <a:solidFill>
                  <a:srgbClr val="F2F4F5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기술 문서 자동화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코드 기반 문서 자동 생성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48399" y="1533524"/>
            <a:ext cx="5334000" cy="4038600"/>
            <a:chOff x="6248399" y="1533524"/>
            <a:chExt cx="5334000" cy="4038600"/>
          </a:xfrm>
        </p:grpSpPr>
        <p:sp>
          <p:nvSpPr>
            <p:cNvPr id="20" name="object 20"/>
            <p:cNvSpPr/>
            <p:nvPr/>
          </p:nvSpPr>
          <p:spPr>
            <a:xfrm>
              <a:off x="6267449" y="1533524"/>
              <a:ext cx="5314950" cy="4038600"/>
            </a:xfrm>
            <a:custGeom>
              <a:avLst/>
              <a:gdLst/>
              <a:ahLst/>
              <a:cxnLst/>
              <a:rect l="l" t="t" r="r" b="b"/>
              <a:pathLst>
                <a:path w="5314950" h="4038600">
                  <a:moveTo>
                    <a:pt x="5243752" y="4038599"/>
                  </a:moveTo>
                  <a:lnTo>
                    <a:pt x="53397" y="4038599"/>
                  </a:lnTo>
                  <a:lnTo>
                    <a:pt x="49680" y="4038111"/>
                  </a:lnTo>
                  <a:lnTo>
                    <a:pt x="14084" y="4012742"/>
                  </a:lnTo>
                  <a:lnTo>
                    <a:pt x="365" y="3972357"/>
                  </a:lnTo>
                  <a:lnTo>
                    <a:pt x="0" y="3967402"/>
                  </a:lnTo>
                  <a:lnTo>
                    <a:pt x="0" y="396239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43752" y="0"/>
                  </a:lnTo>
                  <a:lnTo>
                    <a:pt x="5285242" y="15621"/>
                  </a:lnTo>
                  <a:lnTo>
                    <a:pt x="5311061" y="51661"/>
                  </a:lnTo>
                  <a:lnTo>
                    <a:pt x="5314948" y="71196"/>
                  </a:lnTo>
                  <a:lnTo>
                    <a:pt x="5314948" y="3967402"/>
                  </a:lnTo>
                  <a:lnTo>
                    <a:pt x="5299326" y="4008893"/>
                  </a:lnTo>
                  <a:lnTo>
                    <a:pt x="5263286" y="4034712"/>
                  </a:lnTo>
                  <a:lnTo>
                    <a:pt x="5248707" y="4038111"/>
                  </a:lnTo>
                  <a:lnTo>
                    <a:pt x="5243752" y="4038599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248399" y="1533802"/>
              <a:ext cx="70485" cy="4038600"/>
            </a:xfrm>
            <a:custGeom>
              <a:avLst/>
              <a:gdLst/>
              <a:ahLst/>
              <a:cxnLst/>
              <a:rect l="l" t="t" r="r" b="b"/>
              <a:pathLst>
                <a:path w="70485" h="4038600">
                  <a:moveTo>
                    <a:pt x="70450" y="4038044"/>
                  </a:moveTo>
                  <a:lnTo>
                    <a:pt x="33857" y="4025491"/>
                  </a:lnTo>
                  <a:lnTo>
                    <a:pt x="5800" y="3991282"/>
                  </a:lnTo>
                  <a:lnTo>
                    <a:pt x="0" y="3962121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3962121"/>
                  </a:lnTo>
                  <a:lnTo>
                    <a:pt x="44515" y="4004463"/>
                  </a:lnTo>
                  <a:lnTo>
                    <a:pt x="66287" y="4036388"/>
                  </a:lnTo>
                  <a:lnTo>
                    <a:pt x="70450" y="4038044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515098" y="2219324"/>
              <a:ext cx="4838700" cy="76200"/>
            </a:xfrm>
            <a:custGeom>
              <a:avLst/>
              <a:gdLst/>
              <a:ahLst/>
              <a:cxnLst/>
              <a:rect l="l" t="t" r="r" b="b"/>
              <a:pathLst>
                <a:path w="4838700" h="76200">
                  <a:moveTo>
                    <a:pt x="4805652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805652" y="0"/>
                  </a:lnTo>
                  <a:lnTo>
                    <a:pt x="4837732" y="28187"/>
                  </a:lnTo>
                  <a:lnTo>
                    <a:pt x="4838699" y="33047"/>
                  </a:lnTo>
                  <a:lnTo>
                    <a:pt x="4838699" y="43152"/>
                  </a:lnTo>
                  <a:lnTo>
                    <a:pt x="4810511" y="75233"/>
                  </a:lnTo>
                  <a:lnTo>
                    <a:pt x="4805652" y="76199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515098" y="2219324"/>
              <a:ext cx="1447800" cy="76200"/>
            </a:xfrm>
            <a:custGeom>
              <a:avLst/>
              <a:gdLst/>
              <a:ahLst/>
              <a:cxnLst/>
              <a:rect l="l" t="t" r="r" b="b"/>
              <a:pathLst>
                <a:path w="1447800" h="76200">
                  <a:moveTo>
                    <a:pt x="1414752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14752" y="0"/>
                  </a:lnTo>
                  <a:lnTo>
                    <a:pt x="1446833" y="28187"/>
                  </a:lnTo>
                  <a:lnTo>
                    <a:pt x="1447799" y="33047"/>
                  </a:lnTo>
                  <a:lnTo>
                    <a:pt x="1447799" y="43152"/>
                  </a:lnTo>
                  <a:lnTo>
                    <a:pt x="1419612" y="75233"/>
                  </a:lnTo>
                  <a:lnTo>
                    <a:pt x="1414752" y="76199"/>
                  </a:lnTo>
                  <a:close/>
                </a:path>
              </a:pathLst>
            </a:custGeom>
            <a:solidFill>
              <a:srgbClr val="6266F1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5099" y="1824037"/>
              <a:ext cx="228600" cy="2000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4296" y="2809071"/>
              <a:ext cx="173291" cy="173291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502398" y="1738757"/>
            <a:ext cx="5099051" cy="199381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Malgun Gothic"/>
              </a:rPr>
              <a:t>난이도 분석</a:t>
            </a:r>
            <a:endParaRPr sz="2000">
              <a:latin typeface="Noto Sans KR" panose="020B0200000000000000" pitchFamily="50" charset="-127"/>
              <a:ea typeface="Noto Sans KR" panose="020B0200000000000000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200"/>
              </a:spcBef>
              <a:tabLst>
                <a:tab pos="2308860" algn="l"/>
                <a:tab pos="4605655" algn="l"/>
              </a:tabLst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초급	중급	고급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259715">
              <a:lnSpc>
                <a:spcPct val="100000"/>
              </a:lnSpc>
            </a:pPr>
            <a:r>
              <a:rPr sz="15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도구별 난이도 차등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 marR="109220">
              <a:lnSpc>
                <a:spcPct val="107100"/>
              </a:lnSpc>
              <a:spcBef>
                <a:spcPts val="359"/>
              </a:spcBef>
            </a:pPr>
            <a:r>
              <a:rPr sz="13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각 </a:t>
            </a:r>
            <a:r>
              <a:rPr sz="140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</a:t>
            </a:r>
            <a:r>
              <a:rPr sz="13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도구는 용도와 기능에 따라 서로 다른 난이도를 가집니다</a:t>
            </a:r>
            <a:r>
              <a:rPr sz="140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 Desktop Commander</a:t>
            </a:r>
            <a:r>
              <a:rPr sz="13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는 입문용으로</a:t>
            </a:r>
            <a:r>
              <a:rPr sz="140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, Context7</a:t>
            </a:r>
            <a:r>
              <a:rPr sz="13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은 고급 사용자를 위한 도구입니다</a:t>
            </a:r>
            <a:r>
              <a:rPr sz="140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14798" y="3876033"/>
            <a:ext cx="214613" cy="15025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502399" y="3748881"/>
            <a:ext cx="4841240" cy="82232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615"/>
              </a:spcBef>
            </a:pPr>
            <a:r>
              <a:rPr sz="15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실습 중요성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 marR="5080">
              <a:lnSpc>
                <a:spcPct val="107100"/>
              </a:lnSpc>
              <a:spcBef>
                <a:spcPts val="355"/>
              </a:spcBef>
            </a:pPr>
            <a:r>
              <a:rPr sz="13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이론적 이해보다 직접 실습을 통한 숙련도 향상이 더 중요합니다</a:t>
            </a:r>
            <a:r>
              <a:rPr sz="140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 </a:t>
            </a:r>
            <a:r>
              <a:rPr sz="13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반복적인 실 습으로 </a:t>
            </a:r>
            <a:r>
              <a:rPr sz="140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AI </a:t>
            </a:r>
            <a:r>
              <a:rPr sz="13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자동화 환경 적응력을 강화할 수 있습니다</a:t>
            </a:r>
            <a:r>
              <a:rPr sz="140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15100" y="4790433"/>
            <a:ext cx="192881" cy="150018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502399" y="4663281"/>
            <a:ext cx="4792980" cy="82232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615"/>
              </a:spcBef>
            </a:pPr>
            <a:r>
              <a:rPr sz="1500" dirty="0">
                <a:solidFill>
                  <a:srgbClr val="E4E7E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실전 활용 능력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 marR="5080">
              <a:lnSpc>
                <a:spcPct val="107100"/>
              </a:lnSpc>
              <a:spcBef>
                <a:spcPts val="355"/>
              </a:spcBef>
            </a:pPr>
            <a:r>
              <a:rPr sz="13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최종 목표는 다양한 </a:t>
            </a:r>
            <a:r>
              <a:rPr sz="140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MCP </a:t>
            </a:r>
            <a:r>
              <a:rPr sz="13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도구를 조합하여 복잡한 자동화 워크플로우를 구축 하는 능력을 갖추는 것입니다</a:t>
            </a:r>
            <a:r>
              <a:rPr sz="140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JP"/>
              </a:rPr>
              <a:t>.</a:t>
            </a:r>
            <a:endParaRPr sz="1400">
              <a:latin typeface="Noto Sans KR" panose="020B0200000000000000" pitchFamily="50" charset="-127"/>
              <a:ea typeface="Noto Sans KR" panose="020B0200000000000000" pitchFamily="50" charset="-127"/>
              <a:cs typeface="Noto Sans J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2E7F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588</Words>
  <Application>Microsoft Office PowerPoint</Application>
  <PresentationFormat>사용자 지정</PresentationFormat>
  <Paragraphs>106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Noto Sans KR</vt:lpstr>
      <vt:lpstr>Malgun Gothic</vt:lpstr>
      <vt:lpstr>Calibri</vt:lpstr>
      <vt:lpstr>Office Theme</vt:lpstr>
      <vt:lpstr>MCP 연결의 4가지 방법</vt:lpstr>
      <vt:lpstr>MCP 필수 라이브러리 설치</vt:lpstr>
      <vt:lpstr>4가지 연결 방식의 특징과 장점</vt:lpstr>
      <vt:lpstr>실습! 필수 MCP 설치와 활용 MCP 도구 6가지 마스터하기</vt:lpstr>
      <vt:lpstr>MCP 실습 요약 – 6가지 핵심 도구</vt:lpstr>
      <vt:lpstr>MCP 주요 도구별 기능</vt:lpstr>
      <vt:lpstr>실습 활용도 및 난이도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jungin kim</cp:lastModifiedBy>
  <cp:revision>3</cp:revision>
  <dcterms:created xsi:type="dcterms:W3CDTF">2025-08-11T04:01:41Z</dcterms:created>
  <dcterms:modified xsi:type="dcterms:W3CDTF">2025-08-11T04:12:52Z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2025-08-11T00:00:00Z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2025-08-11T00:00:00Z</vt:filetime>
  </property>
</Properties>
</file>