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6413"/>
  <p:notesSz cx="12192000" cy="937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12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3887" y="1295399"/>
            <a:ext cx="3491229" cy="2295525"/>
          </a:xfrm>
          <a:custGeom>
            <a:avLst/>
            <a:gdLst/>
            <a:ahLst/>
            <a:cxnLst/>
            <a:rect l="l" t="t" r="r" b="b"/>
            <a:pathLst>
              <a:path w="3491229" h="2295525">
                <a:moveTo>
                  <a:pt x="3437514" y="2295524"/>
                </a:moveTo>
                <a:lnTo>
                  <a:pt x="40048" y="2295524"/>
                </a:lnTo>
                <a:lnTo>
                  <a:pt x="37260" y="2295158"/>
                </a:lnTo>
                <a:lnTo>
                  <a:pt x="5659" y="2267004"/>
                </a:lnTo>
                <a:lnTo>
                  <a:pt x="0" y="2242127"/>
                </a:lnTo>
                <a:lnTo>
                  <a:pt x="0" y="2238374"/>
                </a:lnTo>
                <a:lnTo>
                  <a:pt x="0" y="53397"/>
                </a:lnTo>
                <a:lnTo>
                  <a:pt x="14544" y="14085"/>
                </a:lnTo>
                <a:lnTo>
                  <a:pt x="40048" y="0"/>
                </a:lnTo>
                <a:lnTo>
                  <a:pt x="3437514" y="0"/>
                </a:lnTo>
                <a:lnTo>
                  <a:pt x="3476826" y="19392"/>
                </a:lnTo>
                <a:lnTo>
                  <a:pt x="3490912" y="53397"/>
                </a:lnTo>
                <a:lnTo>
                  <a:pt x="3490912" y="2242127"/>
                </a:lnTo>
                <a:lnTo>
                  <a:pt x="3471519" y="2281438"/>
                </a:lnTo>
                <a:lnTo>
                  <a:pt x="3441231" y="2295158"/>
                </a:lnTo>
                <a:lnTo>
                  <a:pt x="3437514" y="2295524"/>
                </a:lnTo>
                <a:close/>
              </a:path>
            </a:pathLst>
          </a:custGeom>
          <a:solidFill>
            <a:srgbClr val="1D293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599" y="1295399"/>
            <a:ext cx="57150" cy="2295525"/>
          </a:xfrm>
          <a:custGeom>
            <a:avLst/>
            <a:gdLst/>
            <a:ahLst/>
            <a:cxnLst/>
            <a:rect l="l" t="t" r="r" b="b"/>
            <a:pathLst>
              <a:path w="57150" h="2295525">
                <a:moveTo>
                  <a:pt x="57150" y="2295524"/>
                </a:moveTo>
                <a:lnTo>
                  <a:pt x="49571" y="2295524"/>
                </a:lnTo>
                <a:lnTo>
                  <a:pt x="42281" y="2294074"/>
                </a:lnTo>
                <a:lnTo>
                  <a:pt x="7250" y="2267246"/>
                </a:lnTo>
                <a:lnTo>
                  <a:pt x="0" y="2245953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7150" y="0"/>
                </a:lnTo>
                <a:lnTo>
                  <a:pt x="51448" y="1046"/>
                </a:lnTo>
                <a:lnTo>
                  <a:pt x="46180" y="4184"/>
                </a:lnTo>
                <a:lnTo>
                  <a:pt x="29098" y="45747"/>
                </a:lnTo>
                <a:lnTo>
                  <a:pt x="28575" y="57150"/>
                </a:lnTo>
                <a:lnTo>
                  <a:pt x="28575" y="2238374"/>
                </a:lnTo>
                <a:lnTo>
                  <a:pt x="36944" y="2278785"/>
                </a:lnTo>
                <a:lnTo>
                  <a:pt x="51448" y="2294478"/>
                </a:lnTo>
                <a:lnTo>
                  <a:pt x="57150" y="2295524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6774" y="3009899"/>
            <a:ext cx="3019425" cy="9525"/>
          </a:xfrm>
          <a:custGeom>
            <a:avLst/>
            <a:gdLst/>
            <a:ahLst/>
            <a:cxnLst/>
            <a:rect l="l" t="t" r="r" b="b"/>
            <a:pathLst>
              <a:path w="3019425" h="9525">
                <a:moveTo>
                  <a:pt x="3019424" y="9524"/>
                </a:moveTo>
                <a:lnTo>
                  <a:pt x="0" y="9524"/>
                </a:lnTo>
                <a:lnTo>
                  <a:pt x="0" y="0"/>
                </a:lnTo>
                <a:lnTo>
                  <a:pt x="3019424" y="0"/>
                </a:lnTo>
                <a:lnTo>
                  <a:pt x="3019424" y="95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6774" y="15239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2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76123"/>
            <a:ext cx="5984875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6563740"/>
            <a:ext cx="204216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23747" y="6563740"/>
            <a:ext cx="9715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047999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646527" y="3809999"/>
                </a:moveTo>
                <a:lnTo>
                  <a:pt x="0" y="3809999"/>
                </a:lnTo>
                <a:lnTo>
                  <a:pt x="0" y="163471"/>
                </a:lnTo>
                <a:lnTo>
                  <a:pt x="56154" y="144222"/>
                </a:lnTo>
                <a:lnTo>
                  <a:pt x="123011" y="123042"/>
                </a:lnTo>
                <a:lnTo>
                  <a:pt x="190368" y="103509"/>
                </a:lnTo>
                <a:lnTo>
                  <a:pt x="258184" y="85635"/>
                </a:lnTo>
                <a:lnTo>
                  <a:pt x="326418" y="69430"/>
                </a:lnTo>
                <a:lnTo>
                  <a:pt x="395029" y="54905"/>
                </a:lnTo>
                <a:lnTo>
                  <a:pt x="463976" y="42068"/>
                </a:lnTo>
                <a:lnTo>
                  <a:pt x="533217" y="30927"/>
                </a:lnTo>
                <a:lnTo>
                  <a:pt x="602711" y="21489"/>
                </a:lnTo>
                <a:lnTo>
                  <a:pt x="672415" y="13759"/>
                </a:lnTo>
                <a:lnTo>
                  <a:pt x="742289" y="7742"/>
                </a:lnTo>
                <a:lnTo>
                  <a:pt x="812289" y="3441"/>
                </a:lnTo>
                <a:lnTo>
                  <a:pt x="882373" y="860"/>
                </a:lnTo>
                <a:lnTo>
                  <a:pt x="952499" y="0"/>
                </a:lnTo>
                <a:lnTo>
                  <a:pt x="987568" y="215"/>
                </a:lnTo>
                <a:lnTo>
                  <a:pt x="1057673" y="1935"/>
                </a:lnTo>
                <a:lnTo>
                  <a:pt x="1127726" y="5377"/>
                </a:lnTo>
                <a:lnTo>
                  <a:pt x="1197663" y="10536"/>
                </a:lnTo>
                <a:lnTo>
                  <a:pt x="1267462" y="17411"/>
                </a:lnTo>
                <a:lnTo>
                  <a:pt x="1337061" y="25995"/>
                </a:lnTo>
                <a:lnTo>
                  <a:pt x="1406439" y="36286"/>
                </a:lnTo>
                <a:lnTo>
                  <a:pt x="1475533" y="48275"/>
                </a:lnTo>
                <a:lnTo>
                  <a:pt x="1544323" y="61958"/>
                </a:lnTo>
                <a:lnTo>
                  <a:pt x="1612745" y="77323"/>
                </a:lnTo>
                <a:lnTo>
                  <a:pt x="1680780" y="94364"/>
                </a:lnTo>
                <a:lnTo>
                  <a:pt x="1748367" y="113068"/>
                </a:lnTo>
                <a:lnTo>
                  <a:pt x="1815484" y="133428"/>
                </a:lnTo>
                <a:lnTo>
                  <a:pt x="1882071" y="155425"/>
                </a:lnTo>
                <a:lnTo>
                  <a:pt x="1948108" y="179054"/>
                </a:lnTo>
                <a:lnTo>
                  <a:pt x="2013536" y="204292"/>
                </a:lnTo>
                <a:lnTo>
                  <a:pt x="2078334" y="231132"/>
                </a:lnTo>
                <a:lnTo>
                  <a:pt x="2142444" y="259550"/>
                </a:lnTo>
                <a:lnTo>
                  <a:pt x="2205847" y="289538"/>
                </a:lnTo>
                <a:lnTo>
                  <a:pt x="2268486" y="321068"/>
                </a:lnTo>
                <a:lnTo>
                  <a:pt x="2330342" y="354130"/>
                </a:lnTo>
                <a:lnTo>
                  <a:pt x="2391358" y="388695"/>
                </a:lnTo>
                <a:lnTo>
                  <a:pt x="2451516" y="424753"/>
                </a:lnTo>
                <a:lnTo>
                  <a:pt x="2510763" y="462270"/>
                </a:lnTo>
                <a:lnTo>
                  <a:pt x="2569080" y="501236"/>
                </a:lnTo>
                <a:lnTo>
                  <a:pt x="2626414" y="541616"/>
                </a:lnTo>
                <a:lnTo>
                  <a:pt x="2682749" y="583396"/>
                </a:lnTo>
                <a:lnTo>
                  <a:pt x="2738033" y="626541"/>
                </a:lnTo>
                <a:lnTo>
                  <a:pt x="2792250" y="671035"/>
                </a:lnTo>
                <a:lnTo>
                  <a:pt x="2845350" y="716840"/>
                </a:lnTo>
                <a:lnTo>
                  <a:pt x="2897318" y="763941"/>
                </a:lnTo>
                <a:lnTo>
                  <a:pt x="2948107" y="812296"/>
                </a:lnTo>
                <a:lnTo>
                  <a:pt x="2997702" y="861891"/>
                </a:lnTo>
                <a:lnTo>
                  <a:pt x="3046057" y="912680"/>
                </a:lnTo>
                <a:lnTo>
                  <a:pt x="3093158" y="964648"/>
                </a:lnTo>
                <a:lnTo>
                  <a:pt x="3138963" y="1017749"/>
                </a:lnTo>
                <a:lnTo>
                  <a:pt x="3183458" y="1071965"/>
                </a:lnTo>
                <a:lnTo>
                  <a:pt x="3226602" y="1127249"/>
                </a:lnTo>
                <a:lnTo>
                  <a:pt x="3268382" y="1183584"/>
                </a:lnTo>
                <a:lnTo>
                  <a:pt x="3308762" y="1240918"/>
                </a:lnTo>
                <a:lnTo>
                  <a:pt x="3347728" y="1299235"/>
                </a:lnTo>
                <a:lnTo>
                  <a:pt x="3385245" y="1358482"/>
                </a:lnTo>
                <a:lnTo>
                  <a:pt x="3421303" y="1418640"/>
                </a:lnTo>
                <a:lnTo>
                  <a:pt x="3455868" y="1479656"/>
                </a:lnTo>
                <a:lnTo>
                  <a:pt x="3488931" y="1541512"/>
                </a:lnTo>
                <a:lnTo>
                  <a:pt x="3520460" y="1604151"/>
                </a:lnTo>
                <a:lnTo>
                  <a:pt x="3550448" y="1667554"/>
                </a:lnTo>
                <a:lnTo>
                  <a:pt x="3578866" y="1731664"/>
                </a:lnTo>
                <a:lnTo>
                  <a:pt x="3605706" y="1796462"/>
                </a:lnTo>
                <a:lnTo>
                  <a:pt x="3630944" y="1861890"/>
                </a:lnTo>
                <a:lnTo>
                  <a:pt x="3654573" y="1927927"/>
                </a:lnTo>
                <a:lnTo>
                  <a:pt x="3676570" y="1994514"/>
                </a:lnTo>
                <a:lnTo>
                  <a:pt x="3696930" y="2061631"/>
                </a:lnTo>
                <a:lnTo>
                  <a:pt x="3715634" y="2129218"/>
                </a:lnTo>
                <a:lnTo>
                  <a:pt x="3732676" y="2197253"/>
                </a:lnTo>
                <a:lnTo>
                  <a:pt x="3748040" y="2265676"/>
                </a:lnTo>
                <a:lnTo>
                  <a:pt x="3761723" y="2334465"/>
                </a:lnTo>
                <a:lnTo>
                  <a:pt x="3773713" y="2403559"/>
                </a:lnTo>
                <a:lnTo>
                  <a:pt x="3784004" y="2472937"/>
                </a:lnTo>
                <a:lnTo>
                  <a:pt x="3792588" y="2542537"/>
                </a:lnTo>
                <a:lnTo>
                  <a:pt x="3799463" y="2612336"/>
                </a:lnTo>
                <a:lnTo>
                  <a:pt x="3804622" y="2682273"/>
                </a:lnTo>
                <a:lnTo>
                  <a:pt x="3808063" y="2752325"/>
                </a:lnTo>
                <a:lnTo>
                  <a:pt x="3809784" y="2822431"/>
                </a:lnTo>
                <a:lnTo>
                  <a:pt x="3809999" y="2857499"/>
                </a:lnTo>
                <a:lnTo>
                  <a:pt x="3809784" y="2892568"/>
                </a:lnTo>
                <a:lnTo>
                  <a:pt x="3808063" y="2962673"/>
                </a:lnTo>
                <a:lnTo>
                  <a:pt x="3804622" y="3032726"/>
                </a:lnTo>
                <a:lnTo>
                  <a:pt x="3799463" y="3102662"/>
                </a:lnTo>
                <a:lnTo>
                  <a:pt x="3792588" y="3172462"/>
                </a:lnTo>
                <a:lnTo>
                  <a:pt x="3784004" y="3242061"/>
                </a:lnTo>
                <a:lnTo>
                  <a:pt x="3773713" y="3311439"/>
                </a:lnTo>
                <a:lnTo>
                  <a:pt x="3761723" y="3380533"/>
                </a:lnTo>
                <a:lnTo>
                  <a:pt x="3748040" y="3449322"/>
                </a:lnTo>
                <a:lnTo>
                  <a:pt x="3732676" y="3517745"/>
                </a:lnTo>
                <a:lnTo>
                  <a:pt x="3715634" y="3585780"/>
                </a:lnTo>
                <a:lnTo>
                  <a:pt x="3696930" y="3653366"/>
                </a:lnTo>
                <a:lnTo>
                  <a:pt x="3676570" y="3720483"/>
                </a:lnTo>
                <a:lnTo>
                  <a:pt x="3654573" y="3787070"/>
                </a:lnTo>
                <a:lnTo>
                  <a:pt x="3646527" y="3809999"/>
                </a:lnTo>
                <a:close/>
              </a:path>
            </a:pathLst>
          </a:custGeom>
          <a:solidFill>
            <a:srgbClr val="4E45E4">
              <a:alpha val="14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99302" y="669554"/>
            <a:ext cx="2092960" cy="2632075"/>
          </a:xfrm>
          <a:custGeom>
            <a:avLst/>
            <a:gdLst/>
            <a:ahLst/>
            <a:cxnLst/>
            <a:rect l="l" t="t" r="r" b="b"/>
            <a:pathLst>
              <a:path w="2092959" h="2632075">
                <a:moveTo>
                  <a:pt x="2092696" y="2631511"/>
                </a:moveTo>
                <a:lnTo>
                  <a:pt x="0" y="538815"/>
                </a:lnTo>
                <a:lnTo>
                  <a:pt x="538815" y="0"/>
                </a:lnTo>
                <a:lnTo>
                  <a:pt x="2092696" y="1553880"/>
                </a:lnTo>
                <a:lnTo>
                  <a:pt x="2092696" y="2631511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7684" y="1075943"/>
            <a:ext cx="1924685" cy="2126615"/>
          </a:xfrm>
          <a:custGeom>
            <a:avLst/>
            <a:gdLst/>
            <a:ahLst/>
            <a:cxnLst/>
            <a:rect l="l" t="t" r="r" b="b"/>
            <a:pathLst>
              <a:path w="1924684" h="2126615">
                <a:moveTo>
                  <a:pt x="1924315" y="2126486"/>
                </a:moveTo>
                <a:lnTo>
                  <a:pt x="0" y="202170"/>
                </a:lnTo>
                <a:lnTo>
                  <a:pt x="202055" y="0"/>
                </a:lnTo>
                <a:lnTo>
                  <a:pt x="1924315" y="1722333"/>
                </a:lnTo>
                <a:lnTo>
                  <a:pt x="1924315" y="2126486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67474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9849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72224"/>
            <a:ext cx="4876800" cy="9525"/>
          </a:xfrm>
          <a:custGeom>
            <a:avLst/>
            <a:gdLst/>
            <a:ahLst/>
            <a:cxnLst/>
            <a:rect l="l" t="t" r="r" b="b"/>
            <a:pathLst>
              <a:path w="4876800" h="9525">
                <a:moveTo>
                  <a:pt x="4876799" y="9524"/>
                </a:moveTo>
                <a:lnTo>
                  <a:pt x="0" y="9524"/>
                </a:lnTo>
                <a:lnTo>
                  <a:pt x="0" y="0"/>
                </a:lnTo>
                <a:lnTo>
                  <a:pt x="4876799" y="0"/>
                </a:lnTo>
                <a:lnTo>
                  <a:pt x="487679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8" y="376832"/>
            <a:ext cx="1384301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Condensed"/>
              </a:rPr>
              <a:t>CLIP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ejaVu Sans Condense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8599" y="395287"/>
            <a:ext cx="11407140" cy="6234430"/>
            <a:chOff x="228599" y="395287"/>
            <a:chExt cx="11407140" cy="6234430"/>
          </a:xfrm>
        </p:grpSpPr>
        <p:sp>
          <p:nvSpPr>
            <p:cNvPr id="12" name="object 12"/>
            <p:cNvSpPr/>
            <p:nvPr/>
          </p:nvSpPr>
          <p:spPr>
            <a:xfrm>
              <a:off x="10705147" y="401002"/>
              <a:ext cx="497205" cy="594360"/>
            </a:xfrm>
            <a:custGeom>
              <a:avLst/>
              <a:gdLst/>
              <a:ahLst/>
              <a:cxnLst/>
              <a:rect l="l" t="t" r="r" b="b"/>
              <a:pathLst>
                <a:path w="497204" h="594360">
                  <a:moveTo>
                    <a:pt x="248602" y="0"/>
                  </a:moveTo>
                  <a:lnTo>
                    <a:pt x="497205" y="148590"/>
                  </a:lnTo>
                  <a:lnTo>
                    <a:pt x="497205" y="445770"/>
                  </a:lnTo>
                  <a:lnTo>
                    <a:pt x="248602" y="594360"/>
                  </a:lnTo>
                  <a:lnTo>
                    <a:pt x="0" y="445770"/>
                  </a:lnTo>
                  <a:lnTo>
                    <a:pt x="0" y="148590"/>
                  </a:lnTo>
                  <a:lnTo>
                    <a:pt x="248602" y="0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133772" y="658177"/>
              <a:ext cx="497205" cy="594360"/>
            </a:xfrm>
            <a:custGeom>
              <a:avLst/>
              <a:gdLst/>
              <a:ahLst/>
              <a:cxnLst/>
              <a:rect l="l" t="t" r="r" b="b"/>
              <a:pathLst>
                <a:path w="497204" h="594360">
                  <a:moveTo>
                    <a:pt x="248602" y="0"/>
                  </a:moveTo>
                  <a:lnTo>
                    <a:pt x="497205" y="148590"/>
                  </a:lnTo>
                  <a:lnTo>
                    <a:pt x="497205" y="445770"/>
                  </a:lnTo>
                  <a:lnTo>
                    <a:pt x="248602" y="594360"/>
                  </a:lnTo>
                  <a:lnTo>
                    <a:pt x="0" y="445770"/>
                  </a:lnTo>
                  <a:lnTo>
                    <a:pt x="0" y="148590"/>
                  </a:lnTo>
                  <a:lnTo>
                    <a:pt x="248602" y="0"/>
                  </a:lnTo>
                  <a:close/>
                </a:path>
              </a:pathLst>
            </a:custGeom>
            <a:ln w="85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8599" y="6172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8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312E8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" y="6342697"/>
              <a:ext cx="134272" cy="1162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00561" y="4071937"/>
              <a:ext cx="3190875" cy="504825"/>
            </a:xfrm>
            <a:custGeom>
              <a:avLst/>
              <a:gdLst/>
              <a:ahLst/>
              <a:cxnLst/>
              <a:rect l="l" t="t" r="r" b="b"/>
              <a:pathLst>
                <a:path w="3190875" h="504825">
                  <a:moveTo>
                    <a:pt x="3124127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124127" y="0"/>
                  </a:lnTo>
                  <a:lnTo>
                    <a:pt x="3163025" y="14645"/>
                  </a:lnTo>
                  <a:lnTo>
                    <a:pt x="3187231" y="48432"/>
                  </a:lnTo>
                  <a:lnTo>
                    <a:pt x="3190875" y="66746"/>
                  </a:lnTo>
                  <a:lnTo>
                    <a:pt x="3190875" y="438077"/>
                  </a:lnTo>
                  <a:lnTo>
                    <a:pt x="3176228" y="476975"/>
                  </a:lnTo>
                  <a:lnTo>
                    <a:pt x="3142441" y="501181"/>
                  </a:lnTo>
                  <a:lnTo>
                    <a:pt x="3128773" y="504367"/>
                  </a:lnTo>
                  <a:lnTo>
                    <a:pt x="3124127" y="504824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00561" y="4071937"/>
              <a:ext cx="3190875" cy="504825"/>
            </a:xfrm>
            <a:custGeom>
              <a:avLst/>
              <a:gdLst/>
              <a:ahLst/>
              <a:cxnLst/>
              <a:rect l="l" t="t" r="r" b="b"/>
              <a:pathLst>
                <a:path w="31908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119437" y="0"/>
                  </a:lnTo>
                  <a:lnTo>
                    <a:pt x="3124127" y="0"/>
                  </a:lnTo>
                  <a:lnTo>
                    <a:pt x="3128773" y="457"/>
                  </a:lnTo>
                  <a:lnTo>
                    <a:pt x="3133373" y="1372"/>
                  </a:lnTo>
                  <a:lnTo>
                    <a:pt x="3137974" y="2287"/>
                  </a:lnTo>
                  <a:lnTo>
                    <a:pt x="3142441" y="3642"/>
                  </a:lnTo>
                  <a:lnTo>
                    <a:pt x="3146774" y="5437"/>
                  </a:lnTo>
                  <a:lnTo>
                    <a:pt x="3151108" y="7232"/>
                  </a:lnTo>
                  <a:lnTo>
                    <a:pt x="3155225" y="9433"/>
                  </a:lnTo>
                  <a:lnTo>
                    <a:pt x="3159125" y="12039"/>
                  </a:lnTo>
                  <a:lnTo>
                    <a:pt x="3163025" y="14645"/>
                  </a:lnTo>
                  <a:lnTo>
                    <a:pt x="3166634" y="17606"/>
                  </a:lnTo>
                  <a:lnTo>
                    <a:pt x="3169951" y="20923"/>
                  </a:lnTo>
                  <a:lnTo>
                    <a:pt x="3173267" y="24240"/>
                  </a:lnTo>
                  <a:lnTo>
                    <a:pt x="3189501" y="57500"/>
                  </a:lnTo>
                  <a:lnTo>
                    <a:pt x="3190417" y="62100"/>
                  </a:lnTo>
                  <a:lnTo>
                    <a:pt x="3190875" y="66746"/>
                  </a:lnTo>
                  <a:lnTo>
                    <a:pt x="3190875" y="71437"/>
                  </a:lnTo>
                  <a:lnTo>
                    <a:pt x="3190875" y="433387"/>
                  </a:lnTo>
                  <a:lnTo>
                    <a:pt x="3190875" y="438077"/>
                  </a:lnTo>
                  <a:lnTo>
                    <a:pt x="3190417" y="442723"/>
                  </a:lnTo>
                  <a:lnTo>
                    <a:pt x="3189501" y="447323"/>
                  </a:lnTo>
                  <a:lnTo>
                    <a:pt x="3188586" y="451924"/>
                  </a:lnTo>
                  <a:lnTo>
                    <a:pt x="3187231" y="456391"/>
                  </a:lnTo>
                  <a:lnTo>
                    <a:pt x="3185436" y="460724"/>
                  </a:lnTo>
                  <a:lnTo>
                    <a:pt x="3183641" y="465058"/>
                  </a:lnTo>
                  <a:lnTo>
                    <a:pt x="3181441" y="469175"/>
                  </a:lnTo>
                  <a:lnTo>
                    <a:pt x="3178835" y="473075"/>
                  </a:lnTo>
                  <a:lnTo>
                    <a:pt x="3176228" y="476975"/>
                  </a:lnTo>
                  <a:lnTo>
                    <a:pt x="3146774" y="499386"/>
                  </a:lnTo>
                  <a:lnTo>
                    <a:pt x="3142441" y="501181"/>
                  </a:lnTo>
                  <a:lnTo>
                    <a:pt x="3137974" y="502536"/>
                  </a:lnTo>
                  <a:lnTo>
                    <a:pt x="3133373" y="503451"/>
                  </a:lnTo>
                  <a:lnTo>
                    <a:pt x="3128773" y="504367"/>
                  </a:lnTo>
                  <a:lnTo>
                    <a:pt x="3124127" y="504824"/>
                  </a:lnTo>
                  <a:lnTo>
                    <a:pt x="3119437" y="504824"/>
                  </a:lnTo>
                  <a:lnTo>
                    <a:pt x="71437" y="504824"/>
                  </a:lnTo>
                  <a:lnTo>
                    <a:pt x="66747" y="504824"/>
                  </a:lnTo>
                  <a:lnTo>
                    <a:pt x="62101" y="504367"/>
                  </a:lnTo>
                  <a:lnTo>
                    <a:pt x="57500" y="503451"/>
                  </a:lnTo>
                  <a:lnTo>
                    <a:pt x="52900" y="502536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24240" y="487217"/>
                  </a:lnTo>
                  <a:lnTo>
                    <a:pt x="20923" y="483900"/>
                  </a:lnTo>
                  <a:lnTo>
                    <a:pt x="17606" y="480584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09499" y="4224337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5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5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35164" y="3153410"/>
            <a:ext cx="4199236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 컴퓨터의 파일 자동 분류 및 정리 주제 소개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6816" y="4194111"/>
            <a:ext cx="2690058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자동화로 더 스마트한 파일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5224" y="2647949"/>
            <a:ext cx="3409950" cy="152400"/>
          </a:xfrm>
          <a:custGeom>
            <a:avLst/>
            <a:gdLst/>
            <a:ahLst/>
            <a:cxnLst/>
            <a:rect l="l" t="t" r="r" b="b"/>
            <a:pathLst>
              <a:path w="3409950" h="152400">
                <a:moveTo>
                  <a:pt x="3409949" y="152399"/>
                </a:moveTo>
                <a:lnTo>
                  <a:pt x="0" y="152399"/>
                </a:lnTo>
                <a:lnTo>
                  <a:pt x="0" y="0"/>
                </a:lnTo>
                <a:lnTo>
                  <a:pt x="3409949" y="0"/>
                </a:lnTo>
                <a:lnTo>
                  <a:pt x="3409949" y="152399"/>
                </a:lnTo>
                <a:close/>
              </a:path>
            </a:pathLst>
          </a:custGeom>
          <a:solidFill>
            <a:srgbClr val="6266F1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89398" y="2151379"/>
            <a:ext cx="5911801" cy="7944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 정리 비서 </a:t>
            </a:r>
            <a:r>
              <a:rPr sz="5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</a:t>
            </a:r>
            <a:endParaRPr sz="5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295399"/>
            <a:ext cx="10972800" cy="1257300"/>
            <a:chOff x="609599" y="1295399"/>
            <a:chExt cx="10972800" cy="1257300"/>
          </a:xfrm>
        </p:grpSpPr>
        <p:sp>
          <p:nvSpPr>
            <p:cNvPr id="4" name="object 4"/>
            <p:cNvSpPr/>
            <p:nvPr/>
          </p:nvSpPr>
          <p:spPr>
            <a:xfrm>
              <a:off x="623887" y="1295399"/>
              <a:ext cx="10958830" cy="1257300"/>
            </a:xfrm>
            <a:custGeom>
              <a:avLst/>
              <a:gdLst/>
              <a:ahLst/>
              <a:cxnLst/>
              <a:rect l="l" t="t" r="r" b="b"/>
              <a:pathLst>
                <a:path w="10958830" h="1257300">
                  <a:moveTo>
                    <a:pt x="10905113" y="1257299"/>
                  </a:moveTo>
                  <a:lnTo>
                    <a:pt x="40048" y="1257299"/>
                  </a:lnTo>
                  <a:lnTo>
                    <a:pt x="37260" y="1256933"/>
                  </a:lnTo>
                  <a:lnTo>
                    <a:pt x="5659" y="1228780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1203902"/>
                  </a:lnTo>
                  <a:lnTo>
                    <a:pt x="10939118" y="1243214"/>
                  </a:lnTo>
                  <a:lnTo>
                    <a:pt x="10908829" y="1256933"/>
                  </a:lnTo>
                  <a:lnTo>
                    <a:pt x="10905113" y="12572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295399"/>
              <a:ext cx="57150" cy="1257300"/>
            </a:xfrm>
            <a:custGeom>
              <a:avLst/>
              <a:gdLst/>
              <a:ahLst/>
              <a:cxnLst/>
              <a:rect l="l" t="t" r="r" b="b"/>
              <a:pathLst>
                <a:path w="57150" h="1257300">
                  <a:moveTo>
                    <a:pt x="57150" y="1257299"/>
                  </a:moveTo>
                  <a:lnTo>
                    <a:pt x="49571" y="1257299"/>
                  </a:lnTo>
                  <a:lnTo>
                    <a:pt x="42281" y="1255849"/>
                  </a:lnTo>
                  <a:lnTo>
                    <a:pt x="7250" y="1229021"/>
                  </a:lnTo>
                  <a:lnTo>
                    <a:pt x="0" y="12077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200149"/>
                  </a:lnTo>
                  <a:lnTo>
                    <a:pt x="36944" y="1240560"/>
                  </a:lnTo>
                  <a:lnTo>
                    <a:pt x="51448" y="1256253"/>
                  </a:lnTo>
                  <a:lnTo>
                    <a:pt x="57150" y="12572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075" y="1495606"/>
            <a:ext cx="8232775" cy="6745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를 활용한 이메일 자동 정리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정리와 스팸 메일 구독 해지를 자동화하여 메일함을 효율적으로 관리해보세요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857499"/>
            <a:ext cx="5372100" cy="1847850"/>
            <a:chOff x="609599" y="2857499"/>
            <a:chExt cx="5372100" cy="1847850"/>
          </a:xfrm>
        </p:grpSpPr>
        <p:sp>
          <p:nvSpPr>
            <p:cNvPr id="8" name="object 8"/>
            <p:cNvSpPr/>
            <p:nvPr/>
          </p:nvSpPr>
          <p:spPr>
            <a:xfrm>
              <a:off x="6095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8241" y="12829"/>
                  </a:lnTo>
                  <a:lnTo>
                    <a:pt x="5366298" y="47039"/>
                  </a:lnTo>
                  <a:lnTo>
                    <a:pt x="5372099" y="76199"/>
                  </a:lnTo>
                  <a:lnTo>
                    <a:pt x="5372099" y="1771649"/>
                  </a:lnTo>
                  <a:lnTo>
                    <a:pt x="5359268" y="1813991"/>
                  </a:lnTo>
                  <a:lnTo>
                    <a:pt x="5325058" y="1842049"/>
                  </a:lnTo>
                  <a:lnTo>
                    <a:pt x="5295899" y="184784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27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776027"/>
                  </a:lnTo>
                  <a:lnTo>
                    <a:pt x="9833" y="1779156"/>
                  </a:lnTo>
                  <a:lnTo>
                    <a:pt x="9951" y="1780363"/>
                  </a:lnTo>
                  <a:lnTo>
                    <a:pt x="25957" y="1815699"/>
                  </a:lnTo>
                  <a:lnTo>
                    <a:pt x="58898" y="1836188"/>
                  </a:lnTo>
                  <a:lnTo>
                    <a:pt x="71822" y="1838324"/>
                  </a:lnTo>
                  <a:lnTo>
                    <a:pt x="5332720" y="1838324"/>
                  </a:lnTo>
                  <a:lnTo>
                    <a:pt x="5331855" y="1838841"/>
                  </a:lnTo>
                  <a:lnTo>
                    <a:pt x="5325058" y="1842049"/>
                  </a:lnTo>
                  <a:lnTo>
                    <a:pt x="5317984" y="1844587"/>
                  </a:lnTo>
                  <a:lnTo>
                    <a:pt x="5310766" y="1846399"/>
                  </a:lnTo>
                  <a:lnTo>
                    <a:pt x="5303404" y="1847487"/>
                  </a:lnTo>
                  <a:lnTo>
                    <a:pt x="5295899" y="1847849"/>
                  </a:lnTo>
                  <a:close/>
                </a:path>
                <a:path w="5372100" h="1847850">
                  <a:moveTo>
                    <a:pt x="5332720" y="1838324"/>
                  </a:moveTo>
                  <a:lnTo>
                    <a:pt x="5300277" y="1838324"/>
                  </a:lnTo>
                  <a:lnTo>
                    <a:pt x="5304612" y="1837897"/>
                  </a:lnTo>
                  <a:lnTo>
                    <a:pt x="5313200" y="1836188"/>
                  </a:lnTo>
                  <a:lnTo>
                    <a:pt x="5346141" y="1815699"/>
                  </a:lnTo>
                  <a:lnTo>
                    <a:pt x="5362147" y="1780363"/>
                  </a:lnTo>
                  <a:lnTo>
                    <a:pt x="5362574" y="1776027"/>
                  </a:lnTo>
                  <a:lnTo>
                    <a:pt x="5362574" y="71821"/>
                  </a:lnTo>
                  <a:lnTo>
                    <a:pt x="5348904" y="35516"/>
                  </a:lnTo>
                  <a:lnTo>
                    <a:pt x="5317058" y="12829"/>
                  </a:lnTo>
                  <a:lnTo>
                    <a:pt x="5300277" y="9524"/>
                  </a:lnTo>
                  <a:lnTo>
                    <a:pt x="5332720" y="9524"/>
                  </a:lnTo>
                  <a:lnTo>
                    <a:pt x="5363091" y="40242"/>
                  </a:lnTo>
                  <a:lnTo>
                    <a:pt x="5372099" y="1771649"/>
                  </a:lnTo>
                  <a:lnTo>
                    <a:pt x="5371737" y="1779156"/>
                  </a:lnTo>
                  <a:lnTo>
                    <a:pt x="5354832" y="1819966"/>
                  </a:lnTo>
                  <a:lnTo>
                    <a:pt x="5338370" y="1834923"/>
                  </a:lnTo>
                  <a:lnTo>
                    <a:pt x="5332720" y="18383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4" y="30575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13774" y="3186112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4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4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6524" y="3155886"/>
            <a:ext cx="2458086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스마트 메일 분류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8672" y="3732877"/>
            <a:ext cx="135255" cy="401955"/>
            <a:chOff x="808672" y="3732877"/>
            <a:chExt cx="135255" cy="40195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" y="3732877"/>
              <a:ext cx="135225" cy="97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" y="4037677"/>
              <a:ext cx="135225" cy="971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4575" y="3549980"/>
            <a:ext cx="4670425" cy="6171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카테고리별 자동 분류 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업무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금융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소셜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프로모션 등</a:t>
            </a:r>
            <a:r>
              <a:rPr sz="14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 </a:t>
            </a:r>
            <a:endParaRPr lang="en-US" sz="1450">
              <a:solidFill>
                <a:srgbClr val="D0D5DA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중요도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메일 필터링 및 우선순위 지정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672" y="4342477"/>
            <a:ext cx="135225" cy="971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44575" y="4261688"/>
            <a:ext cx="329882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분석한 메일 내용 요약 제공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10299" y="2857499"/>
            <a:ext cx="5372100" cy="1847850"/>
            <a:chOff x="6210299" y="2857499"/>
            <a:chExt cx="5372100" cy="1847850"/>
          </a:xfrm>
        </p:grpSpPr>
        <p:sp>
          <p:nvSpPr>
            <p:cNvPr id="20" name="object 20"/>
            <p:cNvSpPr/>
            <p:nvPr/>
          </p:nvSpPr>
          <p:spPr>
            <a:xfrm>
              <a:off x="62102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1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8240" y="12829"/>
                  </a:lnTo>
                  <a:lnTo>
                    <a:pt x="5366298" y="47039"/>
                  </a:lnTo>
                  <a:lnTo>
                    <a:pt x="5372099" y="76199"/>
                  </a:lnTo>
                  <a:lnTo>
                    <a:pt x="5372099" y="1771649"/>
                  </a:lnTo>
                  <a:lnTo>
                    <a:pt x="5359268" y="1813991"/>
                  </a:lnTo>
                  <a:lnTo>
                    <a:pt x="5325058" y="1842049"/>
                  </a:lnTo>
                  <a:lnTo>
                    <a:pt x="5295899" y="184784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102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1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27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8" y="58898"/>
                  </a:lnTo>
                  <a:lnTo>
                    <a:pt x="9524" y="71821"/>
                  </a:lnTo>
                  <a:lnTo>
                    <a:pt x="9524" y="1776027"/>
                  </a:lnTo>
                  <a:lnTo>
                    <a:pt x="23193" y="1812331"/>
                  </a:lnTo>
                  <a:lnTo>
                    <a:pt x="54728" y="1834923"/>
                  </a:lnTo>
                  <a:lnTo>
                    <a:pt x="71821" y="1838324"/>
                  </a:lnTo>
                  <a:lnTo>
                    <a:pt x="5332720" y="1838324"/>
                  </a:lnTo>
                  <a:lnTo>
                    <a:pt x="5331855" y="1838841"/>
                  </a:lnTo>
                  <a:lnTo>
                    <a:pt x="5325058" y="1842049"/>
                  </a:lnTo>
                  <a:lnTo>
                    <a:pt x="5317984" y="1844587"/>
                  </a:lnTo>
                  <a:lnTo>
                    <a:pt x="5310766" y="1846399"/>
                  </a:lnTo>
                  <a:lnTo>
                    <a:pt x="5303404" y="1847487"/>
                  </a:lnTo>
                  <a:lnTo>
                    <a:pt x="5295899" y="1847849"/>
                  </a:lnTo>
                  <a:close/>
                </a:path>
                <a:path w="5372100" h="1847850">
                  <a:moveTo>
                    <a:pt x="5332720" y="1838324"/>
                  </a:moveTo>
                  <a:lnTo>
                    <a:pt x="5300276" y="1838324"/>
                  </a:lnTo>
                  <a:lnTo>
                    <a:pt x="5304612" y="1837897"/>
                  </a:lnTo>
                  <a:lnTo>
                    <a:pt x="5313200" y="1836188"/>
                  </a:lnTo>
                  <a:lnTo>
                    <a:pt x="5346141" y="1815699"/>
                  </a:lnTo>
                  <a:lnTo>
                    <a:pt x="5362147" y="1780363"/>
                  </a:lnTo>
                  <a:lnTo>
                    <a:pt x="5362574" y="1776027"/>
                  </a:lnTo>
                  <a:lnTo>
                    <a:pt x="5362574" y="71821"/>
                  </a:lnTo>
                  <a:lnTo>
                    <a:pt x="5362266" y="68693"/>
                  </a:lnTo>
                  <a:lnTo>
                    <a:pt x="5362147" y="67485"/>
                  </a:lnTo>
                  <a:lnTo>
                    <a:pt x="5346141" y="32148"/>
                  </a:lnTo>
                  <a:lnTo>
                    <a:pt x="5313200" y="11659"/>
                  </a:lnTo>
                  <a:lnTo>
                    <a:pt x="5300276" y="9524"/>
                  </a:lnTo>
                  <a:lnTo>
                    <a:pt x="5332719" y="9524"/>
                  </a:lnTo>
                  <a:lnTo>
                    <a:pt x="5363090" y="40242"/>
                  </a:lnTo>
                  <a:lnTo>
                    <a:pt x="5372099" y="1771649"/>
                  </a:lnTo>
                  <a:lnTo>
                    <a:pt x="5371736" y="1779156"/>
                  </a:lnTo>
                  <a:lnTo>
                    <a:pt x="5354831" y="1819966"/>
                  </a:lnTo>
                  <a:lnTo>
                    <a:pt x="5338369" y="1834923"/>
                  </a:lnTo>
                  <a:lnTo>
                    <a:pt x="5332720" y="18383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410324" y="30575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7" y="280540"/>
                  </a:lnTo>
                  <a:lnTo>
                    <a:pt x="436933" y="322998"/>
                  </a:lnTo>
                  <a:lnTo>
                    <a:pt x="414513" y="361827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6" y="456833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4" y="3171824"/>
              <a:ext cx="228599" cy="2285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007224" y="3155886"/>
            <a:ext cx="3175007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메일 구독 해지 자동화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372" y="3732877"/>
            <a:ext cx="135225" cy="971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45275" y="3663187"/>
            <a:ext cx="42513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뉴스레터 및 마케팅 이메일 구독 해지 링크 자동 탐색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09372" y="4037677"/>
            <a:ext cx="135255" cy="401955"/>
            <a:chOff x="6409372" y="4037677"/>
            <a:chExt cx="135255" cy="40195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372" y="4037677"/>
              <a:ext cx="135225" cy="971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372" y="4342477"/>
              <a:ext cx="135225" cy="971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45275" y="3893969"/>
            <a:ext cx="4251324" cy="6171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연동하여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해지 </a:t>
            </a:r>
            <a:endParaRPr lang="en-US" sz="1350">
              <a:solidFill>
                <a:srgbClr val="D0D5DA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프로세스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구독 해지 성공 결과 리포트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95599" y="4933949"/>
            <a:ext cx="6400800" cy="685800"/>
            <a:chOff x="2895599" y="4933949"/>
            <a:chExt cx="6400800" cy="685800"/>
          </a:xfrm>
        </p:grpSpPr>
        <p:sp>
          <p:nvSpPr>
            <p:cNvPr id="32" name="object 32"/>
            <p:cNvSpPr/>
            <p:nvPr/>
          </p:nvSpPr>
          <p:spPr>
            <a:xfrm>
              <a:off x="2895599" y="4933949"/>
              <a:ext cx="6400800" cy="685800"/>
            </a:xfrm>
            <a:custGeom>
              <a:avLst/>
              <a:gdLst/>
              <a:ahLst/>
              <a:cxnLst/>
              <a:rect l="l" t="t" r="r" b="b"/>
              <a:pathLst>
                <a:path w="6400800" h="685800">
                  <a:moveTo>
                    <a:pt x="6329602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329602" y="0"/>
                  </a:lnTo>
                  <a:lnTo>
                    <a:pt x="6371093" y="15621"/>
                  </a:lnTo>
                  <a:lnTo>
                    <a:pt x="6396912" y="51661"/>
                  </a:lnTo>
                  <a:lnTo>
                    <a:pt x="6400799" y="71196"/>
                  </a:lnTo>
                  <a:lnTo>
                    <a:pt x="6400799" y="614603"/>
                  </a:lnTo>
                  <a:lnTo>
                    <a:pt x="6385177" y="656093"/>
                  </a:lnTo>
                  <a:lnTo>
                    <a:pt x="6349136" y="681913"/>
                  </a:lnTo>
                  <a:lnTo>
                    <a:pt x="6334557" y="685311"/>
                  </a:lnTo>
                  <a:lnTo>
                    <a:pt x="6329602" y="685799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487" y="5095874"/>
              <a:ext cx="104768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347150" y="5012216"/>
            <a:ext cx="6835082" cy="502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254"/>
              </a:spcBef>
            </a:pP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연동하여 반복적인 이메일 정리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업무를 </a:t>
            </a:r>
            <a:endParaRPr lang="en-US" sz="1350">
              <a:solidFill>
                <a:srgbClr val="E4E7EB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algn="l">
              <a:lnSpc>
                <a:spcPct val="100000"/>
              </a:lnSpc>
              <a:spcBef>
                <a:spcPts val="254"/>
              </a:spcBef>
            </a:pP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완전 자동화할 수</a:t>
            </a:r>
            <a:r>
              <a:rPr lang="en-US"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있습니다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596899" y="2278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이메일 정리 자동화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371" y="1562735"/>
            <a:ext cx="2335752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파일 정리 및 검토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58" y="2066925"/>
            <a:ext cx="172283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9825" y="2015363"/>
            <a:ext cx="202533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640" y="2371724"/>
            <a:ext cx="147636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9825" y="2320163"/>
            <a:ext cx="221837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파일명 자동 정리 및 넘버링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775" y="2676524"/>
            <a:ext cx="15239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0775" y="2624963"/>
            <a:ext cx="205390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결과 표 형식 요약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239" y="3218914"/>
            <a:ext cx="115527" cy="115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2078" y="3164516"/>
            <a:ext cx="193831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399" y="1295399"/>
            <a:ext cx="3505200" cy="2295525"/>
            <a:chOff x="4343399" y="1295399"/>
            <a:chExt cx="3505200" cy="2295525"/>
          </a:xfrm>
        </p:grpSpPr>
        <p:sp>
          <p:nvSpPr>
            <p:cNvPr id="12" name="object 12"/>
            <p:cNvSpPr/>
            <p:nvPr/>
          </p:nvSpPr>
          <p:spPr>
            <a:xfrm>
              <a:off x="4357687" y="1295399"/>
              <a:ext cx="3491229" cy="2295525"/>
            </a:xfrm>
            <a:custGeom>
              <a:avLst/>
              <a:gdLst/>
              <a:ahLst/>
              <a:cxnLst/>
              <a:rect l="l" t="t" r="r" b="b"/>
              <a:pathLst>
                <a:path w="3491229" h="2295525">
                  <a:moveTo>
                    <a:pt x="3437515" y="2295524"/>
                  </a:moveTo>
                  <a:lnTo>
                    <a:pt x="40048" y="2295524"/>
                  </a:lnTo>
                  <a:lnTo>
                    <a:pt x="37260" y="2295158"/>
                  </a:lnTo>
                  <a:lnTo>
                    <a:pt x="5659" y="2267004"/>
                  </a:lnTo>
                  <a:lnTo>
                    <a:pt x="0" y="2242127"/>
                  </a:lnTo>
                  <a:lnTo>
                    <a:pt x="0" y="2238374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5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2242127"/>
                  </a:lnTo>
                  <a:lnTo>
                    <a:pt x="3471520" y="2281438"/>
                  </a:lnTo>
                  <a:lnTo>
                    <a:pt x="3441231" y="2295158"/>
                  </a:lnTo>
                  <a:lnTo>
                    <a:pt x="3437515" y="22955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3399" y="1295399"/>
              <a:ext cx="57150" cy="2295525"/>
            </a:xfrm>
            <a:custGeom>
              <a:avLst/>
              <a:gdLst/>
              <a:ahLst/>
              <a:cxnLst/>
              <a:rect l="l" t="t" r="r" b="b"/>
              <a:pathLst>
                <a:path w="57150" h="2295525">
                  <a:moveTo>
                    <a:pt x="57150" y="2295524"/>
                  </a:moveTo>
                  <a:lnTo>
                    <a:pt x="49571" y="2295524"/>
                  </a:lnTo>
                  <a:lnTo>
                    <a:pt x="42281" y="2294074"/>
                  </a:lnTo>
                  <a:lnTo>
                    <a:pt x="7250" y="2267246"/>
                  </a:lnTo>
                  <a:lnTo>
                    <a:pt x="0" y="22459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238374"/>
                  </a:lnTo>
                  <a:lnTo>
                    <a:pt x="36944" y="2278785"/>
                  </a:lnTo>
                  <a:lnTo>
                    <a:pt x="51448" y="2294478"/>
                  </a:lnTo>
                  <a:lnTo>
                    <a:pt x="57150" y="22955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574" y="3009899"/>
              <a:ext cx="3019425" cy="9525"/>
            </a:xfrm>
            <a:custGeom>
              <a:avLst/>
              <a:gdLst/>
              <a:ahLst/>
              <a:cxnLst/>
              <a:rect l="l" t="t" r="r" b="b"/>
              <a:pathLst>
                <a:path w="3019425" h="9525">
                  <a:moveTo>
                    <a:pt x="30194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019424" y="0"/>
                  </a:lnTo>
                  <a:lnTo>
                    <a:pt x="3019424" y="95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600574" y="1523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237CA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77170" y="1562735"/>
            <a:ext cx="200114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저장공간 확보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0575" y="2057400"/>
            <a:ext cx="153322" cy="1533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54574" y="2015363"/>
            <a:ext cx="230410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불필요 파일 검색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100" y="2362199"/>
            <a:ext cx="161627" cy="1523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73623" y="2320163"/>
            <a:ext cx="2285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분석 및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0575" y="2666999"/>
            <a:ext cx="133349" cy="1523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35523" y="2624963"/>
            <a:ext cx="198596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0575" y="3219449"/>
            <a:ext cx="128587" cy="1143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780165" y="3164516"/>
            <a:ext cx="193831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77199" y="1295399"/>
            <a:ext cx="3505200" cy="2295525"/>
            <a:chOff x="8077199" y="1295399"/>
            <a:chExt cx="3505200" cy="2295525"/>
          </a:xfrm>
        </p:grpSpPr>
        <p:sp>
          <p:nvSpPr>
            <p:cNvPr id="26" name="object 26"/>
            <p:cNvSpPr/>
            <p:nvPr/>
          </p:nvSpPr>
          <p:spPr>
            <a:xfrm>
              <a:off x="8091486" y="1295399"/>
              <a:ext cx="3491229" cy="2295525"/>
            </a:xfrm>
            <a:custGeom>
              <a:avLst/>
              <a:gdLst/>
              <a:ahLst/>
              <a:cxnLst/>
              <a:rect l="l" t="t" r="r" b="b"/>
              <a:pathLst>
                <a:path w="3491229" h="2295525">
                  <a:moveTo>
                    <a:pt x="3437514" y="2295524"/>
                  </a:moveTo>
                  <a:lnTo>
                    <a:pt x="40048" y="2295524"/>
                  </a:lnTo>
                  <a:lnTo>
                    <a:pt x="37261" y="2295158"/>
                  </a:lnTo>
                  <a:lnTo>
                    <a:pt x="5660" y="2267004"/>
                  </a:lnTo>
                  <a:lnTo>
                    <a:pt x="0" y="2242127"/>
                  </a:lnTo>
                  <a:lnTo>
                    <a:pt x="0" y="2238374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2242127"/>
                  </a:lnTo>
                  <a:lnTo>
                    <a:pt x="3471519" y="2281438"/>
                  </a:lnTo>
                  <a:lnTo>
                    <a:pt x="3441230" y="2295158"/>
                  </a:lnTo>
                  <a:lnTo>
                    <a:pt x="3437514" y="22955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199" y="1295399"/>
              <a:ext cx="57150" cy="2295525"/>
            </a:xfrm>
            <a:custGeom>
              <a:avLst/>
              <a:gdLst/>
              <a:ahLst/>
              <a:cxnLst/>
              <a:rect l="l" t="t" r="r" b="b"/>
              <a:pathLst>
                <a:path w="57150" h="2295525">
                  <a:moveTo>
                    <a:pt x="57150" y="2295524"/>
                  </a:moveTo>
                  <a:lnTo>
                    <a:pt x="49571" y="2295524"/>
                  </a:lnTo>
                  <a:lnTo>
                    <a:pt x="42281" y="2294074"/>
                  </a:lnTo>
                  <a:lnTo>
                    <a:pt x="7249" y="2267246"/>
                  </a:lnTo>
                  <a:lnTo>
                    <a:pt x="0" y="22459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238374"/>
                  </a:lnTo>
                  <a:lnTo>
                    <a:pt x="36944" y="2278785"/>
                  </a:lnTo>
                  <a:lnTo>
                    <a:pt x="51448" y="2294478"/>
                  </a:lnTo>
                  <a:lnTo>
                    <a:pt x="57150" y="22955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334374" y="3009899"/>
              <a:ext cx="3019425" cy="9525"/>
            </a:xfrm>
            <a:custGeom>
              <a:avLst/>
              <a:gdLst/>
              <a:ahLst/>
              <a:cxnLst/>
              <a:rect l="l" t="t" r="r" b="b"/>
              <a:pathLst>
                <a:path w="3019425" h="9525">
                  <a:moveTo>
                    <a:pt x="30194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019424" y="0"/>
                  </a:lnTo>
                  <a:lnTo>
                    <a:pt x="3019424" y="95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1523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237CA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410971" y="1562735"/>
            <a:ext cx="2504679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이메일 정리 자동화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4375" y="2066925"/>
            <a:ext cx="152399" cy="1333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588374" y="2015363"/>
            <a:ext cx="23272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3451" y="2361277"/>
            <a:ext cx="192345" cy="15424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626474" y="2320163"/>
            <a:ext cx="219646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스팸메일 구독 자동 해지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4375" y="2666999"/>
            <a:ext cx="190499" cy="15239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626475" y="2624963"/>
            <a:ext cx="274161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자주 오는 메일 응답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4375" y="3233737"/>
            <a:ext cx="114300" cy="8572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499678" y="3164516"/>
            <a:ext cx="2124069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 + Playwright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599" y="3971924"/>
            <a:ext cx="10972798" cy="21336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54075" y="4177156"/>
            <a:ext cx="387508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기반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자동화 효과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63674" y="4706475"/>
            <a:ext cx="4175126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 절약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반복적인 파일 정리 작업 자동화로 업무 효율성 극대화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1486" y="4706475"/>
            <a:ext cx="4303713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체계적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일관된 규칙으로 컴퓨터 자원 및 이메일 체계적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3674" y="5354175"/>
            <a:ext cx="4175126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성능 최적화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확보 및 시스템 최적화로 컴퓨터 성능 개선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1487" y="5354175"/>
            <a:ext cx="4170995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지능형 처리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분석으로 컨텍스트 이해 및 지능적 의사결정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자료정리 비서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991600"/>
          </a:xfrm>
          <a:custGeom>
            <a:avLst/>
            <a:gdLst/>
            <a:ahLst/>
            <a:cxnLst/>
            <a:rect l="l" t="t" r="r" b="b"/>
            <a:pathLst>
              <a:path w="12192000" h="8991600">
                <a:moveTo>
                  <a:pt x="12191999" y="8991599"/>
                </a:moveTo>
                <a:lnTo>
                  <a:pt x="0" y="8991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991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10972800" cy="2133600"/>
            <a:chOff x="609599" y="1371599"/>
            <a:chExt cx="10972800" cy="21336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1"/>
                  </a:lnTo>
                  <a:lnTo>
                    <a:pt x="15259" y="2107743"/>
                  </a:lnTo>
                  <a:lnTo>
                    <a:pt x="396" y="2067358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1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4"/>
                  </a:lnTo>
                  <a:lnTo>
                    <a:pt x="10906848" y="2129714"/>
                  </a:lnTo>
                  <a:lnTo>
                    <a:pt x="10892269" y="2133111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977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5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4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76299" y="16097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76299" y="16097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3"/>
                  </a:lnTo>
                  <a:lnTo>
                    <a:pt x="281519" y="331450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66774" y="21335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6"/>
                  </a:lnTo>
                  <a:lnTo>
                    <a:pt x="23432" y="526941"/>
                  </a:lnTo>
                  <a:lnTo>
                    <a:pt x="3660" y="486859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4"/>
                  </a:lnTo>
                  <a:lnTo>
                    <a:pt x="565671" y="77492"/>
                  </a:lnTo>
                  <a:lnTo>
                    <a:pt x="571500" y="106794"/>
                  </a:lnTo>
                  <a:lnTo>
                    <a:pt x="571500" y="464704"/>
                  </a:lnTo>
                  <a:lnTo>
                    <a:pt x="559927" y="507874"/>
                  </a:lnTo>
                  <a:lnTo>
                    <a:pt x="532715" y="543329"/>
                  </a:lnTo>
                  <a:lnTo>
                    <a:pt x="494006" y="565671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89818" y="2294334"/>
              <a:ext cx="323215" cy="250190"/>
            </a:xfrm>
            <a:custGeom>
              <a:avLst/>
              <a:gdLst/>
              <a:ahLst/>
              <a:cxnLst/>
              <a:rect l="l" t="t" r="r" b="b"/>
              <a:pathLst>
                <a:path w="323215" h="250189">
                  <a:moveTo>
                    <a:pt x="781" y="191876"/>
                  </a:moveTo>
                  <a:lnTo>
                    <a:pt x="792" y="35662"/>
                  </a:lnTo>
                  <a:lnTo>
                    <a:pt x="3591" y="21826"/>
                  </a:lnTo>
                  <a:lnTo>
                    <a:pt x="11304" y="10436"/>
                  </a:lnTo>
                  <a:lnTo>
                    <a:pt x="22761" y="2706"/>
                  </a:lnTo>
                  <a:lnTo>
                    <a:pt x="23120" y="2706"/>
                  </a:lnTo>
                  <a:lnTo>
                    <a:pt x="36500" y="0"/>
                  </a:lnTo>
                  <a:lnTo>
                    <a:pt x="102077" y="0"/>
                  </a:lnTo>
                  <a:lnTo>
                    <a:pt x="109088" y="688"/>
                  </a:lnTo>
                  <a:lnTo>
                    <a:pt x="115765" y="2706"/>
                  </a:lnTo>
                  <a:lnTo>
                    <a:pt x="121918" y="5980"/>
                  </a:lnTo>
                  <a:lnTo>
                    <a:pt x="127359" y="10436"/>
                  </a:lnTo>
                  <a:lnTo>
                    <a:pt x="142149" y="25226"/>
                  </a:lnTo>
                  <a:lnTo>
                    <a:pt x="147590" y="29682"/>
                  </a:lnTo>
                  <a:lnTo>
                    <a:pt x="153744" y="32956"/>
                  </a:lnTo>
                  <a:lnTo>
                    <a:pt x="160420" y="34974"/>
                  </a:lnTo>
                  <a:lnTo>
                    <a:pt x="167431" y="35662"/>
                  </a:lnTo>
                  <a:lnTo>
                    <a:pt x="232953" y="35662"/>
                  </a:lnTo>
                  <a:lnTo>
                    <a:pt x="246845" y="38473"/>
                  </a:lnTo>
                  <a:lnTo>
                    <a:pt x="258200" y="46134"/>
                  </a:lnTo>
                  <a:lnTo>
                    <a:pt x="265861" y="57489"/>
                  </a:lnTo>
                  <a:lnTo>
                    <a:pt x="268671" y="71381"/>
                  </a:lnTo>
                  <a:lnTo>
                    <a:pt x="268671" y="89241"/>
                  </a:lnTo>
                  <a:lnTo>
                    <a:pt x="81148" y="89241"/>
                  </a:lnTo>
                  <a:lnTo>
                    <a:pt x="71860" y="90468"/>
                  </a:lnTo>
                  <a:lnTo>
                    <a:pt x="63351" y="93991"/>
                  </a:lnTo>
                  <a:lnTo>
                    <a:pt x="56025" y="99577"/>
                  </a:lnTo>
                  <a:lnTo>
                    <a:pt x="50274" y="107002"/>
                  </a:lnTo>
                  <a:lnTo>
                    <a:pt x="50220" y="107156"/>
                  </a:lnTo>
                  <a:lnTo>
                    <a:pt x="781" y="191876"/>
                  </a:lnTo>
                  <a:close/>
                </a:path>
                <a:path w="323215" h="250189">
                  <a:moveTo>
                    <a:pt x="248245" y="250031"/>
                  </a:moveTo>
                  <a:lnTo>
                    <a:pt x="12222" y="250031"/>
                  </a:lnTo>
                  <a:lnTo>
                    <a:pt x="6362" y="246626"/>
                  </a:lnTo>
                  <a:lnTo>
                    <a:pt x="0" y="235464"/>
                  </a:lnTo>
                  <a:lnTo>
                    <a:pt x="0" y="228655"/>
                  </a:lnTo>
                  <a:lnTo>
                    <a:pt x="62390" y="121722"/>
                  </a:lnTo>
                  <a:lnTo>
                    <a:pt x="65721" y="115974"/>
                  </a:lnTo>
                  <a:lnTo>
                    <a:pt x="68926" y="110504"/>
                  </a:lnTo>
                  <a:lnTo>
                    <a:pt x="74786" y="107156"/>
                  </a:lnTo>
                  <a:lnTo>
                    <a:pt x="310808" y="107156"/>
                  </a:lnTo>
                  <a:lnTo>
                    <a:pt x="316572" y="110504"/>
                  </a:lnTo>
                  <a:lnTo>
                    <a:pt x="319754" y="115974"/>
                  </a:lnTo>
                  <a:lnTo>
                    <a:pt x="323031" y="121722"/>
                  </a:lnTo>
                  <a:lnTo>
                    <a:pt x="323031" y="128531"/>
                  </a:lnTo>
                  <a:lnTo>
                    <a:pt x="254137" y="246626"/>
                  </a:lnTo>
                  <a:lnTo>
                    <a:pt x="248245" y="25003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4533" y="1638935"/>
            <a:ext cx="5265291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컴퓨터에 저장된 프로젝트 파일들 정리 및 검토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확장자별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 검출 및 처리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프로젝트 폴더 구조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파일명 자동 표준화 및 넘버링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3733799"/>
            <a:ext cx="10972800" cy="2133600"/>
            <a:chOff x="609599" y="3733799"/>
            <a:chExt cx="10972800" cy="2133600"/>
          </a:xfrm>
        </p:grpSpPr>
        <p:sp>
          <p:nvSpPr>
            <p:cNvPr id="12" name="object 12"/>
            <p:cNvSpPr/>
            <p:nvPr/>
          </p:nvSpPr>
          <p:spPr>
            <a:xfrm>
              <a:off x="623887" y="37337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1"/>
                  </a:lnTo>
                  <a:lnTo>
                    <a:pt x="15259" y="2107742"/>
                  </a:lnTo>
                  <a:lnTo>
                    <a:pt x="396" y="2067357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1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3"/>
                  </a:lnTo>
                  <a:lnTo>
                    <a:pt x="10906848" y="2129713"/>
                  </a:lnTo>
                  <a:lnTo>
                    <a:pt x="10892269" y="2133111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3734176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5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4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76299" y="39719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1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3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3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8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76299" y="39719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9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8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3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3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66774" y="44957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5"/>
                  </a:lnTo>
                  <a:lnTo>
                    <a:pt x="23432" y="526941"/>
                  </a:lnTo>
                  <a:lnTo>
                    <a:pt x="3660" y="486859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3"/>
                  </a:lnTo>
                  <a:lnTo>
                    <a:pt x="565671" y="77492"/>
                  </a:lnTo>
                  <a:lnTo>
                    <a:pt x="571500" y="106794"/>
                  </a:lnTo>
                  <a:lnTo>
                    <a:pt x="571500" y="464704"/>
                  </a:lnTo>
                  <a:lnTo>
                    <a:pt x="559927" y="507873"/>
                  </a:lnTo>
                  <a:lnTo>
                    <a:pt x="532715" y="543329"/>
                  </a:lnTo>
                  <a:lnTo>
                    <a:pt x="494006" y="565671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09649" y="465653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0" y="138633"/>
                  </a:move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285750" y="125015"/>
                  </a:lnTo>
                  <a:lnTo>
                    <a:pt x="35718" y="125015"/>
                  </a:lnTo>
                  <a:lnTo>
                    <a:pt x="25679" y="125950"/>
                  </a:lnTo>
                  <a:lnTo>
                    <a:pt x="16268" y="128643"/>
                  </a:lnTo>
                  <a:lnTo>
                    <a:pt x="7653" y="132926"/>
                  </a:lnTo>
                  <a:lnTo>
                    <a:pt x="0" y="138633"/>
                  </a:lnTo>
                  <a:close/>
                </a:path>
                <a:path w="285750" h="250189">
                  <a:moveTo>
                    <a:pt x="285750" y="138633"/>
                  </a:moveTo>
                  <a:lnTo>
                    <a:pt x="278096" y="132926"/>
                  </a:lnTo>
                  <a:lnTo>
                    <a:pt x="269481" y="128643"/>
                  </a:lnTo>
                  <a:lnTo>
                    <a:pt x="260070" y="125950"/>
                  </a:lnTo>
                  <a:lnTo>
                    <a:pt x="250031" y="125015"/>
                  </a:lnTo>
                  <a:lnTo>
                    <a:pt x="285750" y="125015"/>
                  </a:lnTo>
                  <a:lnTo>
                    <a:pt x="285750" y="138633"/>
                  </a:lnTo>
                  <a:close/>
                </a:path>
                <a:path w="285750" h="250189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178593"/>
                  </a:lnTo>
                  <a:lnTo>
                    <a:pt x="2810" y="164701"/>
                  </a:lnTo>
                  <a:lnTo>
                    <a:pt x="10471" y="153346"/>
                  </a:lnTo>
                  <a:lnTo>
                    <a:pt x="21826" y="145685"/>
                  </a:lnTo>
                  <a:lnTo>
                    <a:pt x="35718" y="142875"/>
                  </a:lnTo>
                  <a:lnTo>
                    <a:pt x="250031" y="142875"/>
                  </a:lnTo>
                  <a:lnTo>
                    <a:pt x="263923" y="145685"/>
                  </a:lnTo>
                  <a:lnTo>
                    <a:pt x="275278" y="153346"/>
                  </a:lnTo>
                  <a:lnTo>
                    <a:pt x="282939" y="164701"/>
                  </a:lnTo>
                  <a:lnTo>
                    <a:pt x="285750" y="178593"/>
                  </a:lnTo>
                  <a:lnTo>
                    <a:pt x="176225" y="178593"/>
                  </a:lnTo>
                  <a:lnTo>
                    <a:pt x="173947" y="179046"/>
                  </a:lnTo>
                  <a:lnTo>
                    <a:pt x="160734" y="194084"/>
                  </a:lnTo>
                  <a:lnTo>
                    <a:pt x="160734" y="198821"/>
                  </a:lnTo>
                  <a:lnTo>
                    <a:pt x="176225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29803" y="214312"/>
                  </a:moveTo>
                  <a:lnTo>
                    <a:pt x="180962" y="214312"/>
                  </a:lnTo>
                  <a:lnTo>
                    <a:pt x="183240" y="213859"/>
                  </a:lnTo>
                  <a:lnTo>
                    <a:pt x="187616" y="212046"/>
                  </a:lnTo>
                  <a:lnTo>
                    <a:pt x="196453" y="198821"/>
                  </a:lnTo>
                  <a:lnTo>
                    <a:pt x="196453" y="194084"/>
                  </a:lnTo>
                  <a:lnTo>
                    <a:pt x="180962" y="178593"/>
                  </a:lnTo>
                  <a:lnTo>
                    <a:pt x="229803" y="178593"/>
                  </a:lnTo>
                  <a:lnTo>
                    <a:pt x="214312" y="194084"/>
                  </a:lnTo>
                  <a:lnTo>
                    <a:pt x="214312" y="198821"/>
                  </a:lnTo>
                  <a:lnTo>
                    <a:pt x="227525" y="213859"/>
                  </a:lnTo>
                  <a:lnTo>
                    <a:pt x="229803" y="214312"/>
                  </a:lnTo>
                  <a:close/>
                </a:path>
                <a:path w="285750" h="250189">
                  <a:moveTo>
                    <a:pt x="285750" y="214312"/>
                  </a:moveTo>
                  <a:lnTo>
                    <a:pt x="234540" y="214312"/>
                  </a:lnTo>
                  <a:lnTo>
                    <a:pt x="236818" y="213859"/>
                  </a:lnTo>
                  <a:lnTo>
                    <a:pt x="241194" y="212046"/>
                  </a:lnTo>
                  <a:lnTo>
                    <a:pt x="250031" y="198821"/>
                  </a:lnTo>
                  <a:lnTo>
                    <a:pt x="250031" y="194084"/>
                  </a:lnTo>
                  <a:lnTo>
                    <a:pt x="234540" y="178593"/>
                  </a:lnTo>
                  <a:lnTo>
                    <a:pt x="285750" y="178593"/>
                  </a:lnTo>
                  <a:lnTo>
                    <a:pt x="285750" y="214312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4532" y="4001134"/>
            <a:ext cx="404812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컴퓨터 저장공간 확보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대용량 파일 식별 및 보관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미사용 애플리케이션 및 불필요 파일 검출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 및 캐시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백업 파일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6095999"/>
            <a:ext cx="10972800" cy="2133600"/>
            <a:chOff x="609599" y="6095999"/>
            <a:chExt cx="10972800" cy="2133600"/>
          </a:xfrm>
        </p:grpSpPr>
        <p:sp>
          <p:nvSpPr>
            <p:cNvPr id="20" name="object 20"/>
            <p:cNvSpPr/>
            <p:nvPr/>
          </p:nvSpPr>
          <p:spPr>
            <a:xfrm>
              <a:off x="623887" y="60959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0"/>
                  </a:lnTo>
                  <a:lnTo>
                    <a:pt x="15259" y="2107742"/>
                  </a:lnTo>
                  <a:lnTo>
                    <a:pt x="396" y="2067357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0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2"/>
                  </a:lnTo>
                  <a:lnTo>
                    <a:pt x="10906848" y="2129712"/>
                  </a:lnTo>
                  <a:lnTo>
                    <a:pt x="10892269" y="2133110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6096376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4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3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76299" y="63341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8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76299" y="63341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9" y="331450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8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66774" y="6857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4"/>
                  </a:lnTo>
                  <a:lnTo>
                    <a:pt x="23432" y="526939"/>
                  </a:lnTo>
                  <a:lnTo>
                    <a:pt x="3660" y="486858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4"/>
                  </a:lnTo>
                  <a:lnTo>
                    <a:pt x="565671" y="77492"/>
                  </a:lnTo>
                  <a:lnTo>
                    <a:pt x="571500" y="106795"/>
                  </a:lnTo>
                  <a:lnTo>
                    <a:pt x="571500" y="464704"/>
                  </a:lnTo>
                  <a:lnTo>
                    <a:pt x="559927" y="507872"/>
                  </a:lnTo>
                  <a:lnTo>
                    <a:pt x="532715" y="543327"/>
                  </a:lnTo>
                  <a:lnTo>
                    <a:pt x="494006" y="565670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009649" y="700087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89420" y="26789"/>
                  </a:moveTo>
                  <a:lnTo>
                    <a:pt x="96329" y="26789"/>
                  </a:lnTo>
                  <a:lnTo>
                    <a:pt x="129592" y="2176"/>
                  </a:lnTo>
                  <a:lnTo>
                    <a:pt x="136121" y="0"/>
                  </a:lnTo>
                  <a:lnTo>
                    <a:pt x="149628" y="0"/>
                  </a:lnTo>
                  <a:lnTo>
                    <a:pt x="156157" y="2176"/>
                  </a:lnTo>
                  <a:lnTo>
                    <a:pt x="189420" y="26789"/>
                  </a:lnTo>
                  <a:close/>
                </a:path>
                <a:path w="285750" h="285750">
                  <a:moveTo>
                    <a:pt x="53578" y="152586"/>
                  </a:moveTo>
                  <a:lnTo>
                    <a:pt x="111" y="113016"/>
                  </a:lnTo>
                  <a:lnTo>
                    <a:pt x="1567" y="105616"/>
                  </a:lnTo>
                  <a:lnTo>
                    <a:pt x="4520" y="98728"/>
                  </a:lnTo>
                  <a:lnTo>
                    <a:pt x="8854" y="92594"/>
                  </a:lnTo>
                  <a:lnTo>
                    <a:pt x="14454" y="87455"/>
                  </a:lnTo>
                  <a:lnTo>
                    <a:pt x="26789" y="78302"/>
                  </a:lnTo>
                  <a:lnTo>
                    <a:pt x="26789" y="53578"/>
                  </a:lnTo>
                  <a:lnTo>
                    <a:pt x="28895" y="43152"/>
                  </a:lnTo>
                  <a:lnTo>
                    <a:pt x="34637" y="34637"/>
                  </a:lnTo>
                  <a:lnTo>
                    <a:pt x="43152" y="28895"/>
                  </a:lnTo>
                  <a:lnTo>
                    <a:pt x="53578" y="26789"/>
                  </a:lnTo>
                  <a:lnTo>
                    <a:pt x="232171" y="26789"/>
                  </a:lnTo>
                  <a:lnTo>
                    <a:pt x="242597" y="28895"/>
                  </a:lnTo>
                  <a:lnTo>
                    <a:pt x="251112" y="34637"/>
                  </a:lnTo>
                  <a:lnTo>
                    <a:pt x="256854" y="43152"/>
                  </a:lnTo>
                  <a:lnTo>
                    <a:pt x="258960" y="53578"/>
                  </a:lnTo>
                  <a:lnTo>
                    <a:pt x="53578" y="53578"/>
                  </a:lnTo>
                  <a:lnTo>
                    <a:pt x="53578" y="152586"/>
                  </a:lnTo>
                  <a:close/>
                </a:path>
                <a:path w="285750" h="285750">
                  <a:moveTo>
                    <a:pt x="232171" y="152586"/>
                  </a:moveTo>
                  <a:lnTo>
                    <a:pt x="232171" y="53578"/>
                  </a:lnTo>
                  <a:lnTo>
                    <a:pt x="258960" y="53578"/>
                  </a:lnTo>
                  <a:lnTo>
                    <a:pt x="258960" y="78302"/>
                  </a:lnTo>
                  <a:lnTo>
                    <a:pt x="271295" y="87455"/>
                  </a:lnTo>
                  <a:lnTo>
                    <a:pt x="276895" y="92594"/>
                  </a:lnTo>
                  <a:lnTo>
                    <a:pt x="281229" y="98728"/>
                  </a:lnTo>
                  <a:lnTo>
                    <a:pt x="284182" y="105616"/>
                  </a:lnTo>
                  <a:lnTo>
                    <a:pt x="285638" y="113016"/>
                  </a:lnTo>
                  <a:lnTo>
                    <a:pt x="232171" y="152586"/>
                  </a:lnTo>
                  <a:close/>
                </a:path>
                <a:path w="285750" h="285750">
                  <a:moveTo>
                    <a:pt x="192434" y="107156"/>
                  </a:moveTo>
                  <a:lnTo>
                    <a:pt x="93315" y="107156"/>
                  </a:lnTo>
                  <a:lnTo>
                    <a:pt x="89296" y="103137"/>
                  </a:lnTo>
                  <a:lnTo>
                    <a:pt x="89296" y="93315"/>
                  </a:lnTo>
                  <a:lnTo>
                    <a:pt x="93315" y="89296"/>
                  </a:lnTo>
                  <a:lnTo>
                    <a:pt x="192434" y="89296"/>
                  </a:lnTo>
                  <a:lnTo>
                    <a:pt x="196453" y="93315"/>
                  </a:lnTo>
                  <a:lnTo>
                    <a:pt x="196453" y="103137"/>
                  </a:lnTo>
                  <a:lnTo>
                    <a:pt x="192434" y="107156"/>
                  </a:lnTo>
                  <a:close/>
                </a:path>
                <a:path w="285750" h="285750">
                  <a:moveTo>
                    <a:pt x="192434" y="142875"/>
                  </a:moveTo>
                  <a:lnTo>
                    <a:pt x="93315" y="142875"/>
                  </a:lnTo>
                  <a:lnTo>
                    <a:pt x="89296" y="138856"/>
                  </a:lnTo>
                  <a:lnTo>
                    <a:pt x="89296" y="129033"/>
                  </a:lnTo>
                  <a:lnTo>
                    <a:pt x="93315" y="125015"/>
                  </a:lnTo>
                  <a:lnTo>
                    <a:pt x="192434" y="125015"/>
                  </a:lnTo>
                  <a:lnTo>
                    <a:pt x="196453" y="129033"/>
                  </a:lnTo>
                  <a:lnTo>
                    <a:pt x="196453" y="138856"/>
                  </a:lnTo>
                  <a:lnTo>
                    <a:pt x="192434" y="142875"/>
                  </a:lnTo>
                  <a:close/>
                </a:path>
                <a:path w="285750" h="285750">
                  <a:moveTo>
                    <a:pt x="250031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135117"/>
                  </a:lnTo>
                  <a:lnTo>
                    <a:pt x="127638" y="229660"/>
                  </a:lnTo>
                  <a:lnTo>
                    <a:pt x="135173" y="232171"/>
                  </a:lnTo>
                  <a:lnTo>
                    <a:pt x="285750" y="232171"/>
                  </a:lnTo>
                  <a:lnTo>
                    <a:pt x="285750" y="250031"/>
                  </a:lnTo>
                  <a:lnTo>
                    <a:pt x="282939" y="263923"/>
                  </a:lnTo>
                  <a:lnTo>
                    <a:pt x="275278" y="275278"/>
                  </a:lnTo>
                  <a:lnTo>
                    <a:pt x="263923" y="282939"/>
                  </a:lnTo>
                  <a:lnTo>
                    <a:pt x="250031" y="285750"/>
                  </a:lnTo>
                  <a:close/>
                </a:path>
                <a:path w="285750" h="285750">
                  <a:moveTo>
                    <a:pt x="285750" y="232171"/>
                  </a:moveTo>
                  <a:lnTo>
                    <a:pt x="150576" y="232171"/>
                  </a:lnTo>
                  <a:lnTo>
                    <a:pt x="158185" y="229660"/>
                  </a:lnTo>
                  <a:lnTo>
                    <a:pt x="285750" y="135117"/>
                  </a:lnTo>
                  <a:lnTo>
                    <a:pt x="285750" y="23217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4532" y="6363334"/>
            <a:ext cx="597217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이메일을 정리해주고</a:t>
            </a: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 Black"/>
              </a:rPr>
              <a:t>, 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스팸메일의 구독해지를 자동 처리하기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카테고리별 자동 분류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메일 필터링 및 구독 해지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중요 메일 우선순위 설정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대량 메일 정리 및 보관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58249" y="0"/>
            <a:ext cx="3333750" cy="3333750"/>
          </a:xfrm>
          <a:custGeom>
            <a:avLst/>
            <a:gdLst/>
            <a:ahLst/>
            <a:cxnLst/>
            <a:rect l="l" t="t" r="r" b="b"/>
            <a:pathLst>
              <a:path w="3333750" h="3333750">
                <a:moveTo>
                  <a:pt x="2381249" y="3333749"/>
                </a:moveTo>
                <a:lnTo>
                  <a:pt x="2322810" y="3333032"/>
                </a:lnTo>
                <a:lnTo>
                  <a:pt x="2264406" y="3330880"/>
                </a:lnTo>
                <a:lnTo>
                  <a:pt x="2206073" y="3327297"/>
                </a:lnTo>
                <a:lnTo>
                  <a:pt x="2147846" y="3322283"/>
                </a:lnTo>
                <a:lnTo>
                  <a:pt x="2089760" y="3315841"/>
                </a:lnTo>
                <a:lnTo>
                  <a:pt x="2031849" y="3307976"/>
                </a:lnTo>
                <a:lnTo>
                  <a:pt x="1974146" y="3298691"/>
                </a:lnTo>
                <a:lnTo>
                  <a:pt x="1916689" y="3287994"/>
                </a:lnTo>
                <a:lnTo>
                  <a:pt x="1859514" y="3275889"/>
                </a:lnTo>
                <a:lnTo>
                  <a:pt x="1802652" y="3262385"/>
                </a:lnTo>
                <a:lnTo>
                  <a:pt x="1746140" y="3247490"/>
                </a:lnTo>
                <a:lnTo>
                  <a:pt x="1690009" y="3231213"/>
                </a:lnTo>
                <a:lnTo>
                  <a:pt x="1634294" y="3213563"/>
                </a:lnTo>
                <a:lnTo>
                  <a:pt x="1579030" y="3194551"/>
                </a:lnTo>
                <a:lnTo>
                  <a:pt x="1524248" y="3174188"/>
                </a:lnTo>
                <a:lnTo>
                  <a:pt x="1469984" y="3152487"/>
                </a:lnTo>
                <a:lnTo>
                  <a:pt x="1416268" y="3129461"/>
                </a:lnTo>
                <a:lnTo>
                  <a:pt x="1363132" y="3105123"/>
                </a:lnTo>
                <a:lnTo>
                  <a:pt x="1310612" y="3079490"/>
                </a:lnTo>
                <a:lnTo>
                  <a:pt x="1258737" y="3052574"/>
                </a:lnTo>
                <a:lnTo>
                  <a:pt x="1207536" y="3024394"/>
                </a:lnTo>
                <a:lnTo>
                  <a:pt x="1157043" y="2994965"/>
                </a:lnTo>
                <a:lnTo>
                  <a:pt x="1107286" y="2964307"/>
                </a:lnTo>
                <a:lnTo>
                  <a:pt x="1058298" y="2932436"/>
                </a:lnTo>
                <a:lnTo>
                  <a:pt x="1010106" y="2899373"/>
                </a:lnTo>
                <a:lnTo>
                  <a:pt x="962741" y="2865137"/>
                </a:lnTo>
                <a:lnTo>
                  <a:pt x="916230" y="2829749"/>
                </a:lnTo>
                <a:lnTo>
                  <a:pt x="870601" y="2793230"/>
                </a:lnTo>
                <a:lnTo>
                  <a:pt x="825881" y="2755602"/>
                </a:lnTo>
                <a:lnTo>
                  <a:pt x="782100" y="2716889"/>
                </a:lnTo>
                <a:lnTo>
                  <a:pt x="739281" y="2677113"/>
                </a:lnTo>
                <a:lnTo>
                  <a:pt x="697451" y="2636297"/>
                </a:lnTo>
                <a:lnTo>
                  <a:pt x="656635" y="2594467"/>
                </a:lnTo>
                <a:lnTo>
                  <a:pt x="616859" y="2551649"/>
                </a:lnTo>
                <a:lnTo>
                  <a:pt x="578146" y="2507867"/>
                </a:lnTo>
                <a:lnTo>
                  <a:pt x="540519" y="2463148"/>
                </a:lnTo>
                <a:lnTo>
                  <a:pt x="503999" y="2417519"/>
                </a:lnTo>
                <a:lnTo>
                  <a:pt x="468611" y="2371008"/>
                </a:lnTo>
                <a:lnTo>
                  <a:pt x="434375" y="2323642"/>
                </a:lnTo>
                <a:lnTo>
                  <a:pt x="401312" y="2275451"/>
                </a:lnTo>
                <a:lnTo>
                  <a:pt x="369441" y="2226462"/>
                </a:lnTo>
                <a:lnTo>
                  <a:pt x="338782" y="2176706"/>
                </a:lnTo>
                <a:lnTo>
                  <a:pt x="309354" y="2126213"/>
                </a:lnTo>
                <a:lnTo>
                  <a:pt x="281174" y="2075013"/>
                </a:lnTo>
                <a:lnTo>
                  <a:pt x="254259" y="2023136"/>
                </a:lnTo>
                <a:lnTo>
                  <a:pt x="228624" y="1970615"/>
                </a:lnTo>
                <a:lnTo>
                  <a:pt x="204287" y="1917480"/>
                </a:lnTo>
                <a:lnTo>
                  <a:pt x="181261" y="1863764"/>
                </a:lnTo>
                <a:lnTo>
                  <a:pt x="159559" y="1809499"/>
                </a:lnTo>
                <a:lnTo>
                  <a:pt x="139197" y="1754718"/>
                </a:lnTo>
                <a:lnTo>
                  <a:pt x="120185" y="1699454"/>
                </a:lnTo>
                <a:lnTo>
                  <a:pt x="102534" y="1643740"/>
                </a:lnTo>
                <a:lnTo>
                  <a:pt x="86257" y="1587609"/>
                </a:lnTo>
                <a:lnTo>
                  <a:pt x="71361" y="1531096"/>
                </a:lnTo>
                <a:lnTo>
                  <a:pt x="57858" y="1474234"/>
                </a:lnTo>
                <a:lnTo>
                  <a:pt x="45754" y="1417058"/>
                </a:lnTo>
                <a:lnTo>
                  <a:pt x="35056" y="1359602"/>
                </a:lnTo>
                <a:lnTo>
                  <a:pt x="25772" y="1301901"/>
                </a:lnTo>
                <a:lnTo>
                  <a:pt x="17907" y="1243990"/>
                </a:lnTo>
                <a:lnTo>
                  <a:pt x="11466" y="1185903"/>
                </a:lnTo>
                <a:lnTo>
                  <a:pt x="6451" y="1127675"/>
                </a:lnTo>
                <a:lnTo>
                  <a:pt x="2867" y="1069342"/>
                </a:lnTo>
                <a:lnTo>
                  <a:pt x="716" y="1010938"/>
                </a:lnTo>
                <a:lnTo>
                  <a:pt x="0" y="952499"/>
                </a:lnTo>
                <a:lnTo>
                  <a:pt x="178" y="923276"/>
                </a:lnTo>
                <a:lnTo>
                  <a:pt x="1613" y="864854"/>
                </a:lnTo>
                <a:lnTo>
                  <a:pt x="4480" y="806477"/>
                </a:lnTo>
                <a:lnTo>
                  <a:pt x="8780" y="748197"/>
                </a:lnTo>
                <a:lnTo>
                  <a:pt x="14509" y="690031"/>
                </a:lnTo>
                <a:lnTo>
                  <a:pt x="21662" y="632031"/>
                </a:lnTo>
                <a:lnTo>
                  <a:pt x="30238" y="574216"/>
                </a:lnTo>
                <a:lnTo>
                  <a:pt x="40228" y="516638"/>
                </a:lnTo>
                <a:lnTo>
                  <a:pt x="51631" y="459313"/>
                </a:lnTo>
                <a:lnTo>
                  <a:pt x="64434" y="402294"/>
                </a:lnTo>
                <a:lnTo>
                  <a:pt x="78637" y="345598"/>
                </a:lnTo>
                <a:lnTo>
                  <a:pt x="94223" y="289277"/>
                </a:lnTo>
                <a:lnTo>
                  <a:pt x="111190" y="233346"/>
                </a:lnTo>
                <a:lnTo>
                  <a:pt x="129521" y="177856"/>
                </a:lnTo>
                <a:lnTo>
                  <a:pt x="149211" y="122825"/>
                </a:lnTo>
                <a:lnTo>
                  <a:pt x="170243" y="68302"/>
                </a:lnTo>
                <a:lnTo>
                  <a:pt x="192610" y="14304"/>
                </a:lnTo>
                <a:lnTo>
                  <a:pt x="3333750" y="0"/>
                </a:lnTo>
                <a:lnTo>
                  <a:pt x="3333750" y="3134901"/>
                </a:lnTo>
                <a:lnTo>
                  <a:pt x="3292512" y="3152487"/>
                </a:lnTo>
                <a:lnTo>
                  <a:pt x="3238248" y="3174188"/>
                </a:lnTo>
                <a:lnTo>
                  <a:pt x="3183467" y="3194551"/>
                </a:lnTo>
                <a:lnTo>
                  <a:pt x="3128203" y="3213563"/>
                </a:lnTo>
                <a:lnTo>
                  <a:pt x="3072488" y="3231213"/>
                </a:lnTo>
                <a:lnTo>
                  <a:pt x="3016358" y="3247490"/>
                </a:lnTo>
                <a:lnTo>
                  <a:pt x="2959845" y="3262385"/>
                </a:lnTo>
                <a:lnTo>
                  <a:pt x="2902985" y="3275889"/>
                </a:lnTo>
                <a:lnTo>
                  <a:pt x="2845808" y="3287994"/>
                </a:lnTo>
                <a:lnTo>
                  <a:pt x="2788353" y="3298691"/>
                </a:lnTo>
                <a:lnTo>
                  <a:pt x="2730651" y="3307976"/>
                </a:lnTo>
                <a:lnTo>
                  <a:pt x="2672742" y="3315841"/>
                </a:lnTo>
                <a:lnTo>
                  <a:pt x="2614652" y="3322283"/>
                </a:lnTo>
                <a:lnTo>
                  <a:pt x="2556425" y="3327297"/>
                </a:lnTo>
                <a:lnTo>
                  <a:pt x="2498096" y="3330880"/>
                </a:lnTo>
                <a:lnTo>
                  <a:pt x="2439689" y="3333032"/>
                </a:lnTo>
                <a:lnTo>
                  <a:pt x="2381249" y="3333749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952499"/>
            <a:ext cx="1714500" cy="38100"/>
          </a:xfrm>
          <a:custGeom>
            <a:avLst/>
            <a:gdLst/>
            <a:ahLst/>
            <a:cxnLst/>
            <a:rect l="l" t="t" r="r" b="b"/>
            <a:pathLst>
              <a:path w="1714500" h="38100">
                <a:moveTo>
                  <a:pt x="1714499" y="38099"/>
                </a:moveTo>
                <a:lnTo>
                  <a:pt x="0" y="38099"/>
                </a:lnTo>
                <a:lnTo>
                  <a:pt x="0" y="0"/>
                </a:lnTo>
                <a:lnTo>
                  <a:pt x="1714499" y="0"/>
                </a:lnTo>
                <a:lnTo>
                  <a:pt x="1714499" y="38099"/>
                </a:lnTo>
                <a:close/>
              </a:path>
            </a:pathLst>
          </a:custGeom>
          <a:solidFill>
            <a:srgbClr val="6266F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57599" y="8601074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19824" y="8553449"/>
            <a:ext cx="5972175" cy="9525"/>
          </a:xfrm>
          <a:custGeom>
            <a:avLst/>
            <a:gdLst/>
            <a:ahLst/>
            <a:cxnLst/>
            <a:rect l="l" t="t" r="r" b="b"/>
            <a:pathLst>
              <a:path w="5972175" h="9525">
                <a:moveTo>
                  <a:pt x="5972174" y="9524"/>
                </a:moveTo>
                <a:lnTo>
                  <a:pt x="0" y="9524"/>
                </a:lnTo>
                <a:lnTo>
                  <a:pt x="0" y="0"/>
                </a:lnTo>
                <a:lnTo>
                  <a:pt x="5972174" y="0"/>
                </a:lnTo>
                <a:lnTo>
                  <a:pt x="5972174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82049" y="8505824"/>
            <a:ext cx="3409950" cy="9525"/>
          </a:xfrm>
          <a:custGeom>
            <a:avLst/>
            <a:gdLst/>
            <a:ahLst/>
            <a:cxnLst/>
            <a:rect l="l" t="t" r="r" b="b"/>
            <a:pathLst>
              <a:path w="3409950" h="9525">
                <a:moveTo>
                  <a:pt x="3409949" y="9524"/>
                </a:moveTo>
                <a:lnTo>
                  <a:pt x="0" y="9524"/>
                </a:lnTo>
                <a:lnTo>
                  <a:pt x="0" y="0"/>
                </a:lnTo>
                <a:lnTo>
                  <a:pt x="3409949" y="0"/>
                </a:lnTo>
                <a:lnTo>
                  <a:pt x="340994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25588" y="7205186"/>
            <a:ext cx="580390" cy="693420"/>
          </a:xfrm>
          <a:custGeom>
            <a:avLst/>
            <a:gdLst/>
            <a:ahLst/>
            <a:cxnLst/>
            <a:rect l="l" t="t" r="r" b="b"/>
            <a:pathLst>
              <a:path w="580390" h="693420">
                <a:moveTo>
                  <a:pt x="290036" y="0"/>
                </a:moveTo>
                <a:lnTo>
                  <a:pt x="580072" y="173354"/>
                </a:lnTo>
                <a:lnTo>
                  <a:pt x="580072" y="520064"/>
                </a:lnTo>
                <a:lnTo>
                  <a:pt x="290036" y="693419"/>
                </a:lnTo>
                <a:lnTo>
                  <a:pt x="0" y="520064"/>
                </a:lnTo>
                <a:lnTo>
                  <a:pt x="0" y="173354"/>
                </a:lnTo>
                <a:lnTo>
                  <a:pt x="290036" y="0"/>
                </a:lnTo>
                <a:close/>
              </a:path>
            </a:pathLst>
          </a:custGeom>
          <a:ln w="100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75657" y="7428546"/>
            <a:ext cx="346710" cy="426720"/>
          </a:xfrm>
          <a:custGeom>
            <a:avLst/>
            <a:gdLst/>
            <a:ahLst/>
            <a:cxnLst/>
            <a:rect l="l" t="t" r="r" b="b"/>
            <a:pathLst>
              <a:path w="346709" h="426720">
                <a:moveTo>
                  <a:pt x="173354" y="0"/>
                </a:moveTo>
                <a:lnTo>
                  <a:pt x="346709" y="106679"/>
                </a:lnTo>
                <a:lnTo>
                  <a:pt x="346709" y="320039"/>
                </a:lnTo>
                <a:lnTo>
                  <a:pt x="173354" y="426719"/>
                </a:lnTo>
                <a:lnTo>
                  <a:pt x="0" y="320039"/>
                </a:lnTo>
                <a:lnTo>
                  <a:pt x="0" y="106679"/>
                </a:lnTo>
                <a:lnTo>
                  <a:pt x="173354" y="0"/>
                </a:lnTo>
                <a:close/>
              </a:path>
            </a:pathLst>
          </a:custGeom>
          <a:ln w="8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599" y="752474"/>
            <a:ext cx="5962650" cy="114300"/>
          </a:xfrm>
          <a:custGeom>
            <a:avLst/>
            <a:gdLst/>
            <a:ahLst/>
            <a:cxnLst/>
            <a:rect l="l" t="t" r="r" b="b"/>
            <a:pathLst>
              <a:path w="5962650" h="114300">
                <a:moveTo>
                  <a:pt x="59626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962649" y="0"/>
                </a:lnTo>
                <a:lnTo>
                  <a:pt x="5962649" y="114299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732790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자료정리 비서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-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작업 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371600"/>
            <a:ext cx="3505199" cy="3533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1728" y="2729712"/>
            <a:ext cx="5098142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4636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649" y="3682237"/>
            <a:ext cx="121094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이동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599" y="3987037"/>
            <a:ext cx="121094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폴더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649" y="4291837"/>
            <a:ext cx="179895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시스템 명령 실행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399" y="1371600"/>
            <a:ext cx="3505199" cy="3533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90330" y="2729712"/>
            <a:ext cx="3140112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436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398" y="3682237"/>
            <a:ext cx="133794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웹브라우징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6499" y="3987037"/>
            <a:ext cx="158623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자동화된 웹 작업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7448" y="4291837"/>
            <a:ext cx="22415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데이터 스크래핑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198" y="1371600"/>
            <a:ext cx="3505199" cy="3533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211964" y="2729712"/>
            <a:ext cx="2141836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2235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2199" y="3682237"/>
            <a:ext cx="174434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처리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200" y="3987037"/>
            <a:ext cx="2032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2200" y="4291837"/>
            <a:ext cx="2032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구독 해지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사용할 도구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10972800" cy="1447800"/>
            <a:chOff x="609599" y="1371599"/>
            <a:chExt cx="10972800" cy="14478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10958830" cy="1447800"/>
            </a:xfrm>
            <a:custGeom>
              <a:avLst/>
              <a:gdLst/>
              <a:ahLst/>
              <a:cxnLst/>
              <a:rect l="l" t="t" r="r" b="b"/>
              <a:pathLst>
                <a:path w="10958830" h="1447800">
                  <a:moveTo>
                    <a:pt x="10905113" y="1447799"/>
                  </a:moveTo>
                  <a:lnTo>
                    <a:pt x="40048" y="1447799"/>
                  </a:lnTo>
                  <a:lnTo>
                    <a:pt x="37260" y="1447433"/>
                  </a:lnTo>
                  <a:lnTo>
                    <a:pt x="5659" y="1419280"/>
                  </a:lnTo>
                  <a:lnTo>
                    <a:pt x="0" y="1394402"/>
                  </a:lnTo>
                  <a:lnTo>
                    <a:pt x="0" y="1390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1394402"/>
                  </a:lnTo>
                  <a:lnTo>
                    <a:pt x="10939118" y="1433714"/>
                  </a:lnTo>
                  <a:lnTo>
                    <a:pt x="10908829" y="1447433"/>
                  </a:lnTo>
                  <a:lnTo>
                    <a:pt x="10905113" y="14477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599"/>
              <a:ext cx="57150" cy="1447800"/>
            </a:xfrm>
            <a:custGeom>
              <a:avLst/>
              <a:gdLst/>
              <a:ahLst/>
              <a:cxnLst/>
              <a:rect l="l" t="t" r="r" b="b"/>
              <a:pathLst>
                <a:path w="57150" h="1447800">
                  <a:moveTo>
                    <a:pt x="57150" y="1447799"/>
                  </a:moveTo>
                  <a:lnTo>
                    <a:pt x="49571" y="1447799"/>
                  </a:lnTo>
                  <a:lnTo>
                    <a:pt x="42281" y="1446349"/>
                  </a:lnTo>
                  <a:lnTo>
                    <a:pt x="7250" y="1419521"/>
                  </a:lnTo>
                  <a:lnTo>
                    <a:pt x="0" y="1398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390649"/>
                  </a:lnTo>
                  <a:lnTo>
                    <a:pt x="36944" y="1431060"/>
                  </a:lnTo>
                  <a:lnTo>
                    <a:pt x="51448" y="1446753"/>
                  </a:lnTo>
                  <a:lnTo>
                    <a:pt x="57150" y="14477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6774" y="1600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2" y="452807"/>
                  </a:lnTo>
                  <a:lnTo>
                    <a:pt x="141118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1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1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9" y="13356"/>
                  </a:lnTo>
                  <a:lnTo>
                    <a:pt x="195070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9"/>
                  </a:lnTo>
                  <a:lnTo>
                    <a:pt x="454729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7" y="326351"/>
                  </a:lnTo>
                  <a:lnTo>
                    <a:pt x="412206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9" y="454729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6774" y="1600199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30">
                  <a:moveTo>
                    <a:pt x="251006" y="455930"/>
                  </a:moveTo>
                  <a:lnTo>
                    <a:pt x="206192" y="455930"/>
                  </a:lnTo>
                  <a:lnTo>
                    <a:pt x="195070" y="454660"/>
                  </a:lnTo>
                  <a:lnTo>
                    <a:pt x="141118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8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8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274" y="217170"/>
                  </a:lnTo>
                  <a:lnTo>
                    <a:pt x="6852" y="172720"/>
                  </a:lnTo>
                  <a:lnTo>
                    <a:pt x="21952" y="130810"/>
                  </a:lnTo>
                  <a:lnTo>
                    <a:pt x="44993" y="91440"/>
                  </a:lnTo>
                  <a:lnTo>
                    <a:pt x="59208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70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9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3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6" y="31750"/>
                  </a:lnTo>
                  <a:lnTo>
                    <a:pt x="119000" y="38100"/>
                  </a:lnTo>
                  <a:lnTo>
                    <a:pt x="112854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9" y="111760"/>
                  </a:lnTo>
                  <a:lnTo>
                    <a:pt x="23455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4" y="414020"/>
                  </a:lnTo>
                  <a:lnTo>
                    <a:pt x="119000" y="417830"/>
                  </a:lnTo>
                  <a:lnTo>
                    <a:pt x="131656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3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9" y="454660"/>
                  </a:lnTo>
                  <a:lnTo>
                    <a:pt x="251006" y="455930"/>
                  </a:lnTo>
                  <a:close/>
                </a:path>
                <a:path w="457200" h="455930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6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3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7" y="406400"/>
                  </a:lnTo>
                  <a:lnTo>
                    <a:pt x="362033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4" y="304800"/>
                  </a:lnTo>
                  <a:lnTo>
                    <a:pt x="444865" y="264160"/>
                  </a:lnTo>
                  <a:lnTo>
                    <a:pt x="447674" y="234950"/>
                  </a:lnTo>
                  <a:lnTo>
                    <a:pt x="447674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3" y="54610"/>
                  </a:lnTo>
                  <a:lnTo>
                    <a:pt x="356277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3" y="31750"/>
                  </a:lnTo>
                  <a:lnTo>
                    <a:pt x="319065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6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2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2" y="82550"/>
                  </a:lnTo>
                  <a:lnTo>
                    <a:pt x="430209" y="120650"/>
                  </a:lnTo>
                  <a:lnTo>
                    <a:pt x="447359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6925" y="238760"/>
                  </a:lnTo>
                  <a:lnTo>
                    <a:pt x="450347" y="283210"/>
                  </a:lnTo>
                  <a:lnTo>
                    <a:pt x="435247" y="325120"/>
                  </a:lnTo>
                  <a:lnTo>
                    <a:pt x="412206" y="36449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3" y="417830"/>
                  </a:lnTo>
                  <a:lnTo>
                    <a:pt x="316081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70924" y="1728787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4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4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4075" y="1677035"/>
            <a:ext cx="773747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파일 자동 분류 및 정리 기능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컴퓨터에 저장된 파일들을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스스로 분석하고 분류하여 체계적으로 정리해주는 시나리오입니다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3124200"/>
            <a:ext cx="3505200" cy="1733550"/>
            <a:chOff x="609599" y="3124200"/>
            <a:chExt cx="3505200" cy="1733550"/>
          </a:xfrm>
        </p:grpSpPr>
        <p:sp>
          <p:nvSpPr>
            <p:cNvPr id="11" name="object 11"/>
            <p:cNvSpPr/>
            <p:nvPr/>
          </p:nvSpPr>
          <p:spPr>
            <a:xfrm>
              <a:off x="609599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2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5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1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3668"/>
                  </a:lnTo>
                  <a:lnTo>
                    <a:pt x="3501313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7" y="1694319"/>
                  </a:lnTo>
                  <a:lnTo>
                    <a:pt x="3453536" y="1720138"/>
                  </a:lnTo>
                  <a:lnTo>
                    <a:pt x="3438958" y="1723536"/>
                  </a:lnTo>
                  <a:lnTo>
                    <a:pt x="3434002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10442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16424" y="27882"/>
                  </a:lnTo>
                  <a:lnTo>
                    <a:pt x="53270" y="3262"/>
                  </a:lnTo>
                  <a:lnTo>
                    <a:pt x="75357" y="0"/>
                  </a:lnTo>
                  <a:lnTo>
                    <a:pt x="3428157" y="0"/>
                  </a:lnTo>
                  <a:lnTo>
                    <a:pt x="3470499" y="12829"/>
                  </a:lnTo>
                  <a:lnTo>
                    <a:pt x="3478439" y="19049"/>
                  </a:lnTo>
                  <a:lnTo>
                    <a:pt x="75357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1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7" y="19049"/>
                  </a:lnTo>
                  <a:lnTo>
                    <a:pt x="3478439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000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2" y="452807"/>
                  </a:lnTo>
                  <a:lnTo>
                    <a:pt x="141118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6" y="355603"/>
                  </a:lnTo>
                  <a:lnTo>
                    <a:pt x="17401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0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9" y="13356"/>
                  </a:lnTo>
                  <a:lnTo>
                    <a:pt x="195070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8"/>
                  </a:lnTo>
                  <a:lnTo>
                    <a:pt x="454729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7" y="326351"/>
                  </a:lnTo>
                  <a:lnTo>
                    <a:pt x="412206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9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000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70" y="454660"/>
                  </a:lnTo>
                  <a:lnTo>
                    <a:pt x="141118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8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8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4392" y="182880"/>
                  </a:lnTo>
                  <a:lnTo>
                    <a:pt x="17400" y="140970"/>
                  </a:lnTo>
                  <a:lnTo>
                    <a:pt x="38525" y="100330"/>
                  </a:lnTo>
                  <a:lnTo>
                    <a:pt x="59208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70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9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3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6" y="31750"/>
                  </a:lnTo>
                  <a:lnTo>
                    <a:pt x="119000" y="38100"/>
                  </a:lnTo>
                  <a:lnTo>
                    <a:pt x="112854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9" y="111760"/>
                  </a:lnTo>
                  <a:lnTo>
                    <a:pt x="23455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4" y="414020"/>
                  </a:lnTo>
                  <a:lnTo>
                    <a:pt x="119000" y="417830"/>
                  </a:lnTo>
                  <a:lnTo>
                    <a:pt x="131656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3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9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6" y="441960"/>
                  </a:lnTo>
                  <a:lnTo>
                    <a:pt x="285328" y="439420"/>
                  </a:lnTo>
                  <a:lnTo>
                    <a:pt x="299060" y="435610"/>
                  </a:lnTo>
                  <a:lnTo>
                    <a:pt x="319064" y="427990"/>
                  </a:lnTo>
                  <a:lnTo>
                    <a:pt x="325543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7" y="406400"/>
                  </a:lnTo>
                  <a:lnTo>
                    <a:pt x="362033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4" y="304800"/>
                  </a:lnTo>
                  <a:lnTo>
                    <a:pt x="444865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3" y="54610"/>
                  </a:lnTo>
                  <a:lnTo>
                    <a:pt x="356277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3" y="31750"/>
                  </a:lnTo>
                  <a:lnTo>
                    <a:pt x="319064" y="27940"/>
                  </a:lnTo>
                  <a:lnTo>
                    <a:pt x="299060" y="20320"/>
                  </a:lnTo>
                  <a:lnTo>
                    <a:pt x="285328" y="16510"/>
                  </a:lnTo>
                  <a:lnTo>
                    <a:pt x="278376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2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2" y="82550"/>
                  </a:lnTo>
                  <a:lnTo>
                    <a:pt x="430209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7" y="273050"/>
                  </a:lnTo>
                  <a:lnTo>
                    <a:pt x="439798" y="314960"/>
                  </a:lnTo>
                  <a:lnTo>
                    <a:pt x="418673" y="35560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3" y="417830"/>
                  </a:lnTo>
                  <a:lnTo>
                    <a:pt x="316081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4" y="3479006"/>
              <a:ext cx="214312" cy="1666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87399" y="3835731"/>
            <a:ext cx="3035300" cy="8375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 분류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69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파일 유형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내용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생성일 등을 분석하여 자동으로 적 절한 폴더에 분류합니다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43399" y="3124200"/>
            <a:ext cx="3505200" cy="1733550"/>
            <a:chOff x="4343399" y="3124200"/>
            <a:chExt cx="3505200" cy="1733550"/>
          </a:xfrm>
        </p:grpSpPr>
        <p:sp>
          <p:nvSpPr>
            <p:cNvPr id="18" name="object 18"/>
            <p:cNvSpPr/>
            <p:nvPr/>
          </p:nvSpPr>
          <p:spPr>
            <a:xfrm>
              <a:off x="4343399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2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5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1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3668"/>
                  </a:lnTo>
                  <a:lnTo>
                    <a:pt x="3501313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7" y="1694319"/>
                  </a:lnTo>
                  <a:lnTo>
                    <a:pt x="3453536" y="1720138"/>
                  </a:lnTo>
                  <a:lnTo>
                    <a:pt x="3438957" y="1723536"/>
                  </a:lnTo>
                  <a:lnTo>
                    <a:pt x="3434002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44241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607" y="61330"/>
                  </a:lnTo>
                  <a:lnTo>
                    <a:pt x="2420" y="54112"/>
                  </a:lnTo>
                  <a:lnTo>
                    <a:pt x="4854" y="47327"/>
                  </a:lnTo>
                  <a:lnTo>
                    <a:pt x="4957" y="47038"/>
                  </a:lnTo>
                  <a:lnTo>
                    <a:pt x="33014" y="12829"/>
                  </a:lnTo>
                  <a:lnTo>
                    <a:pt x="75357" y="0"/>
                  </a:lnTo>
                  <a:lnTo>
                    <a:pt x="3428157" y="0"/>
                  </a:lnTo>
                  <a:lnTo>
                    <a:pt x="3470498" y="12829"/>
                  </a:lnTo>
                  <a:lnTo>
                    <a:pt x="3478438" y="19049"/>
                  </a:lnTo>
                  <a:lnTo>
                    <a:pt x="75357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0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7" y="19049"/>
                  </a:lnTo>
                  <a:lnTo>
                    <a:pt x="3478438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338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1" y="452807"/>
                  </a:lnTo>
                  <a:lnTo>
                    <a:pt x="141117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0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0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8" y="13356"/>
                  </a:lnTo>
                  <a:lnTo>
                    <a:pt x="195069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7" y="44993"/>
                  </a:lnTo>
                  <a:lnTo>
                    <a:pt x="397990" y="75090"/>
                  </a:lnTo>
                  <a:lnTo>
                    <a:pt x="424683" y="111086"/>
                  </a:lnTo>
                  <a:lnTo>
                    <a:pt x="443842" y="151598"/>
                  </a:lnTo>
                  <a:lnTo>
                    <a:pt x="454728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6" y="284158"/>
                  </a:lnTo>
                  <a:lnTo>
                    <a:pt x="435246" y="326351"/>
                  </a:lnTo>
                  <a:lnTo>
                    <a:pt x="412205" y="364788"/>
                  </a:lnTo>
                  <a:lnTo>
                    <a:pt x="382108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8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338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69" y="454660"/>
                  </a:lnTo>
                  <a:lnTo>
                    <a:pt x="141117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7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7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4392" y="182880"/>
                  </a:lnTo>
                  <a:lnTo>
                    <a:pt x="17400" y="140970"/>
                  </a:lnTo>
                  <a:lnTo>
                    <a:pt x="38525" y="100330"/>
                  </a:lnTo>
                  <a:lnTo>
                    <a:pt x="59207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69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8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2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5" y="31750"/>
                  </a:lnTo>
                  <a:lnTo>
                    <a:pt x="119000" y="38100"/>
                  </a:lnTo>
                  <a:lnTo>
                    <a:pt x="112853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8" y="111760"/>
                  </a:lnTo>
                  <a:lnTo>
                    <a:pt x="23454" y="151130"/>
                  </a:lnTo>
                  <a:lnTo>
                    <a:pt x="12334" y="191770"/>
                  </a:lnTo>
                  <a:lnTo>
                    <a:pt x="9525" y="220980"/>
                  </a:lnTo>
                  <a:lnTo>
                    <a:pt x="9525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3" y="414020"/>
                  </a:lnTo>
                  <a:lnTo>
                    <a:pt x="119000" y="417830"/>
                  </a:lnTo>
                  <a:lnTo>
                    <a:pt x="131655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2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8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5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2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6" y="406400"/>
                  </a:lnTo>
                  <a:lnTo>
                    <a:pt x="362032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3" y="304800"/>
                  </a:lnTo>
                  <a:lnTo>
                    <a:pt x="444864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2" y="54610"/>
                  </a:lnTo>
                  <a:lnTo>
                    <a:pt x="356276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2" y="31750"/>
                  </a:lnTo>
                  <a:lnTo>
                    <a:pt x="319064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5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1" y="26670"/>
                  </a:lnTo>
                  <a:lnTo>
                    <a:pt x="373623" y="50800"/>
                  </a:lnTo>
                  <a:lnTo>
                    <a:pt x="397990" y="74930"/>
                  </a:lnTo>
                  <a:lnTo>
                    <a:pt x="405311" y="82550"/>
                  </a:lnTo>
                  <a:lnTo>
                    <a:pt x="430208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6" y="273050"/>
                  </a:lnTo>
                  <a:lnTo>
                    <a:pt x="439797" y="314960"/>
                  </a:lnTo>
                  <a:lnTo>
                    <a:pt x="418672" y="355600"/>
                  </a:lnTo>
                  <a:lnTo>
                    <a:pt x="397990" y="381000"/>
                  </a:lnTo>
                  <a:lnTo>
                    <a:pt x="390244" y="389890"/>
                  </a:lnTo>
                  <a:lnTo>
                    <a:pt x="355602" y="417830"/>
                  </a:lnTo>
                  <a:lnTo>
                    <a:pt x="316080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6774" y="3479006"/>
              <a:ext cx="162762" cy="1627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21200" y="3822625"/>
            <a:ext cx="3056255" cy="850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스마트 태깅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5100"/>
              </a:lnSpc>
              <a:spcBef>
                <a:spcPts val="73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내용에 따라 자동으로 태그를 생성하여 검색과 관리 를 용이하게 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77198" y="3124200"/>
            <a:ext cx="3505200" cy="1733550"/>
            <a:chOff x="8077198" y="3124200"/>
            <a:chExt cx="3505200" cy="1733550"/>
          </a:xfrm>
        </p:grpSpPr>
        <p:sp>
          <p:nvSpPr>
            <p:cNvPr id="25" name="object 25"/>
            <p:cNvSpPr/>
            <p:nvPr/>
          </p:nvSpPr>
          <p:spPr>
            <a:xfrm>
              <a:off x="8077198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3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3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0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3668"/>
                  </a:lnTo>
                  <a:lnTo>
                    <a:pt x="3501312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6" y="1694319"/>
                  </a:lnTo>
                  <a:lnTo>
                    <a:pt x="3453537" y="1720138"/>
                  </a:lnTo>
                  <a:lnTo>
                    <a:pt x="3438957" y="1723536"/>
                  </a:lnTo>
                  <a:lnTo>
                    <a:pt x="3434003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078041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607" y="61330"/>
                  </a:lnTo>
                  <a:lnTo>
                    <a:pt x="2419" y="54112"/>
                  </a:lnTo>
                  <a:lnTo>
                    <a:pt x="4853" y="47327"/>
                  </a:lnTo>
                  <a:lnTo>
                    <a:pt x="4957" y="47038"/>
                  </a:lnTo>
                  <a:lnTo>
                    <a:pt x="33015" y="12829"/>
                  </a:lnTo>
                  <a:lnTo>
                    <a:pt x="75358" y="0"/>
                  </a:lnTo>
                  <a:lnTo>
                    <a:pt x="3428158" y="0"/>
                  </a:lnTo>
                  <a:lnTo>
                    <a:pt x="3470499" y="12829"/>
                  </a:lnTo>
                  <a:lnTo>
                    <a:pt x="3478438" y="19049"/>
                  </a:lnTo>
                  <a:lnTo>
                    <a:pt x="75358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0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8" y="19049"/>
                  </a:lnTo>
                  <a:lnTo>
                    <a:pt x="3478438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6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1" y="452807"/>
                  </a:lnTo>
                  <a:lnTo>
                    <a:pt x="141117" y="439798"/>
                  </a:lnTo>
                  <a:lnTo>
                    <a:pt x="101595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0" y="316081"/>
                  </a:lnTo>
                  <a:lnTo>
                    <a:pt x="4391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1" y="173040"/>
                  </a:lnTo>
                  <a:lnTo>
                    <a:pt x="21951" y="130847"/>
                  </a:lnTo>
                  <a:lnTo>
                    <a:pt x="44992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8" y="13356"/>
                  </a:lnTo>
                  <a:lnTo>
                    <a:pt x="195069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8"/>
                  </a:lnTo>
                  <a:lnTo>
                    <a:pt x="454728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6" y="326351"/>
                  </a:lnTo>
                  <a:lnTo>
                    <a:pt x="412205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599" y="443842"/>
                  </a:lnTo>
                  <a:lnTo>
                    <a:pt x="262128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676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69" y="454660"/>
                  </a:lnTo>
                  <a:lnTo>
                    <a:pt x="141117" y="439420"/>
                  </a:lnTo>
                  <a:lnTo>
                    <a:pt x="101595" y="417830"/>
                  </a:lnTo>
                  <a:lnTo>
                    <a:pt x="66955" y="389890"/>
                  </a:lnTo>
                  <a:lnTo>
                    <a:pt x="59207" y="381000"/>
                  </a:lnTo>
                  <a:lnTo>
                    <a:pt x="51887" y="373380"/>
                  </a:lnTo>
                  <a:lnTo>
                    <a:pt x="26989" y="335280"/>
                  </a:lnTo>
                  <a:lnTo>
                    <a:pt x="9840" y="294640"/>
                  </a:lnTo>
                  <a:lnTo>
                    <a:pt x="1097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274" y="217170"/>
                  </a:lnTo>
                  <a:lnTo>
                    <a:pt x="6851" y="172720"/>
                  </a:lnTo>
                  <a:lnTo>
                    <a:pt x="21951" y="130810"/>
                  </a:lnTo>
                  <a:lnTo>
                    <a:pt x="44992" y="91440"/>
                  </a:lnTo>
                  <a:lnTo>
                    <a:pt x="59207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7" y="16510"/>
                  </a:lnTo>
                  <a:lnTo>
                    <a:pt x="195069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8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5" y="10160"/>
                  </a:lnTo>
                  <a:lnTo>
                    <a:pt x="178822" y="13970"/>
                  </a:lnTo>
                  <a:lnTo>
                    <a:pt x="171871" y="16510"/>
                  </a:lnTo>
                  <a:lnTo>
                    <a:pt x="158138" y="20320"/>
                  </a:lnTo>
                  <a:lnTo>
                    <a:pt x="138134" y="27940"/>
                  </a:lnTo>
                  <a:lnTo>
                    <a:pt x="131655" y="31750"/>
                  </a:lnTo>
                  <a:lnTo>
                    <a:pt x="118999" y="38100"/>
                  </a:lnTo>
                  <a:lnTo>
                    <a:pt x="112853" y="41910"/>
                  </a:lnTo>
                  <a:lnTo>
                    <a:pt x="100921" y="49530"/>
                  </a:lnTo>
                  <a:lnTo>
                    <a:pt x="95165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8" y="111760"/>
                  </a:lnTo>
                  <a:lnTo>
                    <a:pt x="23454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3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5" y="401320"/>
                  </a:lnTo>
                  <a:lnTo>
                    <a:pt x="100921" y="406400"/>
                  </a:lnTo>
                  <a:lnTo>
                    <a:pt x="112853" y="414020"/>
                  </a:lnTo>
                  <a:lnTo>
                    <a:pt x="118999" y="417830"/>
                  </a:lnTo>
                  <a:lnTo>
                    <a:pt x="131655" y="424180"/>
                  </a:lnTo>
                  <a:lnTo>
                    <a:pt x="138134" y="427990"/>
                  </a:lnTo>
                  <a:lnTo>
                    <a:pt x="158138" y="435610"/>
                  </a:lnTo>
                  <a:lnTo>
                    <a:pt x="171870" y="439420"/>
                  </a:lnTo>
                  <a:lnTo>
                    <a:pt x="178822" y="441960"/>
                  </a:lnTo>
                  <a:lnTo>
                    <a:pt x="199985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8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1" y="447040"/>
                  </a:lnTo>
                  <a:lnTo>
                    <a:pt x="257212" y="445770"/>
                  </a:lnTo>
                  <a:lnTo>
                    <a:pt x="278375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2" y="424180"/>
                  </a:lnTo>
                  <a:lnTo>
                    <a:pt x="338197" y="417830"/>
                  </a:lnTo>
                  <a:lnTo>
                    <a:pt x="344344" y="414020"/>
                  </a:lnTo>
                  <a:lnTo>
                    <a:pt x="356276" y="406400"/>
                  </a:lnTo>
                  <a:lnTo>
                    <a:pt x="362032" y="401320"/>
                  </a:lnTo>
                  <a:lnTo>
                    <a:pt x="373124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39" y="344170"/>
                  </a:lnTo>
                  <a:lnTo>
                    <a:pt x="433743" y="304800"/>
                  </a:lnTo>
                  <a:lnTo>
                    <a:pt x="444864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4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4" y="63500"/>
                  </a:lnTo>
                  <a:lnTo>
                    <a:pt x="362032" y="54610"/>
                  </a:lnTo>
                  <a:lnTo>
                    <a:pt x="356276" y="49530"/>
                  </a:lnTo>
                  <a:lnTo>
                    <a:pt x="344344" y="41910"/>
                  </a:lnTo>
                  <a:lnTo>
                    <a:pt x="338197" y="38100"/>
                  </a:lnTo>
                  <a:lnTo>
                    <a:pt x="325542" y="31750"/>
                  </a:lnTo>
                  <a:lnTo>
                    <a:pt x="319064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5" y="13970"/>
                  </a:lnTo>
                  <a:lnTo>
                    <a:pt x="257212" y="10160"/>
                  </a:lnTo>
                  <a:lnTo>
                    <a:pt x="242931" y="8890"/>
                  </a:lnTo>
                  <a:lnTo>
                    <a:pt x="294959" y="8890"/>
                  </a:lnTo>
                  <a:lnTo>
                    <a:pt x="336361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1" y="82550"/>
                  </a:lnTo>
                  <a:lnTo>
                    <a:pt x="430208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7" y="273050"/>
                  </a:lnTo>
                  <a:lnTo>
                    <a:pt x="439798" y="314960"/>
                  </a:lnTo>
                  <a:lnTo>
                    <a:pt x="418673" y="35560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2" y="417830"/>
                  </a:lnTo>
                  <a:lnTo>
                    <a:pt x="316080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0156" y="3477964"/>
              <a:ext cx="191392" cy="16177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255000" y="3822625"/>
            <a:ext cx="3056255" cy="850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중복 파일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5100"/>
              </a:lnSpc>
              <a:spcBef>
                <a:spcPts val="73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동일한 내용의 중복 파일을 찾아내어 정리하고 디스크 공 간을 최적화합니다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5162549"/>
            <a:ext cx="10972800" cy="819150"/>
            <a:chOff x="609599" y="5162549"/>
            <a:chExt cx="10972800" cy="819150"/>
          </a:xfrm>
        </p:grpSpPr>
        <p:sp>
          <p:nvSpPr>
            <p:cNvPr id="32" name="object 32"/>
            <p:cNvSpPr/>
            <p:nvPr/>
          </p:nvSpPr>
          <p:spPr>
            <a:xfrm>
              <a:off x="609599" y="51625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23226" y="819149"/>
                  </a:moveTo>
                  <a:lnTo>
                    <a:pt x="49571" y="819149"/>
                  </a:lnTo>
                  <a:lnTo>
                    <a:pt x="42281" y="817699"/>
                  </a:lnTo>
                  <a:lnTo>
                    <a:pt x="7250" y="790871"/>
                  </a:lnTo>
                  <a:lnTo>
                    <a:pt x="0" y="76957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0923226" y="0"/>
                  </a:lnTo>
                  <a:lnTo>
                    <a:pt x="10961418" y="22097"/>
                  </a:lnTo>
                  <a:lnTo>
                    <a:pt x="10972798" y="49570"/>
                  </a:lnTo>
                  <a:lnTo>
                    <a:pt x="10972798" y="769577"/>
                  </a:lnTo>
                  <a:lnTo>
                    <a:pt x="10950699" y="807769"/>
                  </a:lnTo>
                  <a:lnTo>
                    <a:pt x="10923226" y="8191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51625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23227" y="819149"/>
                  </a:moveTo>
                  <a:lnTo>
                    <a:pt x="49571" y="819149"/>
                  </a:lnTo>
                  <a:lnTo>
                    <a:pt x="42281" y="817699"/>
                  </a:lnTo>
                  <a:lnTo>
                    <a:pt x="7250" y="790871"/>
                  </a:lnTo>
                  <a:lnTo>
                    <a:pt x="0" y="76957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0923227" y="0"/>
                  </a:lnTo>
                  <a:lnTo>
                    <a:pt x="10930516" y="1449"/>
                  </a:lnTo>
                  <a:lnTo>
                    <a:pt x="10944520" y="7250"/>
                  </a:lnTo>
                  <a:lnTo>
                    <a:pt x="10947923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768314"/>
                  </a:lnTo>
                  <a:lnTo>
                    <a:pt x="33089" y="803581"/>
                  </a:lnTo>
                  <a:lnTo>
                    <a:pt x="50834" y="809624"/>
                  </a:lnTo>
                  <a:lnTo>
                    <a:pt x="10947924" y="809624"/>
                  </a:lnTo>
                  <a:lnTo>
                    <a:pt x="10944520" y="811898"/>
                  </a:lnTo>
                  <a:lnTo>
                    <a:pt x="10930516" y="817699"/>
                  </a:lnTo>
                  <a:lnTo>
                    <a:pt x="10923227" y="819149"/>
                  </a:lnTo>
                  <a:close/>
                </a:path>
                <a:path w="10972800" h="819150">
                  <a:moveTo>
                    <a:pt x="10947924" y="809624"/>
                  </a:moveTo>
                  <a:lnTo>
                    <a:pt x="10921963" y="809624"/>
                  </a:lnTo>
                  <a:lnTo>
                    <a:pt x="10928037" y="808415"/>
                  </a:lnTo>
                  <a:lnTo>
                    <a:pt x="10939708" y="803581"/>
                  </a:lnTo>
                  <a:lnTo>
                    <a:pt x="10963272" y="768314"/>
                  </a:lnTo>
                  <a:lnTo>
                    <a:pt x="10963272" y="50833"/>
                  </a:lnTo>
                  <a:lnTo>
                    <a:pt x="10939708" y="15566"/>
                  </a:lnTo>
                  <a:lnTo>
                    <a:pt x="10921963" y="9524"/>
                  </a:lnTo>
                  <a:lnTo>
                    <a:pt x="10947923" y="9524"/>
                  </a:lnTo>
                  <a:lnTo>
                    <a:pt x="10971348" y="42280"/>
                  </a:lnTo>
                  <a:lnTo>
                    <a:pt x="10972799" y="49570"/>
                  </a:lnTo>
                  <a:lnTo>
                    <a:pt x="10972799" y="769577"/>
                  </a:lnTo>
                  <a:lnTo>
                    <a:pt x="10971348" y="776867"/>
                  </a:lnTo>
                  <a:lnTo>
                    <a:pt x="10965547" y="790871"/>
                  </a:lnTo>
                  <a:lnTo>
                    <a:pt x="10961418" y="797051"/>
                  </a:lnTo>
                  <a:lnTo>
                    <a:pt x="10950700" y="807769"/>
                  </a:lnTo>
                  <a:lnTo>
                    <a:pt x="10947924" y="809624"/>
                  </a:lnTo>
                  <a:close/>
                </a:path>
              </a:pathLst>
            </a:custGeom>
            <a:solidFill>
              <a:srgbClr val="372FA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71524" y="54578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96974" y="5256896"/>
            <a:ext cx="8785226" cy="5552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5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 </a:t>
            </a: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활용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파일 시스템을 조작하고 터미널 명령어를 실행하여 자동으로 파일을 이동하고 폴더를 생성합니다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58249" y="0"/>
            <a:ext cx="3333750" cy="3333750"/>
          </a:xfrm>
          <a:custGeom>
            <a:avLst/>
            <a:gdLst/>
            <a:ahLst/>
            <a:cxnLst/>
            <a:rect l="l" t="t" r="r" b="b"/>
            <a:pathLst>
              <a:path w="3333750" h="3333750">
                <a:moveTo>
                  <a:pt x="2381249" y="3333749"/>
                </a:moveTo>
                <a:lnTo>
                  <a:pt x="2322810" y="3333032"/>
                </a:lnTo>
                <a:lnTo>
                  <a:pt x="2264406" y="3330880"/>
                </a:lnTo>
                <a:lnTo>
                  <a:pt x="2206073" y="3327297"/>
                </a:lnTo>
                <a:lnTo>
                  <a:pt x="2147846" y="3322283"/>
                </a:lnTo>
                <a:lnTo>
                  <a:pt x="2089760" y="3315841"/>
                </a:lnTo>
                <a:lnTo>
                  <a:pt x="2031849" y="3307976"/>
                </a:lnTo>
                <a:lnTo>
                  <a:pt x="1974146" y="3298691"/>
                </a:lnTo>
                <a:lnTo>
                  <a:pt x="1916689" y="3287994"/>
                </a:lnTo>
                <a:lnTo>
                  <a:pt x="1859514" y="3275889"/>
                </a:lnTo>
                <a:lnTo>
                  <a:pt x="1802652" y="3262385"/>
                </a:lnTo>
                <a:lnTo>
                  <a:pt x="1746140" y="3247490"/>
                </a:lnTo>
                <a:lnTo>
                  <a:pt x="1690009" y="3231213"/>
                </a:lnTo>
                <a:lnTo>
                  <a:pt x="1634294" y="3213563"/>
                </a:lnTo>
                <a:lnTo>
                  <a:pt x="1579030" y="3194551"/>
                </a:lnTo>
                <a:lnTo>
                  <a:pt x="1524248" y="3174188"/>
                </a:lnTo>
                <a:lnTo>
                  <a:pt x="1469984" y="3152487"/>
                </a:lnTo>
                <a:lnTo>
                  <a:pt x="1416268" y="3129461"/>
                </a:lnTo>
                <a:lnTo>
                  <a:pt x="1363132" y="3105123"/>
                </a:lnTo>
                <a:lnTo>
                  <a:pt x="1310612" y="3079490"/>
                </a:lnTo>
                <a:lnTo>
                  <a:pt x="1258737" y="3052574"/>
                </a:lnTo>
                <a:lnTo>
                  <a:pt x="1207536" y="3024394"/>
                </a:lnTo>
                <a:lnTo>
                  <a:pt x="1157043" y="2994965"/>
                </a:lnTo>
                <a:lnTo>
                  <a:pt x="1107286" y="2964307"/>
                </a:lnTo>
                <a:lnTo>
                  <a:pt x="1058298" y="2932436"/>
                </a:lnTo>
                <a:lnTo>
                  <a:pt x="1010106" y="2899373"/>
                </a:lnTo>
                <a:lnTo>
                  <a:pt x="962741" y="2865137"/>
                </a:lnTo>
                <a:lnTo>
                  <a:pt x="916230" y="2829749"/>
                </a:lnTo>
                <a:lnTo>
                  <a:pt x="870601" y="2793230"/>
                </a:lnTo>
                <a:lnTo>
                  <a:pt x="825881" y="2755602"/>
                </a:lnTo>
                <a:lnTo>
                  <a:pt x="782100" y="2716889"/>
                </a:lnTo>
                <a:lnTo>
                  <a:pt x="739281" y="2677113"/>
                </a:lnTo>
                <a:lnTo>
                  <a:pt x="697451" y="2636297"/>
                </a:lnTo>
                <a:lnTo>
                  <a:pt x="656635" y="2594467"/>
                </a:lnTo>
                <a:lnTo>
                  <a:pt x="616859" y="2551649"/>
                </a:lnTo>
                <a:lnTo>
                  <a:pt x="578146" y="2507867"/>
                </a:lnTo>
                <a:lnTo>
                  <a:pt x="540519" y="2463148"/>
                </a:lnTo>
                <a:lnTo>
                  <a:pt x="503999" y="2417519"/>
                </a:lnTo>
                <a:lnTo>
                  <a:pt x="468611" y="2371008"/>
                </a:lnTo>
                <a:lnTo>
                  <a:pt x="434375" y="2323642"/>
                </a:lnTo>
                <a:lnTo>
                  <a:pt x="401312" y="2275451"/>
                </a:lnTo>
                <a:lnTo>
                  <a:pt x="369441" y="2226462"/>
                </a:lnTo>
                <a:lnTo>
                  <a:pt x="338782" y="2176706"/>
                </a:lnTo>
                <a:lnTo>
                  <a:pt x="309354" y="2126213"/>
                </a:lnTo>
                <a:lnTo>
                  <a:pt x="281174" y="2075013"/>
                </a:lnTo>
                <a:lnTo>
                  <a:pt x="254259" y="2023136"/>
                </a:lnTo>
                <a:lnTo>
                  <a:pt x="228624" y="1970615"/>
                </a:lnTo>
                <a:lnTo>
                  <a:pt x="204287" y="1917480"/>
                </a:lnTo>
                <a:lnTo>
                  <a:pt x="181261" y="1863764"/>
                </a:lnTo>
                <a:lnTo>
                  <a:pt x="159559" y="1809499"/>
                </a:lnTo>
                <a:lnTo>
                  <a:pt x="139197" y="1754718"/>
                </a:lnTo>
                <a:lnTo>
                  <a:pt x="120185" y="1699454"/>
                </a:lnTo>
                <a:lnTo>
                  <a:pt x="102534" y="1643740"/>
                </a:lnTo>
                <a:lnTo>
                  <a:pt x="86257" y="1587609"/>
                </a:lnTo>
                <a:lnTo>
                  <a:pt x="71361" y="1531096"/>
                </a:lnTo>
                <a:lnTo>
                  <a:pt x="57858" y="1474234"/>
                </a:lnTo>
                <a:lnTo>
                  <a:pt x="45754" y="1417058"/>
                </a:lnTo>
                <a:lnTo>
                  <a:pt x="35056" y="1359602"/>
                </a:lnTo>
                <a:lnTo>
                  <a:pt x="25772" y="1301901"/>
                </a:lnTo>
                <a:lnTo>
                  <a:pt x="17907" y="1243990"/>
                </a:lnTo>
                <a:lnTo>
                  <a:pt x="11466" y="1185903"/>
                </a:lnTo>
                <a:lnTo>
                  <a:pt x="6451" y="1127675"/>
                </a:lnTo>
                <a:lnTo>
                  <a:pt x="2867" y="1069342"/>
                </a:lnTo>
                <a:lnTo>
                  <a:pt x="716" y="1010938"/>
                </a:lnTo>
                <a:lnTo>
                  <a:pt x="0" y="952499"/>
                </a:lnTo>
                <a:lnTo>
                  <a:pt x="178" y="923276"/>
                </a:lnTo>
                <a:lnTo>
                  <a:pt x="1613" y="864854"/>
                </a:lnTo>
                <a:lnTo>
                  <a:pt x="4480" y="806477"/>
                </a:lnTo>
                <a:lnTo>
                  <a:pt x="8780" y="748197"/>
                </a:lnTo>
                <a:lnTo>
                  <a:pt x="14509" y="690031"/>
                </a:lnTo>
                <a:lnTo>
                  <a:pt x="21662" y="632031"/>
                </a:lnTo>
                <a:lnTo>
                  <a:pt x="30238" y="574216"/>
                </a:lnTo>
                <a:lnTo>
                  <a:pt x="40228" y="516638"/>
                </a:lnTo>
                <a:lnTo>
                  <a:pt x="51631" y="459313"/>
                </a:lnTo>
                <a:lnTo>
                  <a:pt x="64434" y="402294"/>
                </a:lnTo>
                <a:lnTo>
                  <a:pt x="78637" y="345598"/>
                </a:lnTo>
                <a:lnTo>
                  <a:pt x="94223" y="289277"/>
                </a:lnTo>
                <a:lnTo>
                  <a:pt x="111190" y="233346"/>
                </a:lnTo>
                <a:lnTo>
                  <a:pt x="129521" y="177856"/>
                </a:lnTo>
                <a:lnTo>
                  <a:pt x="149211" y="122825"/>
                </a:lnTo>
                <a:lnTo>
                  <a:pt x="170243" y="68302"/>
                </a:lnTo>
                <a:lnTo>
                  <a:pt x="192610" y="14304"/>
                </a:lnTo>
                <a:lnTo>
                  <a:pt x="3333750" y="0"/>
                </a:lnTo>
                <a:lnTo>
                  <a:pt x="3333750" y="3134901"/>
                </a:lnTo>
                <a:lnTo>
                  <a:pt x="3292512" y="3152487"/>
                </a:lnTo>
                <a:lnTo>
                  <a:pt x="3238248" y="3174188"/>
                </a:lnTo>
                <a:lnTo>
                  <a:pt x="3183467" y="3194551"/>
                </a:lnTo>
                <a:lnTo>
                  <a:pt x="3128203" y="3213563"/>
                </a:lnTo>
                <a:lnTo>
                  <a:pt x="3072488" y="3231213"/>
                </a:lnTo>
                <a:lnTo>
                  <a:pt x="3016358" y="3247490"/>
                </a:lnTo>
                <a:lnTo>
                  <a:pt x="2959845" y="3262385"/>
                </a:lnTo>
                <a:lnTo>
                  <a:pt x="2902985" y="3275889"/>
                </a:lnTo>
                <a:lnTo>
                  <a:pt x="2845808" y="3287994"/>
                </a:lnTo>
                <a:lnTo>
                  <a:pt x="2788353" y="3298691"/>
                </a:lnTo>
                <a:lnTo>
                  <a:pt x="2730651" y="3307976"/>
                </a:lnTo>
                <a:lnTo>
                  <a:pt x="2672742" y="3315841"/>
                </a:lnTo>
                <a:lnTo>
                  <a:pt x="2614652" y="3322283"/>
                </a:lnTo>
                <a:lnTo>
                  <a:pt x="2556425" y="3327297"/>
                </a:lnTo>
                <a:lnTo>
                  <a:pt x="2498096" y="3330880"/>
                </a:lnTo>
                <a:lnTo>
                  <a:pt x="2439689" y="3333032"/>
                </a:lnTo>
                <a:lnTo>
                  <a:pt x="2381249" y="3333749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952499"/>
            <a:ext cx="1714500" cy="38100"/>
          </a:xfrm>
          <a:custGeom>
            <a:avLst/>
            <a:gdLst/>
            <a:ahLst/>
            <a:cxnLst/>
            <a:rect l="l" t="t" r="r" b="b"/>
            <a:pathLst>
              <a:path w="1714500" h="38100">
                <a:moveTo>
                  <a:pt x="1714499" y="38099"/>
                </a:moveTo>
                <a:lnTo>
                  <a:pt x="0" y="38099"/>
                </a:lnTo>
                <a:lnTo>
                  <a:pt x="0" y="0"/>
                </a:lnTo>
                <a:lnTo>
                  <a:pt x="1714499" y="0"/>
                </a:lnTo>
                <a:lnTo>
                  <a:pt x="1714499" y="38099"/>
                </a:lnTo>
                <a:close/>
              </a:path>
            </a:pathLst>
          </a:custGeom>
          <a:solidFill>
            <a:srgbClr val="6266F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57599" y="6467474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19824" y="6419849"/>
            <a:ext cx="5972175" cy="9525"/>
          </a:xfrm>
          <a:custGeom>
            <a:avLst/>
            <a:gdLst/>
            <a:ahLst/>
            <a:cxnLst/>
            <a:rect l="l" t="t" r="r" b="b"/>
            <a:pathLst>
              <a:path w="5972175" h="9525">
                <a:moveTo>
                  <a:pt x="5972174" y="9524"/>
                </a:moveTo>
                <a:lnTo>
                  <a:pt x="0" y="9524"/>
                </a:lnTo>
                <a:lnTo>
                  <a:pt x="0" y="0"/>
                </a:lnTo>
                <a:lnTo>
                  <a:pt x="5972174" y="0"/>
                </a:lnTo>
                <a:lnTo>
                  <a:pt x="5972174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82049" y="6372224"/>
            <a:ext cx="3409950" cy="9525"/>
          </a:xfrm>
          <a:custGeom>
            <a:avLst/>
            <a:gdLst/>
            <a:ahLst/>
            <a:cxnLst/>
            <a:rect l="l" t="t" r="r" b="b"/>
            <a:pathLst>
              <a:path w="3409950" h="9525">
                <a:moveTo>
                  <a:pt x="3409949" y="9524"/>
                </a:moveTo>
                <a:lnTo>
                  <a:pt x="0" y="9524"/>
                </a:lnTo>
                <a:lnTo>
                  <a:pt x="0" y="0"/>
                </a:lnTo>
                <a:lnTo>
                  <a:pt x="3409949" y="0"/>
                </a:lnTo>
                <a:lnTo>
                  <a:pt x="340994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425588" y="5071586"/>
            <a:ext cx="580390" cy="693420"/>
          </a:xfrm>
          <a:custGeom>
            <a:avLst/>
            <a:gdLst/>
            <a:ahLst/>
            <a:cxnLst/>
            <a:rect l="l" t="t" r="r" b="b"/>
            <a:pathLst>
              <a:path w="580390" h="693420">
                <a:moveTo>
                  <a:pt x="290036" y="0"/>
                </a:moveTo>
                <a:lnTo>
                  <a:pt x="580072" y="173354"/>
                </a:lnTo>
                <a:lnTo>
                  <a:pt x="580072" y="520064"/>
                </a:lnTo>
                <a:lnTo>
                  <a:pt x="290036" y="693419"/>
                </a:lnTo>
                <a:lnTo>
                  <a:pt x="0" y="520064"/>
                </a:lnTo>
                <a:lnTo>
                  <a:pt x="0" y="173354"/>
                </a:lnTo>
                <a:lnTo>
                  <a:pt x="290036" y="0"/>
                </a:lnTo>
                <a:close/>
              </a:path>
            </a:pathLst>
          </a:custGeom>
          <a:ln w="100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75657" y="5294947"/>
            <a:ext cx="346710" cy="426720"/>
          </a:xfrm>
          <a:custGeom>
            <a:avLst/>
            <a:gdLst/>
            <a:ahLst/>
            <a:cxnLst/>
            <a:rect l="l" t="t" r="r" b="b"/>
            <a:pathLst>
              <a:path w="346709" h="426720">
                <a:moveTo>
                  <a:pt x="173354" y="0"/>
                </a:moveTo>
                <a:lnTo>
                  <a:pt x="346709" y="106679"/>
                </a:lnTo>
                <a:lnTo>
                  <a:pt x="346709" y="320039"/>
                </a:lnTo>
                <a:lnTo>
                  <a:pt x="173354" y="426719"/>
                </a:lnTo>
                <a:lnTo>
                  <a:pt x="0" y="320039"/>
                </a:lnTo>
                <a:lnTo>
                  <a:pt x="0" y="106679"/>
                </a:lnTo>
                <a:lnTo>
                  <a:pt x="173354" y="0"/>
                </a:lnTo>
                <a:close/>
              </a:path>
            </a:pathLst>
          </a:custGeom>
          <a:ln w="8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599" y="752474"/>
            <a:ext cx="5038725" cy="114300"/>
          </a:xfrm>
          <a:custGeom>
            <a:avLst/>
            <a:gdLst/>
            <a:ahLst/>
            <a:cxnLst/>
            <a:rect l="l" t="t" r="r" b="b"/>
            <a:pathLst>
              <a:path w="5038725" h="114300">
                <a:moveTo>
                  <a:pt x="5038724" y="114299"/>
                </a:moveTo>
                <a:lnTo>
                  <a:pt x="0" y="114299"/>
                </a:lnTo>
                <a:lnTo>
                  <a:pt x="0" y="0"/>
                </a:lnTo>
                <a:lnTo>
                  <a:pt x="5038724" y="0"/>
                </a:lnTo>
                <a:lnTo>
                  <a:pt x="5038724" y="114299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295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1.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컴퓨터 시스템 파일정리</a:t>
            </a:r>
            <a:endParaRPr sz="29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62900"/>
          </a:xfrm>
          <a:custGeom>
            <a:avLst/>
            <a:gdLst/>
            <a:ahLst/>
            <a:cxnLst/>
            <a:rect l="l" t="t" r="r" b="b"/>
            <a:pathLst>
              <a:path w="12192000" h="7962900">
                <a:moveTo>
                  <a:pt x="12191999" y="7962899"/>
                </a:moveTo>
                <a:lnTo>
                  <a:pt x="0" y="7962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9628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298511"/>
            <a:ext cx="4772661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효과적인 </a:t>
            </a:r>
            <a:r>
              <a:rPr sz="145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프롬프트 작성을 위한 </a:t>
            </a:r>
            <a:r>
              <a:rPr sz="145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5</a:t>
            </a: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가지 핵심 원칙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943099"/>
            <a:ext cx="10972800" cy="914400"/>
            <a:chOff x="609599" y="1943099"/>
            <a:chExt cx="10972800" cy="914400"/>
          </a:xfrm>
        </p:grpSpPr>
        <p:sp>
          <p:nvSpPr>
            <p:cNvPr id="5" name="object 5"/>
            <p:cNvSpPr/>
            <p:nvPr/>
          </p:nvSpPr>
          <p:spPr>
            <a:xfrm>
              <a:off x="623887" y="19430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80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4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9587" y="19430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7171" y="2276031"/>
            <a:ext cx="278991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6323" y="2285999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145972" y="265430"/>
                </a:moveTo>
                <a:lnTo>
                  <a:pt x="119830" y="265430"/>
                </a:lnTo>
                <a:lnTo>
                  <a:pt x="94191" y="260350"/>
                </a:lnTo>
                <a:lnTo>
                  <a:pt x="87984" y="257810"/>
                </a:lnTo>
                <a:lnTo>
                  <a:pt x="81870" y="256540"/>
                </a:lnTo>
                <a:lnTo>
                  <a:pt x="75879" y="252730"/>
                </a:lnTo>
                <a:lnTo>
                  <a:pt x="70040" y="250190"/>
                </a:lnTo>
                <a:lnTo>
                  <a:pt x="64352" y="247650"/>
                </a:lnTo>
                <a:lnTo>
                  <a:pt x="58816" y="243840"/>
                </a:lnTo>
                <a:lnTo>
                  <a:pt x="53458" y="240030"/>
                </a:lnTo>
                <a:lnTo>
                  <a:pt x="48304" y="236220"/>
                </a:lnTo>
                <a:lnTo>
                  <a:pt x="43354" y="231140"/>
                </a:lnTo>
                <a:lnTo>
                  <a:pt x="38608" y="227330"/>
                </a:lnTo>
                <a:lnTo>
                  <a:pt x="18518" y="200660"/>
                </a:lnTo>
                <a:lnTo>
                  <a:pt x="15296" y="195580"/>
                </a:lnTo>
                <a:lnTo>
                  <a:pt x="12357" y="189230"/>
                </a:lnTo>
                <a:lnTo>
                  <a:pt x="9702" y="184150"/>
                </a:lnTo>
                <a:lnTo>
                  <a:pt x="7343" y="177800"/>
                </a:lnTo>
                <a:lnTo>
                  <a:pt x="0" y="143510"/>
                </a:lnTo>
                <a:lnTo>
                  <a:pt x="0" y="121920"/>
                </a:lnTo>
                <a:lnTo>
                  <a:pt x="9702" y="81280"/>
                </a:lnTo>
                <a:lnTo>
                  <a:pt x="12357" y="76200"/>
                </a:lnTo>
                <a:lnTo>
                  <a:pt x="15296" y="69850"/>
                </a:lnTo>
                <a:lnTo>
                  <a:pt x="18518" y="64770"/>
                </a:lnTo>
                <a:lnTo>
                  <a:pt x="22025" y="58420"/>
                </a:lnTo>
                <a:lnTo>
                  <a:pt x="25797" y="53340"/>
                </a:lnTo>
                <a:lnTo>
                  <a:pt x="29819" y="48260"/>
                </a:lnTo>
                <a:lnTo>
                  <a:pt x="34089" y="43180"/>
                </a:lnTo>
                <a:lnTo>
                  <a:pt x="38608" y="38100"/>
                </a:lnTo>
                <a:lnTo>
                  <a:pt x="43354" y="34290"/>
                </a:lnTo>
                <a:lnTo>
                  <a:pt x="48304" y="29210"/>
                </a:lnTo>
                <a:lnTo>
                  <a:pt x="75879" y="12700"/>
                </a:lnTo>
                <a:lnTo>
                  <a:pt x="81870" y="8890"/>
                </a:lnTo>
                <a:lnTo>
                  <a:pt x="87984" y="7620"/>
                </a:lnTo>
                <a:lnTo>
                  <a:pt x="94191" y="5080"/>
                </a:lnTo>
                <a:lnTo>
                  <a:pt x="119830" y="0"/>
                </a:lnTo>
                <a:lnTo>
                  <a:pt x="145972" y="0"/>
                </a:lnTo>
                <a:lnTo>
                  <a:pt x="171611" y="5080"/>
                </a:lnTo>
                <a:lnTo>
                  <a:pt x="177818" y="7620"/>
                </a:lnTo>
                <a:lnTo>
                  <a:pt x="183932" y="8890"/>
                </a:lnTo>
                <a:lnTo>
                  <a:pt x="189923" y="12700"/>
                </a:lnTo>
                <a:lnTo>
                  <a:pt x="195763" y="15240"/>
                </a:lnTo>
                <a:lnTo>
                  <a:pt x="201450" y="17780"/>
                </a:lnTo>
                <a:lnTo>
                  <a:pt x="206986" y="21590"/>
                </a:lnTo>
                <a:lnTo>
                  <a:pt x="212344" y="25400"/>
                </a:lnTo>
                <a:lnTo>
                  <a:pt x="217498" y="29210"/>
                </a:lnTo>
                <a:lnTo>
                  <a:pt x="221211" y="33020"/>
                </a:lnTo>
                <a:lnTo>
                  <a:pt x="119830" y="33020"/>
                </a:lnTo>
                <a:lnTo>
                  <a:pt x="106949" y="35560"/>
                </a:lnTo>
                <a:lnTo>
                  <a:pt x="71877" y="53340"/>
                </a:lnTo>
                <a:lnTo>
                  <a:pt x="46095" y="82550"/>
                </a:lnTo>
                <a:lnTo>
                  <a:pt x="33529" y="119380"/>
                </a:lnTo>
                <a:lnTo>
                  <a:pt x="32889" y="125730"/>
                </a:lnTo>
                <a:lnTo>
                  <a:pt x="32889" y="139700"/>
                </a:lnTo>
                <a:lnTo>
                  <a:pt x="43015" y="176530"/>
                </a:lnTo>
                <a:lnTo>
                  <a:pt x="66825" y="208280"/>
                </a:lnTo>
                <a:lnTo>
                  <a:pt x="100695" y="227330"/>
                </a:lnTo>
                <a:lnTo>
                  <a:pt x="119830" y="232410"/>
                </a:lnTo>
                <a:lnTo>
                  <a:pt x="221211" y="232410"/>
                </a:lnTo>
                <a:lnTo>
                  <a:pt x="217498" y="236220"/>
                </a:lnTo>
                <a:lnTo>
                  <a:pt x="189923" y="252730"/>
                </a:lnTo>
                <a:lnTo>
                  <a:pt x="183932" y="256540"/>
                </a:lnTo>
                <a:lnTo>
                  <a:pt x="177818" y="257810"/>
                </a:lnTo>
                <a:lnTo>
                  <a:pt x="171611" y="260350"/>
                </a:lnTo>
                <a:lnTo>
                  <a:pt x="145972" y="265430"/>
                </a:lnTo>
                <a:close/>
              </a:path>
              <a:path w="266065" h="266700">
                <a:moveTo>
                  <a:pt x="221211" y="232410"/>
                </a:moveTo>
                <a:lnTo>
                  <a:pt x="145972" y="232410"/>
                </a:lnTo>
                <a:lnTo>
                  <a:pt x="158853" y="229870"/>
                </a:lnTo>
                <a:lnTo>
                  <a:pt x="165107" y="227330"/>
                </a:lnTo>
                <a:lnTo>
                  <a:pt x="198977" y="208280"/>
                </a:lnTo>
                <a:lnTo>
                  <a:pt x="222788" y="176530"/>
                </a:lnTo>
                <a:lnTo>
                  <a:pt x="232914" y="139700"/>
                </a:lnTo>
                <a:lnTo>
                  <a:pt x="232914" y="125730"/>
                </a:lnTo>
                <a:lnTo>
                  <a:pt x="222788" y="88900"/>
                </a:lnTo>
                <a:lnTo>
                  <a:pt x="198977" y="57150"/>
                </a:lnTo>
                <a:lnTo>
                  <a:pt x="165107" y="38100"/>
                </a:lnTo>
                <a:lnTo>
                  <a:pt x="145972" y="33020"/>
                </a:lnTo>
                <a:lnTo>
                  <a:pt x="221211" y="33020"/>
                </a:lnTo>
                <a:lnTo>
                  <a:pt x="222448" y="34290"/>
                </a:lnTo>
                <a:lnTo>
                  <a:pt x="227194" y="38100"/>
                </a:lnTo>
                <a:lnTo>
                  <a:pt x="231713" y="43180"/>
                </a:lnTo>
                <a:lnTo>
                  <a:pt x="235983" y="48260"/>
                </a:lnTo>
                <a:lnTo>
                  <a:pt x="240005" y="53340"/>
                </a:lnTo>
                <a:lnTo>
                  <a:pt x="243778" y="58420"/>
                </a:lnTo>
                <a:lnTo>
                  <a:pt x="247284" y="64770"/>
                </a:lnTo>
                <a:lnTo>
                  <a:pt x="250507" y="69850"/>
                </a:lnTo>
                <a:lnTo>
                  <a:pt x="253445" y="76200"/>
                </a:lnTo>
                <a:lnTo>
                  <a:pt x="256100" y="81280"/>
                </a:lnTo>
                <a:lnTo>
                  <a:pt x="258459" y="87630"/>
                </a:lnTo>
                <a:lnTo>
                  <a:pt x="265803" y="121920"/>
                </a:lnTo>
                <a:lnTo>
                  <a:pt x="265803" y="143510"/>
                </a:lnTo>
                <a:lnTo>
                  <a:pt x="256100" y="184150"/>
                </a:lnTo>
                <a:lnTo>
                  <a:pt x="253445" y="189230"/>
                </a:lnTo>
                <a:lnTo>
                  <a:pt x="250507" y="195580"/>
                </a:lnTo>
                <a:lnTo>
                  <a:pt x="247284" y="200660"/>
                </a:lnTo>
                <a:lnTo>
                  <a:pt x="243778" y="207010"/>
                </a:lnTo>
                <a:lnTo>
                  <a:pt x="240005" y="212090"/>
                </a:lnTo>
                <a:lnTo>
                  <a:pt x="235983" y="217170"/>
                </a:lnTo>
                <a:lnTo>
                  <a:pt x="231713" y="222250"/>
                </a:lnTo>
                <a:lnTo>
                  <a:pt x="227194" y="227330"/>
                </a:lnTo>
                <a:lnTo>
                  <a:pt x="222448" y="231140"/>
                </a:lnTo>
                <a:lnTo>
                  <a:pt x="221211" y="232410"/>
                </a:lnTo>
                <a:close/>
              </a:path>
              <a:path w="266065" h="266700">
                <a:moveTo>
                  <a:pt x="137826" y="208280"/>
                </a:moveTo>
                <a:lnTo>
                  <a:pt x="127976" y="208280"/>
                </a:lnTo>
                <a:lnTo>
                  <a:pt x="123098" y="207010"/>
                </a:lnTo>
                <a:lnTo>
                  <a:pt x="113437" y="205740"/>
                </a:lnTo>
                <a:lnTo>
                  <a:pt x="108747" y="204470"/>
                </a:lnTo>
                <a:lnTo>
                  <a:pt x="99646" y="200660"/>
                </a:lnTo>
                <a:lnTo>
                  <a:pt x="95323" y="198120"/>
                </a:lnTo>
                <a:lnTo>
                  <a:pt x="87133" y="191770"/>
                </a:lnTo>
                <a:lnTo>
                  <a:pt x="83344" y="189230"/>
                </a:lnTo>
                <a:lnTo>
                  <a:pt x="61717" y="157480"/>
                </a:lnTo>
                <a:lnTo>
                  <a:pt x="58372" y="142240"/>
                </a:lnTo>
                <a:lnTo>
                  <a:pt x="58372" y="123190"/>
                </a:lnTo>
                <a:lnTo>
                  <a:pt x="73269" y="86360"/>
                </a:lnTo>
                <a:lnTo>
                  <a:pt x="87133" y="73660"/>
                </a:lnTo>
                <a:lnTo>
                  <a:pt x="95323" y="67310"/>
                </a:lnTo>
                <a:lnTo>
                  <a:pt x="99646" y="64770"/>
                </a:lnTo>
                <a:lnTo>
                  <a:pt x="108747" y="60960"/>
                </a:lnTo>
                <a:lnTo>
                  <a:pt x="113437" y="59690"/>
                </a:lnTo>
                <a:lnTo>
                  <a:pt x="123098" y="58420"/>
                </a:lnTo>
                <a:lnTo>
                  <a:pt x="127976" y="57150"/>
                </a:lnTo>
                <a:lnTo>
                  <a:pt x="137826" y="57150"/>
                </a:lnTo>
                <a:lnTo>
                  <a:pt x="142704" y="58420"/>
                </a:lnTo>
                <a:lnTo>
                  <a:pt x="152365" y="59690"/>
                </a:lnTo>
                <a:lnTo>
                  <a:pt x="157056" y="60960"/>
                </a:lnTo>
                <a:lnTo>
                  <a:pt x="166156" y="64770"/>
                </a:lnTo>
                <a:lnTo>
                  <a:pt x="170479" y="67310"/>
                </a:lnTo>
                <a:lnTo>
                  <a:pt x="178669" y="73660"/>
                </a:lnTo>
                <a:lnTo>
                  <a:pt x="182458" y="76200"/>
                </a:lnTo>
                <a:lnTo>
                  <a:pt x="189423" y="82550"/>
                </a:lnTo>
                <a:lnTo>
                  <a:pt x="192533" y="86360"/>
                </a:lnTo>
                <a:lnTo>
                  <a:pt x="195660" y="91440"/>
                </a:lnTo>
                <a:lnTo>
                  <a:pt x="127375" y="91440"/>
                </a:lnTo>
                <a:lnTo>
                  <a:pt x="122059" y="92710"/>
                </a:lnTo>
                <a:lnTo>
                  <a:pt x="92287" y="121920"/>
                </a:lnTo>
                <a:lnTo>
                  <a:pt x="91229" y="127000"/>
                </a:lnTo>
                <a:lnTo>
                  <a:pt x="91229" y="138430"/>
                </a:lnTo>
                <a:lnTo>
                  <a:pt x="122059" y="172720"/>
                </a:lnTo>
                <a:lnTo>
                  <a:pt x="127375" y="173990"/>
                </a:lnTo>
                <a:lnTo>
                  <a:pt x="195660" y="173990"/>
                </a:lnTo>
                <a:lnTo>
                  <a:pt x="192533" y="179070"/>
                </a:lnTo>
                <a:lnTo>
                  <a:pt x="189423" y="182880"/>
                </a:lnTo>
                <a:lnTo>
                  <a:pt x="182458" y="189230"/>
                </a:lnTo>
                <a:lnTo>
                  <a:pt x="178669" y="191770"/>
                </a:lnTo>
                <a:lnTo>
                  <a:pt x="170479" y="198120"/>
                </a:lnTo>
                <a:lnTo>
                  <a:pt x="166156" y="200660"/>
                </a:lnTo>
                <a:lnTo>
                  <a:pt x="157056" y="204470"/>
                </a:lnTo>
                <a:lnTo>
                  <a:pt x="152365" y="205740"/>
                </a:lnTo>
                <a:lnTo>
                  <a:pt x="142704" y="207010"/>
                </a:lnTo>
                <a:lnTo>
                  <a:pt x="137826" y="208280"/>
                </a:lnTo>
                <a:close/>
              </a:path>
              <a:path w="266065" h="266700">
                <a:moveTo>
                  <a:pt x="195660" y="173990"/>
                </a:moveTo>
                <a:lnTo>
                  <a:pt x="138427" y="173990"/>
                </a:lnTo>
                <a:lnTo>
                  <a:pt x="143743" y="172720"/>
                </a:lnTo>
                <a:lnTo>
                  <a:pt x="153954" y="168910"/>
                </a:lnTo>
                <a:lnTo>
                  <a:pt x="174573" y="138430"/>
                </a:lnTo>
                <a:lnTo>
                  <a:pt x="174573" y="127000"/>
                </a:lnTo>
                <a:lnTo>
                  <a:pt x="143743" y="92710"/>
                </a:lnTo>
                <a:lnTo>
                  <a:pt x="138427" y="91440"/>
                </a:lnTo>
                <a:lnTo>
                  <a:pt x="195660" y="91440"/>
                </a:lnTo>
                <a:lnTo>
                  <a:pt x="207430" y="123190"/>
                </a:lnTo>
                <a:lnTo>
                  <a:pt x="207430" y="142240"/>
                </a:lnTo>
                <a:lnTo>
                  <a:pt x="205508" y="152400"/>
                </a:lnTo>
                <a:lnTo>
                  <a:pt x="204085" y="157480"/>
                </a:lnTo>
                <a:lnTo>
                  <a:pt x="200316" y="166370"/>
                </a:lnTo>
                <a:lnTo>
                  <a:pt x="198005" y="170180"/>
                </a:lnTo>
                <a:lnTo>
                  <a:pt x="195660" y="173990"/>
                </a:lnTo>
                <a:close/>
              </a:path>
              <a:path w="266065" h="266700">
                <a:moveTo>
                  <a:pt x="135112" y="149860"/>
                </a:moveTo>
                <a:lnTo>
                  <a:pt x="130691" y="149860"/>
                </a:lnTo>
                <a:lnTo>
                  <a:pt x="128564" y="148590"/>
                </a:lnTo>
                <a:lnTo>
                  <a:pt x="124480" y="147320"/>
                </a:lnTo>
                <a:lnTo>
                  <a:pt x="116232" y="134620"/>
                </a:lnTo>
                <a:lnTo>
                  <a:pt x="116232" y="130810"/>
                </a:lnTo>
                <a:lnTo>
                  <a:pt x="128564" y="116840"/>
                </a:lnTo>
                <a:lnTo>
                  <a:pt x="130691" y="115570"/>
                </a:lnTo>
                <a:lnTo>
                  <a:pt x="135112" y="115570"/>
                </a:lnTo>
                <a:lnTo>
                  <a:pt x="137238" y="116840"/>
                </a:lnTo>
                <a:lnTo>
                  <a:pt x="141322" y="118110"/>
                </a:lnTo>
                <a:lnTo>
                  <a:pt x="149570" y="130810"/>
                </a:lnTo>
                <a:lnTo>
                  <a:pt x="149570" y="134620"/>
                </a:lnTo>
                <a:lnTo>
                  <a:pt x="137238" y="148590"/>
                </a:lnTo>
                <a:lnTo>
                  <a:pt x="135112" y="149860"/>
                </a:lnTo>
                <a:close/>
              </a:path>
              <a:path w="266065" h="266700">
                <a:moveTo>
                  <a:pt x="132901" y="266700"/>
                </a:moveTo>
                <a:lnTo>
                  <a:pt x="126350" y="265430"/>
                </a:lnTo>
                <a:lnTo>
                  <a:pt x="139452" y="265430"/>
                </a:lnTo>
                <a:lnTo>
                  <a:pt x="132901" y="266700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8475" y="2038985"/>
            <a:ext cx="5165725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목표를 명확히 정의하기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에게 무엇을 원하는지 구체적이고 명확하게 설명합니다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3047999"/>
            <a:ext cx="10972800" cy="914400"/>
            <a:chOff x="609599" y="3047999"/>
            <a:chExt cx="10972800" cy="914400"/>
          </a:xfrm>
        </p:grpSpPr>
        <p:sp>
          <p:nvSpPr>
            <p:cNvPr id="11" name="object 11"/>
            <p:cNvSpPr/>
            <p:nvPr/>
          </p:nvSpPr>
          <p:spPr>
            <a:xfrm>
              <a:off x="623887" y="30479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79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3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87" y="30479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171" y="3380931"/>
            <a:ext cx="325358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5874" y="3407568"/>
            <a:ext cx="300355" cy="233679"/>
          </a:xfrm>
          <a:custGeom>
            <a:avLst/>
            <a:gdLst/>
            <a:ahLst/>
            <a:cxnLst/>
            <a:rect l="l" t="t" r="r" b="b"/>
            <a:pathLst>
              <a:path w="300355" h="233679">
                <a:moveTo>
                  <a:pt x="275034" y="233362"/>
                </a:moveTo>
                <a:lnTo>
                  <a:pt x="241696" y="233362"/>
                </a:lnTo>
                <a:lnTo>
                  <a:pt x="231966" y="231396"/>
                </a:lnTo>
                <a:lnTo>
                  <a:pt x="224018" y="226037"/>
                </a:lnTo>
                <a:lnTo>
                  <a:pt x="218659" y="218089"/>
                </a:lnTo>
                <a:lnTo>
                  <a:pt x="216693" y="208359"/>
                </a:lnTo>
                <a:lnTo>
                  <a:pt x="216693" y="175021"/>
                </a:lnTo>
                <a:lnTo>
                  <a:pt x="218659" y="165291"/>
                </a:lnTo>
                <a:lnTo>
                  <a:pt x="224018" y="157343"/>
                </a:lnTo>
                <a:lnTo>
                  <a:pt x="231966" y="151984"/>
                </a:lnTo>
                <a:lnTo>
                  <a:pt x="241696" y="150018"/>
                </a:lnTo>
                <a:lnTo>
                  <a:pt x="245864" y="150018"/>
                </a:lnTo>
                <a:lnTo>
                  <a:pt x="245864" y="131058"/>
                </a:lnTo>
                <a:lnTo>
                  <a:pt x="243988" y="129182"/>
                </a:lnTo>
                <a:lnTo>
                  <a:pt x="162520" y="129182"/>
                </a:lnTo>
                <a:lnTo>
                  <a:pt x="162520" y="150018"/>
                </a:lnTo>
                <a:lnTo>
                  <a:pt x="166687" y="150018"/>
                </a:lnTo>
                <a:lnTo>
                  <a:pt x="176417" y="151984"/>
                </a:lnTo>
                <a:lnTo>
                  <a:pt x="184365" y="157343"/>
                </a:lnTo>
                <a:lnTo>
                  <a:pt x="189725" y="165291"/>
                </a:lnTo>
                <a:lnTo>
                  <a:pt x="191690" y="175021"/>
                </a:lnTo>
                <a:lnTo>
                  <a:pt x="191690" y="208359"/>
                </a:lnTo>
                <a:lnTo>
                  <a:pt x="189725" y="218089"/>
                </a:lnTo>
                <a:lnTo>
                  <a:pt x="184365" y="226037"/>
                </a:lnTo>
                <a:lnTo>
                  <a:pt x="176417" y="231396"/>
                </a:lnTo>
                <a:lnTo>
                  <a:pt x="166687" y="233362"/>
                </a:lnTo>
                <a:lnTo>
                  <a:pt x="133350" y="233362"/>
                </a:lnTo>
                <a:lnTo>
                  <a:pt x="123619" y="231396"/>
                </a:lnTo>
                <a:lnTo>
                  <a:pt x="115672" y="226037"/>
                </a:lnTo>
                <a:lnTo>
                  <a:pt x="110312" y="218089"/>
                </a:lnTo>
                <a:lnTo>
                  <a:pt x="108346" y="208359"/>
                </a:lnTo>
                <a:lnTo>
                  <a:pt x="108346" y="175021"/>
                </a:lnTo>
                <a:lnTo>
                  <a:pt x="110312" y="165291"/>
                </a:lnTo>
                <a:lnTo>
                  <a:pt x="115672" y="157343"/>
                </a:lnTo>
                <a:lnTo>
                  <a:pt x="123619" y="151984"/>
                </a:lnTo>
                <a:lnTo>
                  <a:pt x="133350" y="150018"/>
                </a:lnTo>
                <a:lnTo>
                  <a:pt x="137517" y="150018"/>
                </a:lnTo>
                <a:lnTo>
                  <a:pt x="137517" y="129182"/>
                </a:lnTo>
                <a:lnTo>
                  <a:pt x="56048" y="129182"/>
                </a:lnTo>
                <a:lnTo>
                  <a:pt x="54173" y="131058"/>
                </a:lnTo>
                <a:lnTo>
                  <a:pt x="54173" y="150018"/>
                </a:lnTo>
                <a:lnTo>
                  <a:pt x="58340" y="150018"/>
                </a:lnTo>
                <a:lnTo>
                  <a:pt x="68070" y="151984"/>
                </a:lnTo>
                <a:lnTo>
                  <a:pt x="76018" y="157343"/>
                </a:lnTo>
                <a:lnTo>
                  <a:pt x="81378" y="165291"/>
                </a:lnTo>
                <a:lnTo>
                  <a:pt x="83343" y="175021"/>
                </a:lnTo>
                <a:lnTo>
                  <a:pt x="83343" y="208359"/>
                </a:lnTo>
                <a:lnTo>
                  <a:pt x="81378" y="218089"/>
                </a:lnTo>
                <a:lnTo>
                  <a:pt x="76018" y="226037"/>
                </a:lnTo>
                <a:lnTo>
                  <a:pt x="68070" y="231396"/>
                </a:lnTo>
                <a:lnTo>
                  <a:pt x="58340" y="233362"/>
                </a:lnTo>
                <a:lnTo>
                  <a:pt x="25003" y="233362"/>
                </a:lnTo>
                <a:lnTo>
                  <a:pt x="15272" y="231396"/>
                </a:lnTo>
                <a:lnTo>
                  <a:pt x="7325" y="226037"/>
                </a:lnTo>
                <a:lnTo>
                  <a:pt x="1965" y="218089"/>
                </a:lnTo>
                <a:lnTo>
                  <a:pt x="0" y="208359"/>
                </a:lnTo>
                <a:lnTo>
                  <a:pt x="0" y="175021"/>
                </a:lnTo>
                <a:lnTo>
                  <a:pt x="1965" y="165291"/>
                </a:lnTo>
                <a:lnTo>
                  <a:pt x="7325" y="157343"/>
                </a:lnTo>
                <a:lnTo>
                  <a:pt x="15272" y="151984"/>
                </a:lnTo>
                <a:lnTo>
                  <a:pt x="25003" y="150018"/>
                </a:lnTo>
                <a:lnTo>
                  <a:pt x="29170" y="150018"/>
                </a:lnTo>
                <a:lnTo>
                  <a:pt x="29170" y="133350"/>
                </a:lnTo>
                <a:lnTo>
                  <a:pt x="31464" y="122001"/>
                </a:lnTo>
                <a:lnTo>
                  <a:pt x="37719" y="112728"/>
                </a:lnTo>
                <a:lnTo>
                  <a:pt x="46992" y="106474"/>
                </a:lnTo>
                <a:lnTo>
                  <a:pt x="58340" y="104179"/>
                </a:lnTo>
                <a:lnTo>
                  <a:pt x="137517" y="104179"/>
                </a:lnTo>
                <a:lnTo>
                  <a:pt x="137517" y="83343"/>
                </a:lnTo>
                <a:lnTo>
                  <a:pt x="133350" y="83343"/>
                </a:lnTo>
                <a:lnTo>
                  <a:pt x="123619" y="81378"/>
                </a:lnTo>
                <a:lnTo>
                  <a:pt x="115672" y="76018"/>
                </a:lnTo>
                <a:lnTo>
                  <a:pt x="110312" y="68070"/>
                </a:lnTo>
                <a:lnTo>
                  <a:pt x="108346" y="58340"/>
                </a:lnTo>
                <a:lnTo>
                  <a:pt x="108346" y="25003"/>
                </a:lnTo>
                <a:lnTo>
                  <a:pt x="110312" y="15272"/>
                </a:lnTo>
                <a:lnTo>
                  <a:pt x="115672" y="7325"/>
                </a:lnTo>
                <a:lnTo>
                  <a:pt x="123619" y="1965"/>
                </a:lnTo>
                <a:lnTo>
                  <a:pt x="133350" y="0"/>
                </a:lnTo>
                <a:lnTo>
                  <a:pt x="166687" y="0"/>
                </a:lnTo>
                <a:lnTo>
                  <a:pt x="176417" y="1965"/>
                </a:lnTo>
                <a:lnTo>
                  <a:pt x="184365" y="7325"/>
                </a:lnTo>
                <a:lnTo>
                  <a:pt x="189725" y="15272"/>
                </a:lnTo>
                <a:lnTo>
                  <a:pt x="191690" y="25003"/>
                </a:lnTo>
                <a:lnTo>
                  <a:pt x="191690" y="58340"/>
                </a:lnTo>
                <a:lnTo>
                  <a:pt x="189725" y="68070"/>
                </a:lnTo>
                <a:lnTo>
                  <a:pt x="184365" y="76018"/>
                </a:lnTo>
                <a:lnTo>
                  <a:pt x="176417" y="81378"/>
                </a:lnTo>
                <a:lnTo>
                  <a:pt x="166687" y="83343"/>
                </a:lnTo>
                <a:lnTo>
                  <a:pt x="162520" y="83343"/>
                </a:lnTo>
                <a:lnTo>
                  <a:pt x="162520" y="104179"/>
                </a:lnTo>
                <a:lnTo>
                  <a:pt x="241696" y="104179"/>
                </a:lnTo>
                <a:lnTo>
                  <a:pt x="253045" y="106474"/>
                </a:lnTo>
                <a:lnTo>
                  <a:pt x="262317" y="112728"/>
                </a:lnTo>
                <a:lnTo>
                  <a:pt x="268572" y="122001"/>
                </a:lnTo>
                <a:lnTo>
                  <a:pt x="270867" y="133350"/>
                </a:lnTo>
                <a:lnTo>
                  <a:pt x="270867" y="150018"/>
                </a:lnTo>
                <a:lnTo>
                  <a:pt x="275034" y="150018"/>
                </a:lnTo>
                <a:lnTo>
                  <a:pt x="284764" y="151984"/>
                </a:lnTo>
                <a:lnTo>
                  <a:pt x="292712" y="157343"/>
                </a:lnTo>
                <a:lnTo>
                  <a:pt x="298071" y="165291"/>
                </a:lnTo>
                <a:lnTo>
                  <a:pt x="300037" y="175021"/>
                </a:lnTo>
                <a:lnTo>
                  <a:pt x="300037" y="208359"/>
                </a:lnTo>
                <a:lnTo>
                  <a:pt x="298071" y="218089"/>
                </a:lnTo>
                <a:lnTo>
                  <a:pt x="292712" y="226037"/>
                </a:lnTo>
                <a:lnTo>
                  <a:pt x="284764" y="231396"/>
                </a:lnTo>
                <a:lnTo>
                  <a:pt x="275034" y="233362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1812" y="3143884"/>
            <a:ext cx="6351588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충분한 맥락 제공하기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배경 정보와 상황을 충분히 설명하여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상황을 이해할 수 있도록 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152899"/>
            <a:ext cx="10972800" cy="914400"/>
            <a:chOff x="609599" y="4152899"/>
            <a:chExt cx="10972800" cy="914400"/>
          </a:xfrm>
        </p:grpSpPr>
        <p:sp>
          <p:nvSpPr>
            <p:cNvPr id="17" name="object 17"/>
            <p:cNvSpPr/>
            <p:nvPr/>
          </p:nvSpPr>
          <p:spPr>
            <a:xfrm>
              <a:off x="623887" y="4152900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2"/>
                  </a:lnTo>
                  <a:lnTo>
                    <a:pt x="5659" y="885879"/>
                  </a:lnTo>
                  <a:lnTo>
                    <a:pt x="0" y="861001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1"/>
                  </a:lnTo>
                  <a:lnTo>
                    <a:pt x="10958510" y="53397"/>
                  </a:lnTo>
                  <a:lnTo>
                    <a:pt x="10958510" y="861001"/>
                  </a:lnTo>
                  <a:lnTo>
                    <a:pt x="10939118" y="900313"/>
                  </a:lnTo>
                  <a:lnTo>
                    <a:pt x="10908829" y="914032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87" y="41528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7171" y="4485831"/>
            <a:ext cx="417766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4937" y="4512468"/>
            <a:ext cx="268605" cy="233679"/>
          </a:xfrm>
          <a:custGeom>
            <a:avLst/>
            <a:gdLst/>
            <a:ahLst/>
            <a:cxnLst/>
            <a:rect l="l" t="t" r="r" b="b"/>
            <a:pathLst>
              <a:path w="268605" h="233679">
                <a:moveTo>
                  <a:pt x="254250" y="233362"/>
                </a:moveTo>
                <a:lnTo>
                  <a:pt x="14324" y="233362"/>
                </a:lnTo>
                <a:lnTo>
                  <a:pt x="7396" y="229351"/>
                </a:lnTo>
                <a:lnTo>
                  <a:pt x="0" y="216433"/>
                </a:lnTo>
                <a:lnTo>
                  <a:pt x="52" y="208411"/>
                </a:lnTo>
                <a:lnTo>
                  <a:pt x="120067" y="3906"/>
                </a:lnTo>
                <a:lnTo>
                  <a:pt x="126890" y="0"/>
                </a:lnTo>
                <a:lnTo>
                  <a:pt x="141684" y="0"/>
                </a:lnTo>
                <a:lnTo>
                  <a:pt x="148508" y="3906"/>
                </a:lnTo>
                <a:lnTo>
                  <a:pt x="185350" y="66675"/>
                </a:lnTo>
                <a:lnTo>
                  <a:pt x="127359" y="66675"/>
                </a:lnTo>
                <a:lnTo>
                  <a:pt x="121786" y="72248"/>
                </a:lnTo>
                <a:lnTo>
                  <a:pt x="121786" y="144445"/>
                </a:lnTo>
                <a:lnTo>
                  <a:pt x="127359" y="150018"/>
                </a:lnTo>
                <a:lnTo>
                  <a:pt x="234270" y="150018"/>
                </a:lnTo>
                <a:lnTo>
                  <a:pt x="244054" y="166687"/>
                </a:lnTo>
                <a:lnTo>
                  <a:pt x="132077" y="166687"/>
                </a:lnTo>
                <a:lnTo>
                  <a:pt x="129950" y="167110"/>
                </a:lnTo>
                <a:lnTo>
                  <a:pt x="117618" y="181145"/>
                </a:lnTo>
                <a:lnTo>
                  <a:pt x="117618" y="185566"/>
                </a:lnTo>
                <a:lnTo>
                  <a:pt x="263622" y="200024"/>
                </a:lnTo>
                <a:lnTo>
                  <a:pt x="268544" y="208411"/>
                </a:lnTo>
                <a:lnTo>
                  <a:pt x="268575" y="216433"/>
                </a:lnTo>
                <a:lnTo>
                  <a:pt x="261178" y="229351"/>
                </a:lnTo>
                <a:lnTo>
                  <a:pt x="254250" y="233362"/>
                </a:lnTo>
                <a:close/>
              </a:path>
              <a:path w="268605" h="233679">
                <a:moveTo>
                  <a:pt x="234270" y="150018"/>
                </a:moveTo>
                <a:lnTo>
                  <a:pt x="141215" y="150018"/>
                </a:lnTo>
                <a:lnTo>
                  <a:pt x="146789" y="144445"/>
                </a:lnTo>
                <a:lnTo>
                  <a:pt x="146789" y="72248"/>
                </a:lnTo>
                <a:lnTo>
                  <a:pt x="141215" y="66675"/>
                </a:lnTo>
                <a:lnTo>
                  <a:pt x="185350" y="66675"/>
                </a:lnTo>
                <a:lnTo>
                  <a:pt x="234270" y="150018"/>
                </a:lnTo>
                <a:close/>
              </a:path>
              <a:path w="268605" h="233679">
                <a:moveTo>
                  <a:pt x="263622" y="200024"/>
                </a:moveTo>
                <a:lnTo>
                  <a:pt x="136498" y="200024"/>
                </a:lnTo>
                <a:lnTo>
                  <a:pt x="138624" y="199602"/>
                </a:lnTo>
                <a:lnTo>
                  <a:pt x="142708" y="197910"/>
                </a:lnTo>
                <a:lnTo>
                  <a:pt x="150956" y="185566"/>
                </a:lnTo>
                <a:lnTo>
                  <a:pt x="150956" y="181145"/>
                </a:lnTo>
                <a:lnTo>
                  <a:pt x="136498" y="166687"/>
                </a:lnTo>
                <a:lnTo>
                  <a:pt x="244054" y="166687"/>
                </a:lnTo>
                <a:lnTo>
                  <a:pt x="263622" y="200024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8474" y="4248784"/>
            <a:ext cx="6003925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구체적인 제약조건 명시하기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따라야 할 규칙이나 지켜야 할 경계를 분명하게 설정합니다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5257799"/>
            <a:ext cx="10972800" cy="914400"/>
            <a:chOff x="609599" y="5257799"/>
            <a:chExt cx="10972800" cy="914400"/>
          </a:xfrm>
        </p:grpSpPr>
        <p:sp>
          <p:nvSpPr>
            <p:cNvPr id="23" name="object 23"/>
            <p:cNvSpPr/>
            <p:nvPr/>
          </p:nvSpPr>
          <p:spPr>
            <a:xfrm>
              <a:off x="623887" y="52577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80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4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87" y="52577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7171" y="5590731"/>
            <a:ext cx="325358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04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5874" y="5600699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166687" y="266700"/>
                </a:moveTo>
                <a:lnTo>
                  <a:pt x="33337" y="266700"/>
                </a:lnTo>
                <a:lnTo>
                  <a:pt x="20371" y="264076"/>
                </a:lnTo>
                <a:lnTo>
                  <a:pt x="9773" y="256926"/>
                </a:lnTo>
                <a:lnTo>
                  <a:pt x="2623" y="246328"/>
                </a:lnTo>
                <a:lnTo>
                  <a:pt x="0" y="233362"/>
                </a:lnTo>
                <a:lnTo>
                  <a:pt x="0" y="33337"/>
                </a:lnTo>
                <a:lnTo>
                  <a:pt x="2623" y="20371"/>
                </a:lnTo>
                <a:lnTo>
                  <a:pt x="9773" y="9773"/>
                </a:lnTo>
                <a:lnTo>
                  <a:pt x="20371" y="2623"/>
                </a:lnTo>
                <a:lnTo>
                  <a:pt x="33337" y="0"/>
                </a:lnTo>
                <a:lnTo>
                  <a:pt x="116681" y="0"/>
                </a:lnTo>
                <a:lnTo>
                  <a:pt x="116681" y="75894"/>
                </a:lnTo>
                <a:lnTo>
                  <a:pt x="124130" y="83343"/>
                </a:lnTo>
                <a:lnTo>
                  <a:pt x="200025" y="83343"/>
                </a:lnTo>
                <a:lnTo>
                  <a:pt x="200025" y="133350"/>
                </a:lnTo>
                <a:lnTo>
                  <a:pt x="53756" y="133350"/>
                </a:lnTo>
                <a:lnTo>
                  <a:pt x="50006" y="137100"/>
                </a:lnTo>
                <a:lnTo>
                  <a:pt x="50006" y="146268"/>
                </a:lnTo>
                <a:lnTo>
                  <a:pt x="53756" y="150018"/>
                </a:lnTo>
                <a:lnTo>
                  <a:pt x="200025" y="150018"/>
                </a:lnTo>
                <a:lnTo>
                  <a:pt x="200025" y="166687"/>
                </a:lnTo>
                <a:lnTo>
                  <a:pt x="53756" y="166687"/>
                </a:lnTo>
                <a:lnTo>
                  <a:pt x="50006" y="170437"/>
                </a:lnTo>
                <a:lnTo>
                  <a:pt x="50006" y="179605"/>
                </a:lnTo>
                <a:lnTo>
                  <a:pt x="53756" y="183356"/>
                </a:lnTo>
                <a:lnTo>
                  <a:pt x="200025" y="183356"/>
                </a:lnTo>
                <a:lnTo>
                  <a:pt x="200025" y="200025"/>
                </a:lnTo>
                <a:lnTo>
                  <a:pt x="53756" y="200025"/>
                </a:lnTo>
                <a:lnTo>
                  <a:pt x="50006" y="203775"/>
                </a:lnTo>
                <a:lnTo>
                  <a:pt x="50006" y="212943"/>
                </a:lnTo>
                <a:lnTo>
                  <a:pt x="53756" y="216693"/>
                </a:lnTo>
                <a:lnTo>
                  <a:pt x="200025" y="216693"/>
                </a:lnTo>
                <a:lnTo>
                  <a:pt x="200025" y="233362"/>
                </a:lnTo>
                <a:lnTo>
                  <a:pt x="197401" y="246328"/>
                </a:lnTo>
                <a:lnTo>
                  <a:pt x="190251" y="256926"/>
                </a:lnTo>
                <a:lnTo>
                  <a:pt x="179653" y="264076"/>
                </a:lnTo>
                <a:lnTo>
                  <a:pt x="166687" y="266700"/>
                </a:lnTo>
                <a:close/>
              </a:path>
              <a:path w="200025" h="266700">
                <a:moveTo>
                  <a:pt x="200025" y="66675"/>
                </a:moveTo>
                <a:lnTo>
                  <a:pt x="133350" y="66675"/>
                </a:lnTo>
                <a:lnTo>
                  <a:pt x="133350" y="0"/>
                </a:lnTo>
                <a:lnTo>
                  <a:pt x="200025" y="66675"/>
                </a:lnTo>
                <a:close/>
              </a:path>
              <a:path w="200025" h="266700">
                <a:moveTo>
                  <a:pt x="200025" y="150018"/>
                </a:moveTo>
                <a:lnTo>
                  <a:pt x="146268" y="150018"/>
                </a:lnTo>
                <a:lnTo>
                  <a:pt x="150018" y="146268"/>
                </a:lnTo>
                <a:lnTo>
                  <a:pt x="150018" y="137100"/>
                </a:lnTo>
                <a:lnTo>
                  <a:pt x="146268" y="133350"/>
                </a:lnTo>
                <a:lnTo>
                  <a:pt x="200025" y="133350"/>
                </a:lnTo>
                <a:lnTo>
                  <a:pt x="200025" y="150018"/>
                </a:lnTo>
                <a:close/>
              </a:path>
              <a:path w="200025" h="266700">
                <a:moveTo>
                  <a:pt x="200025" y="183356"/>
                </a:moveTo>
                <a:lnTo>
                  <a:pt x="146268" y="183356"/>
                </a:lnTo>
                <a:lnTo>
                  <a:pt x="150018" y="179605"/>
                </a:lnTo>
                <a:lnTo>
                  <a:pt x="150018" y="170437"/>
                </a:lnTo>
                <a:lnTo>
                  <a:pt x="146268" y="166687"/>
                </a:lnTo>
                <a:lnTo>
                  <a:pt x="200025" y="166687"/>
                </a:lnTo>
                <a:lnTo>
                  <a:pt x="200025" y="183356"/>
                </a:lnTo>
                <a:close/>
              </a:path>
              <a:path w="200025" h="266700">
                <a:moveTo>
                  <a:pt x="200025" y="216693"/>
                </a:moveTo>
                <a:lnTo>
                  <a:pt x="146268" y="216693"/>
                </a:lnTo>
                <a:lnTo>
                  <a:pt x="150018" y="212943"/>
                </a:lnTo>
                <a:lnTo>
                  <a:pt x="150018" y="203775"/>
                </a:lnTo>
                <a:lnTo>
                  <a:pt x="146268" y="200025"/>
                </a:lnTo>
                <a:lnTo>
                  <a:pt x="200025" y="200025"/>
                </a:lnTo>
                <a:lnTo>
                  <a:pt x="200025" y="216693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1800" y="5353684"/>
            <a:ext cx="5689600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출력 형식 지정하기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원하는 응답의 형태와 구조를 미리 지정하여 일관된 결과를 얻습니다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6362699"/>
            <a:ext cx="10972800" cy="914400"/>
            <a:chOff x="609599" y="6362699"/>
            <a:chExt cx="10972800" cy="914400"/>
          </a:xfrm>
        </p:grpSpPr>
        <p:sp>
          <p:nvSpPr>
            <p:cNvPr id="29" name="object 29"/>
            <p:cNvSpPr/>
            <p:nvPr/>
          </p:nvSpPr>
          <p:spPr>
            <a:xfrm>
              <a:off x="623887" y="63626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79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1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3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87" y="63626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7171" y="6695631"/>
            <a:ext cx="417766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05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4209" y="6705600"/>
            <a:ext cx="183515" cy="266700"/>
          </a:xfrm>
          <a:custGeom>
            <a:avLst/>
            <a:gdLst/>
            <a:ahLst/>
            <a:cxnLst/>
            <a:rect l="l" t="t" r="r" b="b"/>
            <a:pathLst>
              <a:path w="183515" h="266700">
                <a:moveTo>
                  <a:pt x="133370" y="199972"/>
                </a:moveTo>
                <a:lnTo>
                  <a:pt x="50006" y="199972"/>
                </a:lnTo>
                <a:lnTo>
                  <a:pt x="45364" y="187953"/>
                </a:lnTo>
                <a:lnTo>
                  <a:pt x="39204" y="176604"/>
                </a:lnTo>
                <a:lnTo>
                  <a:pt x="32037" y="165713"/>
                </a:lnTo>
                <a:lnTo>
                  <a:pt x="24378" y="155071"/>
                </a:lnTo>
                <a:lnTo>
                  <a:pt x="18960" y="147674"/>
                </a:lnTo>
                <a:lnTo>
                  <a:pt x="16356" y="143924"/>
                </a:lnTo>
                <a:lnTo>
                  <a:pt x="9449" y="132252"/>
                </a:lnTo>
                <a:lnTo>
                  <a:pt x="4310" y="119539"/>
                </a:lnTo>
                <a:lnTo>
                  <a:pt x="1105" y="105958"/>
                </a:lnTo>
                <a:lnTo>
                  <a:pt x="0" y="91678"/>
                </a:lnTo>
                <a:lnTo>
                  <a:pt x="7204" y="55993"/>
                </a:lnTo>
                <a:lnTo>
                  <a:pt x="26852" y="26852"/>
                </a:lnTo>
                <a:lnTo>
                  <a:pt x="55993" y="7204"/>
                </a:lnTo>
                <a:lnTo>
                  <a:pt x="91678" y="0"/>
                </a:lnTo>
                <a:lnTo>
                  <a:pt x="127358" y="7204"/>
                </a:lnTo>
                <a:lnTo>
                  <a:pt x="156494" y="26852"/>
                </a:lnTo>
                <a:lnTo>
                  <a:pt x="160869" y="33337"/>
                </a:lnTo>
                <a:lnTo>
                  <a:pt x="91678" y="33337"/>
                </a:lnTo>
                <a:lnTo>
                  <a:pt x="68959" y="37918"/>
                </a:lnTo>
                <a:lnTo>
                  <a:pt x="50416" y="50416"/>
                </a:lnTo>
                <a:lnTo>
                  <a:pt x="37918" y="68959"/>
                </a:lnTo>
                <a:lnTo>
                  <a:pt x="33337" y="91678"/>
                </a:lnTo>
                <a:lnTo>
                  <a:pt x="33337" y="96262"/>
                </a:lnTo>
                <a:lnTo>
                  <a:pt x="37087" y="100012"/>
                </a:lnTo>
                <a:lnTo>
                  <a:pt x="182714" y="100012"/>
                </a:lnTo>
                <a:lnTo>
                  <a:pt x="182254" y="105958"/>
                </a:lnTo>
                <a:lnTo>
                  <a:pt x="167030" y="143924"/>
                </a:lnTo>
                <a:lnTo>
                  <a:pt x="159016" y="155071"/>
                </a:lnTo>
                <a:lnTo>
                  <a:pt x="151379" y="165713"/>
                </a:lnTo>
                <a:lnTo>
                  <a:pt x="144212" y="176604"/>
                </a:lnTo>
                <a:lnTo>
                  <a:pt x="138037" y="187953"/>
                </a:lnTo>
                <a:lnTo>
                  <a:pt x="133370" y="199972"/>
                </a:lnTo>
                <a:close/>
              </a:path>
              <a:path w="183515" h="266700">
                <a:moveTo>
                  <a:pt x="182714" y="100012"/>
                </a:moveTo>
                <a:lnTo>
                  <a:pt x="46255" y="100012"/>
                </a:lnTo>
                <a:lnTo>
                  <a:pt x="50006" y="96262"/>
                </a:lnTo>
                <a:lnTo>
                  <a:pt x="50006" y="91678"/>
                </a:lnTo>
                <a:lnTo>
                  <a:pt x="53279" y="75453"/>
                </a:lnTo>
                <a:lnTo>
                  <a:pt x="62208" y="62208"/>
                </a:lnTo>
                <a:lnTo>
                  <a:pt x="75453" y="53279"/>
                </a:lnTo>
                <a:lnTo>
                  <a:pt x="91678" y="50006"/>
                </a:lnTo>
                <a:lnTo>
                  <a:pt x="96262" y="50006"/>
                </a:lnTo>
                <a:lnTo>
                  <a:pt x="100012" y="46255"/>
                </a:lnTo>
                <a:lnTo>
                  <a:pt x="100012" y="37087"/>
                </a:lnTo>
                <a:lnTo>
                  <a:pt x="96262" y="33337"/>
                </a:lnTo>
                <a:lnTo>
                  <a:pt x="160869" y="33337"/>
                </a:lnTo>
                <a:lnTo>
                  <a:pt x="176136" y="55993"/>
                </a:lnTo>
                <a:lnTo>
                  <a:pt x="183345" y="91678"/>
                </a:lnTo>
                <a:lnTo>
                  <a:pt x="182714" y="100012"/>
                </a:lnTo>
                <a:close/>
              </a:path>
              <a:path w="183515" h="266700">
                <a:moveTo>
                  <a:pt x="91678" y="266700"/>
                </a:moveTo>
                <a:lnTo>
                  <a:pt x="75453" y="263426"/>
                </a:lnTo>
                <a:lnTo>
                  <a:pt x="62208" y="254497"/>
                </a:lnTo>
                <a:lnTo>
                  <a:pt x="53279" y="241252"/>
                </a:lnTo>
                <a:lnTo>
                  <a:pt x="50006" y="225028"/>
                </a:lnTo>
                <a:lnTo>
                  <a:pt x="50006" y="216693"/>
                </a:lnTo>
                <a:lnTo>
                  <a:pt x="133350" y="216693"/>
                </a:lnTo>
                <a:lnTo>
                  <a:pt x="133350" y="225028"/>
                </a:lnTo>
                <a:lnTo>
                  <a:pt x="130076" y="241252"/>
                </a:lnTo>
                <a:lnTo>
                  <a:pt x="121147" y="254497"/>
                </a:lnTo>
                <a:lnTo>
                  <a:pt x="107902" y="263426"/>
                </a:lnTo>
                <a:lnTo>
                  <a:pt x="91678" y="266700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1800" y="6458584"/>
            <a:ext cx="6604000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예시 또는 샘플 제시하기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원하는 결과물의 예시를 제공하여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형식과 스타일을 이해하도록 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-12700" y="476123"/>
            <a:ext cx="5981700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700" b="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Times New Roman"/>
              </a:rPr>
              <a:t>	</a:t>
            </a:r>
            <a:r>
              <a:rPr sz="295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</a:rPr>
              <a:t>프롬프</a:t>
            </a:r>
            <a:r>
              <a:rPr u="none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 작성 요령 </a:t>
            </a:r>
            <a:r>
              <a:rPr sz="2950" u="none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(1)</a:t>
            </a:r>
            <a:endParaRPr sz="29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24700"/>
          </a:xfrm>
          <a:custGeom>
            <a:avLst/>
            <a:gdLst/>
            <a:ahLst/>
            <a:cxnLst/>
            <a:rect l="l" t="t" r="r" b="b"/>
            <a:pathLst>
              <a:path w="12192000" h="7124700">
                <a:moveTo>
                  <a:pt x="12191999" y="7124699"/>
                </a:moveTo>
                <a:lnTo>
                  <a:pt x="0" y="71246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246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298511"/>
            <a:ext cx="533400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효과적인 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Franklin Gothic Demi"/>
              </a:rPr>
              <a:t>AI </a:t>
            </a: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프롬프트 작성을 위한 추가 핵심 원칙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943099"/>
            <a:ext cx="5334000" cy="3333750"/>
            <a:chOff x="609599" y="1943099"/>
            <a:chExt cx="5334000" cy="3333750"/>
          </a:xfrm>
        </p:grpSpPr>
        <p:sp>
          <p:nvSpPr>
            <p:cNvPr id="5" name="object 5"/>
            <p:cNvSpPr/>
            <p:nvPr/>
          </p:nvSpPr>
          <p:spPr>
            <a:xfrm>
              <a:off x="6095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25298" y="3263190"/>
                  </a:lnTo>
                  <a:lnTo>
                    <a:pt x="5300521" y="3300272"/>
                  </a:lnTo>
                  <a:lnTo>
                    <a:pt x="5263439" y="3325048"/>
                  </a:lnTo>
                  <a:lnTo>
                    <a:pt x="5219699" y="33337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3226328"/>
                  </a:lnTo>
                  <a:lnTo>
                    <a:pt x="20133" y="3265900"/>
                  </a:lnTo>
                  <a:lnTo>
                    <a:pt x="45077" y="3298400"/>
                  </a:lnTo>
                  <a:lnTo>
                    <a:pt x="80560" y="3318880"/>
                  </a:lnTo>
                  <a:lnTo>
                    <a:pt x="107420" y="3324224"/>
                  </a:lnTo>
                  <a:lnTo>
                    <a:pt x="5265187" y="3324224"/>
                  </a:lnTo>
                  <a:lnTo>
                    <a:pt x="5263439" y="3325049"/>
                  </a:lnTo>
                  <a:lnTo>
                    <a:pt x="5252829" y="3328855"/>
                  </a:lnTo>
                  <a:lnTo>
                    <a:pt x="5242002" y="3331574"/>
                  </a:lnTo>
                  <a:lnTo>
                    <a:pt x="5230959" y="3333205"/>
                  </a:lnTo>
                  <a:lnTo>
                    <a:pt x="5219699" y="3333749"/>
                  </a:lnTo>
                  <a:close/>
                </a:path>
                <a:path w="5334000" h="3333750">
                  <a:moveTo>
                    <a:pt x="5265187" y="3324224"/>
                  </a:moveTo>
                  <a:lnTo>
                    <a:pt x="5226578" y="3324224"/>
                  </a:lnTo>
                  <a:lnTo>
                    <a:pt x="5233391" y="3323553"/>
                  </a:lnTo>
                  <a:lnTo>
                    <a:pt x="5246886" y="3320868"/>
                  </a:lnTo>
                  <a:lnTo>
                    <a:pt x="5283629" y="3302743"/>
                  </a:lnTo>
                  <a:lnTo>
                    <a:pt x="5310638" y="3271938"/>
                  </a:lnTo>
                  <a:lnTo>
                    <a:pt x="5323802" y="3233141"/>
                  </a:lnTo>
                  <a:lnTo>
                    <a:pt x="5324473" y="3226328"/>
                  </a:lnTo>
                  <a:lnTo>
                    <a:pt x="5324473" y="107420"/>
                  </a:lnTo>
                  <a:lnTo>
                    <a:pt x="5313865" y="67848"/>
                  </a:lnTo>
                  <a:lnTo>
                    <a:pt x="5288922" y="35348"/>
                  </a:lnTo>
                  <a:lnTo>
                    <a:pt x="5253438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33455" y="3230709"/>
                  </a:lnTo>
                  <a:lnTo>
                    <a:pt x="5320487" y="3273384"/>
                  </a:lnTo>
                  <a:lnTo>
                    <a:pt x="5292175" y="3307849"/>
                  </a:lnTo>
                  <a:lnTo>
                    <a:pt x="5273634" y="3320237"/>
                  </a:lnTo>
                  <a:lnTo>
                    <a:pt x="5265187" y="33242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04924" y="3286125"/>
              <a:ext cx="4400550" cy="1752600"/>
            </a:xfrm>
            <a:custGeom>
              <a:avLst/>
              <a:gdLst/>
              <a:ahLst/>
              <a:cxnLst/>
              <a:rect l="l" t="t" r="r" b="b"/>
              <a:pathLst>
                <a:path w="4400550" h="1752600">
                  <a:moveTo>
                    <a:pt x="4347151" y="1752599"/>
                  </a:moveTo>
                  <a:lnTo>
                    <a:pt x="53397" y="1752599"/>
                  </a:lnTo>
                  <a:lnTo>
                    <a:pt x="49681" y="1752233"/>
                  </a:lnTo>
                  <a:lnTo>
                    <a:pt x="14085" y="1733206"/>
                  </a:lnTo>
                  <a:lnTo>
                    <a:pt x="0" y="1699202"/>
                  </a:lnTo>
                  <a:lnTo>
                    <a:pt x="0" y="16954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347151" y="0"/>
                  </a:lnTo>
                  <a:lnTo>
                    <a:pt x="4386464" y="19391"/>
                  </a:lnTo>
                  <a:lnTo>
                    <a:pt x="4400549" y="53397"/>
                  </a:lnTo>
                  <a:lnTo>
                    <a:pt x="4400549" y="1699202"/>
                  </a:lnTo>
                  <a:lnTo>
                    <a:pt x="4381156" y="1738513"/>
                  </a:lnTo>
                  <a:lnTo>
                    <a:pt x="4350867" y="1752233"/>
                  </a:lnTo>
                  <a:lnTo>
                    <a:pt x="4347151" y="17525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7724" y="21812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271" y="2228406"/>
            <a:ext cx="298053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06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2224" y="2176907"/>
            <a:ext cx="445365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복잡한 작업은 단계별로 분리하기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2224" y="2652310"/>
            <a:ext cx="439610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작업을 여러 단계로 나누어 제시하면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체계적으로 문제를 해 결할 수 있습니다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3486149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73225" y="3434587"/>
            <a:ext cx="184467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효과적인 방법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4949" y="3838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225" y="3739387"/>
            <a:ext cx="25939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작업을 논리적 단계로 분할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4949" y="4143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3225" y="4044187"/>
            <a:ext cx="279400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단계별 명확한 산출물 정의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4949" y="44481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3224" y="4348987"/>
            <a:ext cx="16033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단계 간 의존성 명시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4949" y="4752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3225" y="4653787"/>
            <a:ext cx="331469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작업은 여러 프롬프트로 분리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8399" y="1943099"/>
            <a:ext cx="5334000" cy="3333750"/>
            <a:chOff x="6248399" y="1943099"/>
            <a:chExt cx="5334000" cy="3333750"/>
          </a:xfrm>
        </p:grpSpPr>
        <p:sp>
          <p:nvSpPr>
            <p:cNvPr id="23" name="object 23"/>
            <p:cNvSpPr/>
            <p:nvPr/>
          </p:nvSpPr>
          <p:spPr>
            <a:xfrm>
              <a:off x="62483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3" y="3320237"/>
                  </a:lnTo>
                  <a:lnTo>
                    <a:pt x="25899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25298" y="3263190"/>
                  </a:lnTo>
                  <a:lnTo>
                    <a:pt x="5300521" y="3300272"/>
                  </a:lnTo>
                  <a:lnTo>
                    <a:pt x="5263439" y="3325048"/>
                  </a:lnTo>
                  <a:lnTo>
                    <a:pt x="5219699" y="33337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3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3" y="3320237"/>
                  </a:lnTo>
                  <a:lnTo>
                    <a:pt x="25899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3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3226328"/>
                  </a:lnTo>
                  <a:lnTo>
                    <a:pt x="20132" y="3265900"/>
                  </a:lnTo>
                  <a:lnTo>
                    <a:pt x="45075" y="3298400"/>
                  </a:lnTo>
                  <a:lnTo>
                    <a:pt x="80559" y="3318880"/>
                  </a:lnTo>
                  <a:lnTo>
                    <a:pt x="107419" y="3324224"/>
                  </a:lnTo>
                  <a:lnTo>
                    <a:pt x="5265187" y="3324224"/>
                  </a:lnTo>
                  <a:lnTo>
                    <a:pt x="5263439" y="3325049"/>
                  </a:lnTo>
                  <a:lnTo>
                    <a:pt x="5252828" y="3328855"/>
                  </a:lnTo>
                  <a:lnTo>
                    <a:pt x="5242001" y="3331574"/>
                  </a:lnTo>
                  <a:lnTo>
                    <a:pt x="5230958" y="3333205"/>
                  </a:lnTo>
                  <a:lnTo>
                    <a:pt x="5219699" y="3333749"/>
                  </a:lnTo>
                  <a:close/>
                </a:path>
                <a:path w="5334000" h="3333750">
                  <a:moveTo>
                    <a:pt x="5265187" y="3324224"/>
                  </a:moveTo>
                  <a:lnTo>
                    <a:pt x="5226578" y="3324224"/>
                  </a:lnTo>
                  <a:lnTo>
                    <a:pt x="5233392" y="3323553"/>
                  </a:lnTo>
                  <a:lnTo>
                    <a:pt x="5246885" y="3320868"/>
                  </a:lnTo>
                  <a:lnTo>
                    <a:pt x="5283627" y="3302743"/>
                  </a:lnTo>
                  <a:lnTo>
                    <a:pt x="5310638" y="3271938"/>
                  </a:lnTo>
                  <a:lnTo>
                    <a:pt x="5323803" y="3233141"/>
                  </a:lnTo>
                  <a:lnTo>
                    <a:pt x="5324474" y="3226328"/>
                  </a:lnTo>
                  <a:lnTo>
                    <a:pt x="5324474" y="107420"/>
                  </a:lnTo>
                  <a:lnTo>
                    <a:pt x="5313864" y="67848"/>
                  </a:lnTo>
                  <a:lnTo>
                    <a:pt x="5288920" y="35348"/>
                  </a:lnTo>
                  <a:lnTo>
                    <a:pt x="5253436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33455" y="3230709"/>
                  </a:lnTo>
                  <a:lnTo>
                    <a:pt x="5320487" y="3273384"/>
                  </a:lnTo>
                  <a:lnTo>
                    <a:pt x="5292175" y="3307849"/>
                  </a:lnTo>
                  <a:lnTo>
                    <a:pt x="5273634" y="3320237"/>
                  </a:lnTo>
                  <a:lnTo>
                    <a:pt x="5265187" y="33242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943723" y="3286125"/>
              <a:ext cx="4400550" cy="1752600"/>
            </a:xfrm>
            <a:custGeom>
              <a:avLst/>
              <a:gdLst/>
              <a:ahLst/>
              <a:cxnLst/>
              <a:rect l="l" t="t" r="r" b="b"/>
              <a:pathLst>
                <a:path w="4400550" h="1752600">
                  <a:moveTo>
                    <a:pt x="4347152" y="1752599"/>
                  </a:moveTo>
                  <a:lnTo>
                    <a:pt x="53397" y="1752599"/>
                  </a:lnTo>
                  <a:lnTo>
                    <a:pt x="49681" y="1752233"/>
                  </a:lnTo>
                  <a:lnTo>
                    <a:pt x="14085" y="1733206"/>
                  </a:lnTo>
                  <a:lnTo>
                    <a:pt x="0" y="1699202"/>
                  </a:lnTo>
                  <a:lnTo>
                    <a:pt x="0" y="16954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347152" y="0"/>
                  </a:lnTo>
                  <a:lnTo>
                    <a:pt x="4386463" y="19391"/>
                  </a:lnTo>
                  <a:lnTo>
                    <a:pt x="4400550" y="53397"/>
                  </a:lnTo>
                  <a:lnTo>
                    <a:pt x="4400550" y="1699202"/>
                  </a:lnTo>
                  <a:lnTo>
                    <a:pt x="4381156" y="1738513"/>
                  </a:lnTo>
                  <a:lnTo>
                    <a:pt x="4350868" y="1752233"/>
                  </a:lnTo>
                  <a:lnTo>
                    <a:pt x="4347152" y="17525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86524" y="21812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3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5"/>
                  </a:lnTo>
                  <a:lnTo>
                    <a:pt x="292683" y="50216"/>
                  </a:lnTo>
                  <a:lnTo>
                    <a:pt x="318512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2" y="259584"/>
                  </a:lnTo>
                  <a:lnTo>
                    <a:pt x="292683" y="292683"/>
                  </a:lnTo>
                  <a:lnTo>
                    <a:pt x="259583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44071" y="2228406"/>
            <a:ext cx="298053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07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31024" y="2176907"/>
            <a:ext cx="396875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반복적으로 수정 및 보완하기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1025" y="2652310"/>
            <a:ext cx="430085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첫 번째 프롬프트가 완벽하지 않을 수 있으므로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결과를 분석하고 지속 적으로 개선하세요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87" y="3495663"/>
            <a:ext cx="142874" cy="13337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312025" y="3434587"/>
            <a:ext cx="170433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개선 프로세스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43749" y="3838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12025" y="3739387"/>
            <a:ext cx="28225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결과 평가 후 프롬프트 수정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43749" y="4143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2025" y="4044187"/>
            <a:ext cx="23717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구체적인 피드백 제공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43749" y="44481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2025" y="4348987"/>
            <a:ext cx="25177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점진적으로 품질 개선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43749" y="4752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2025" y="4653787"/>
            <a:ext cx="3575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성공적인 프롬프트는 템플릿으로 저장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599" y="5581649"/>
            <a:ext cx="10972800" cy="857250"/>
            <a:chOff x="609599" y="5581649"/>
            <a:chExt cx="10972800" cy="857250"/>
          </a:xfrm>
        </p:grpSpPr>
        <p:sp>
          <p:nvSpPr>
            <p:cNvPr id="41" name="object 41"/>
            <p:cNvSpPr/>
            <p:nvPr/>
          </p:nvSpPr>
          <p:spPr>
            <a:xfrm>
              <a:off x="609599" y="5581649"/>
              <a:ext cx="10972800" cy="857250"/>
            </a:xfrm>
            <a:custGeom>
              <a:avLst/>
              <a:gdLst/>
              <a:ahLst/>
              <a:cxnLst/>
              <a:rect l="l" t="t" r="r" b="b"/>
              <a:pathLst>
                <a:path w="10972800" h="857250">
                  <a:moveTo>
                    <a:pt x="10896599" y="857249"/>
                  </a:moveTo>
                  <a:lnTo>
                    <a:pt x="76199" y="857249"/>
                  </a:lnTo>
                  <a:lnTo>
                    <a:pt x="68693" y="856887"/>
                  </a:lnTo>
                  <a:lnTo>
                    <a:pt x="27882" y="839982"/>
                  </a:lnTo>
                  <a:lnTo>
                    <a:pt x="3262" y="803136"/>
                  </a:lnTo>
                  <a:lnTo>
                    <a:pt x="0" y="781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781049"/>
                  </a:lnTo>
                  <a:lnTo>
                    <a:pt x="10959968" y="823391"/>
                  </a:lnTo>
                  <a:lnTo>
                    <a:pt x="10925759" y="851448"/>
                  </a:lnTo>
                  <a:lnTo>
                    <a:pt x="10896599" y="8572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09599" y="5581649"/>
              <a:ext cx="10972800" cy="857250"/>
            </a:xfrm>
            <a:custGeom>
              <a:avLst/>
              <a:gdLst/>
              <a:ahLst/>
              <a:cxnLst/>
              <a:rect l="l" t="t" r="r" b="b"/>
              <a:pathLst>
                <a:path w="10972800" h="857250">
                  <a:moveTo>
                    <a:pt x="10896599" y="857249"/>
                  </a:moveTo>
                  <a:lnTo>
                    <a:pt x="76199" y="857249"/>
                  </a:lnTo>
                  <a:lnTo>
                    <a:pt x="68693" y="856887"/>
                  </a:lnTo>
                  <a:lnTo>
                    <a:pt x="27882" y="839982"/>
                  </a:lnTo>
                  <a:lnTo>
                    <a:pt x="3262" y="803136"/>
                  </a:lnTo>
                  <a:lnTo>
                    <a:pt x="0" y="781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34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785427"/>
                  </a:lnTo>
                  <a:lnTo>
                    <a:pt x="9833" y="788556"/>
                  </a:lnTo>
                  <a:lnTo>
                    <a:pt x="9951" y="789762"/>
                  </a:lnTo>
                  <a:lnTo>
                    <a:pt x="25957" y="825099"/>
                  </a:lnTo>
                  <a:lnTo>
                    <a:pt x="58898" y="845588"/>
                  </a:lnTo>
                  <a:lnTo>
                    <a:pt x="71822" y="847724"/>
                  </a:lnTo>
                  <a:lnTo>
                    <a:pt x="10933419" y="847724"/>
                  </a:lnTo>
                  <a:lnTo>
                    <a:pt x="10932555" y="848240"/>
                  </a:lnTo>
                  <a:lnTo>
                    <a:pt x="10925759" y="851448"/>
                  </a:lnTo>
                  <a:lnTo>
                    <a:pt x="10918685" y="853986"/>
                  </a:lnTo>
                  <a:lnTo>
                    <a:pt x="10911467" y="855799"/>
                  </a:lnTo>
                  <a:lnTo>
                    <a:pt x="10904105" y="856887"/>
                  </a:lnTo>
                  <a:lnTo>
                    <a:pt x="10896599" y="857249"/>
                  </a:lnTo>
                  <a:close/>
                </a:path>
                <a:path w="10972800" h="857250">
                  <a:moveTo>
                    <a:pt x="10933419" y="847724"/>
                  </a:moveTo>
                  <a:lnTo>
                    <a:pt x="10900976" y="847724"/>
                  </a:lnTo>
                  <a:lnTo>
                    <a:pt x="10905312" y="847296"/>
                  </a:lnTo>
                  <a:lnTo>
                    <a:pt x="10913900" y="845588"/>
                  </a:lnTo>
                  <a:lnTo>
                    <a:pt x="10946841" y="825099"/>
                  </a:lnTo>
                  <a:lnTo>
                    <a:pt x="10962847" y="789762"/>
                  </a:lnTo>
                  <a:lnTo>
                    <a:pt x="10963273" y="785427"/>
                  </a:lnTo>
                  <a:lnTo>
                    <a:pt x="10963273" y="71821"/>
                  </a:lnTo>
                  <a:lnTo>
                    <a:pt x="10949605" y="35516"/>
                  </a:lnTo>
                  <a:lnTo>
                    <a:pt x="10917757" y="12829"/>
                  </a:lnTo>
                  <a:lnTo>
                    <a:pt x="10900976" y="9524"/>
                  </a:lnTo>
                  <a:lnTo>
                    <a:pt x="10933419" y="9524"/>
                  </a:lnTo>
                  <a:lnTo>
                    <a:pt x="10963790" y="40242"/>
                  </a:lnTo>
                  <a:lnTo>
                    <a:pt x="10972799" y="781049"/>
                  </a:lnTo>
                  <a:lnTo>
                    <a:pt x="10972436" y="788556"/>
                  </a:lnTo>
                  <a:lnTo>
                    <a:pt x="10955531" y="829366"/>
                  </a:lnTo>
                  <a:lnTo>
                    <a:pt x="10939069" y="844323"/>
                  </a:lnTo>
                  <a:lnTo>
                    <a:pt x="10933419" y="847724"/>
                  </a:lnTo>
                  <a:close/>
                </a:path>
              </a:pathLst>
            </a:custGeom>
            <a:solidFill>
              <a:srgbClr val="372F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768" y="5895974"/>
              <a:ext cx="157153" cy="2286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20775" y="5757460"/>
            <a:ext cx="1011491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프롬프트 마스터 </a:t>
            </a:r>
            <a:r>
              <a:rPr sz="13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TIP: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작업에서는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"Let's think step by step"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같은 문구를 사용하여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단계별로 사고하도록 유도하면 더 정확한 결과를 얻을 수 있습니 다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-12700" y="476123"/>
            <a:ext cx="5718174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700" b="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Times New Roman"/>
              </a:rPr>
              <a:t>	</a:t>
            </a:r>
            <a:r>
              <a:rPr sz="300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</a:rPr>
              <a:t>프롬프</a:t>
            </a:r>
            <a:r>
              <a:rPr u="none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 작성 요령 </a:t>
            </a:r>
            <a:r>
              <a:rPr sz="3000" u="none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(2)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295399"/>
            <a:ext cx="609600" cy="60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9699" y="1295399"/>
            <a:ext cx="1057275" cy="266700"/>
            <a:chOff x="1409699" y="1295399"/>
            <a:chExt cx="1057275" cy="266700"/>
          </a:xfrm>
        </p:grpSpPr>
        <p:sp>
          <p:nvSpPr>
            <p:cNvPr id="5" name="object 5"/>
            <p:cNvSpPr/>
            <p:nvPr/>
          </p:nvSpPr>
          <p:spPr>
            <a:xfrm>
              <a:off x="1409699" y="1295399"/>
              <a:ext cx="1057275" cy="266700"/>
            </a:xfrm>
            <a:custGeom>
              <a:avLst/>
              <a:gdLst/>
              <a:ahLst/>
              <a:cxnLst/>
              <a:rect l="l" t="t" r="r" b="b"/>
              <a:pathLst>
                <a:path w="1057275" h="266700">
                  <a:moveTo>
                    <a:pt x="942974" y="266699"/>
                  </a:moveTo>
                  <a:lnTo>
                    <a:pt x="114299" y="266699"/>
                  </a:lnTo>
                  <a:lnTo>
                    <a:pt x="103040" y="266156"/>
                  </a:lnTo>
                  <a:lnTo>
                    <a:pt x="60364" y="253187"/>
                  </a:lnTo>
                  <a:lnTo>
                    <a:pt x="25900" y="224875"/>
                  </a:lnTo>
                  <a:lnTo>
                    <a:pt x="4893" y="185529"/>
                  </a:lnTo>
                  <a:lnTo>
                    <a:pt x="0" y="1523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942974" y="0"/>
                  </a:lnTo>
                  <a:lnTo>
                    <a:pt x="986715" y="8700"/>
                  </a:lnTo>
                  <a:lnTo>
                    <a:pt x="1023796" y="33477"/>
                  </a:lnTo>
                  <a:lnTo>
                    <a:pt x="1048573" y="70559"/>
                  </a:lnTo>
                  <a:lnTo>
                    <a:pt x="1057274" y="114299"/>
                  </a:lnTo>
                  <a:lnTo>
                    <a:pt x="1057274" y="152399"/>
                  </a:lnTo>
                  <a:lnTo>
                    <a:pt x="1048573" y="196140"/>
                  </a:lnTo>
                  <a:lnTo>
                    <a:pt x="1023796" y="233222"/>
                  </a:lnTo>
                  <a:lnTo>
                    <a:pt x="986715" y="257999"/>
                  </a:lnTo>
                  <a:lnTo>
                    <a:pt x="942974" y="2666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09699" y="1295399"/>
              <a:ext cx="1057275" cy="266700"/>
            </a:xfrm>
            <a:custGeom>
              <a:avLst/>
              <a:gdLst/>
              <a:ahLst/>
              <a:cxnLst/>
              <a:rect l="l" t="t" r="r" b="b"/>
              <a:pathLst>
                <a:path w="1057275" h="266700">
                  <a:moveTo>
                    <a:pt x="942974" y="266699"/>
                  </a:moveTo>
                  <a:lnTo>
                    <a:pt x="114299" y="266699"/>
                  </a:lnTo>
                  <a:lnTo>
                    <a:pt x="103040" y="266156"/>
                  </a:lnTo>
                  <a:lnTo>
                    <a:pt x="60364" y="253187"/>
                  </a:lnTo>
                  <a:lnTo>
                    <a:pt x="25900" y="224875"/>
                  </a:lnTo>
                  <a:lnTo>
                    <a:pt x="4893" y="185529"/>
                  </a:lnTo>
                  <a:lnTo>
                    <a:pt x="0" y="1523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942974" y="0"/>
                  </a:lnTo>
                  <a:lnTo>
                    <a:pt x="986715" y="8700"/>
                  </a:lnTo>
                  <a:lnTo>
                    <a:pt x="988462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59279"/>
                  </a:lnTo>
                  <a:lnTo>
                    <a:pt x="20132" y="198851"/>
                  </a:lnTo>
                  <a:lnTo>
                    <a:pt x="45077" y="231351"/>
                  </a:lnTo>
                  <a:lnTo>
                    <a:pt x="80560" y="251831"/>
                  </a:lnTo>
                  <a:lnTo>
                    <a:pt x="107420" y="257174"/>
                  </a:lnTo>
                  <a:lnTo>
                    <a:pt x="988462" y="257174"/>
                  </a:lnTo>
                  <a:lnTo>
                    <a:pt x="986715" y="257999"/>
                  </a:lnTo>
                  <a:lnTo>
                    <a:pt x="976104" y="261805"/>
                  </a:lnTo>
                  <a:lnTo>
                    <a:pt x="965277" y="264524"/>
                  </a:lnTo>
                  <a:lnTo>
                    <a:pt x="954234" y="266156"/>
                  </a:lnTo>
                  <a:lnTo>
                    <a:pt x="942974" y="266699"/>
                  </a:lnTo>
                  <a:close/>
                </a:path>
                <a:path w="1057275" h="266700">
                  <a:moveTo>
                    <a:pt x="988462" y="257174"/>
                  </a:moveTo>
                  <a:lnTo>
                    <a:pt x="949854" y="257174"/>
                  </a:lnTo>
                  <a:lnTo>
                    <a:pt x="956667" y="256503"/>
                  </a:lnTo>
                  <a:lnTo>
                    <a:pt x="970162" y="253819"/>
                  </a:lnTo>
                  <a:lnTo>
                    <a:pt x="1006904" y="235694"/>
                  </a:lnTo>
                  <a:lnTo>
                    <a:pt x="1033913" y="204889"/>
                  </a:lnTo>
                  <a:lnTo>
                    <a:pt x="1047078" y="166092"/>
                  </a:lnTo>
                  <a:lnTo>
                    <a:pt x="1047749" y="159279"/>
                  </a:lnTo>
                  <a:lnTo>
                    <a:pt x="1047749" y="107420"/>
                  </a:lnTo>
                  <a:lnTo>
                    <a:pt x="1037141" y="67848"/>
                  </a:lnTo>
                  <a:lnTo>
                    <a:pt x="1012197" y="35348"/>
                  </a:lnTo>
                  <a:lnTo>
                    <a:pt x="976714" y="14867"/>
                  </a:lnTo>
                  <a:lnTo>
                    <a:pt x="949854" y="9524"/>
                  </a:lnTo>
                  <a:lnTo>
                    <a:pt x="988462" y="9524"/>
                  </a:lnTo>
                  <a:lnTo>
                    <a:pt x="1023797" y="33477"/>
                  </a:lnTo>
                  <a:lnTo>
                    <a:pt x="1048573" y="70559"/>
                  </a:lnTo>
                  <a:lnTo>
                    <a:pt x="1057274" y="114299"/>
                  </a:lnTo>
                  <a:lnTo>
                    <a:pt x="1057274" y="152399"/>
                  </a:lnTo>
                  <a:lnTo>
                    <a:pt x="1056731" y="163659"/>
                  </a:lnTo>
                  <a:lnTo>
                    <a:pt x="1043762" y="206335"/>
                  </a:lnTo>
                  <a:lnTo>
                    <a:pt x="1015450" y="240799"/>
                  </a:lnTo>
                  <a:lnTo>
                    <a:pt x="996909" y="253187"/>
                  </a:lnTo>
                  <a:lnTo>
                    <a:pt x="988462" y="25717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1371599"/>
              <a:ext cx="151235" cy="123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22392" y="1323752"/>
            <a:ext cx="117320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Franklin Gothic Demi"/>
              </a:rPr>
              <a:t>AI </a:t>
            </a:r>
            <a:r>
              <a:rPr sz="11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비서 역할</a:t>
            </a:r>
            <a:endParaRPr sz="11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98" y="1576832"/>
            <a:ext cx="797560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사용자의 컴퓨터에서 파일을 자동으로 분류하고 정리해주는 </a:t>
            </a:r>
            <a:r>
              <a:rPr sz="195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20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비서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133599"/>
            <a:ext cx="5372100" cy="3257550"/>
            <a:chOff x="609599" y="2133599"/>
            <a:chExt cx="5372100" cy="3257550"/>
          </a:xfrm>
        </p:grpSpPr>
        <p:sp>
          <p:nvSpPr>
            <p:cNvPr id="11" name="object 11"/>
            <p:cNvSpPr/>
            <p:nvPr/>
          </p:nvSpPr>
          <p:spPr>
            <a:xfrm>
              <a:off x="623887" y="2133599"/>
              <a:ext cx="5358130" cy="3257550"/>
            </a:xfrm>
            <a:custGeom>
              <a:avLst/>
              <a:gdLst/>
              <a:ahLst/>
              <a:cxnLst/>
              <a:rect l="l" t="t" r="r" b="b"/>
              <a:pathLst>
                <a:path w="5358130" h="3257550">
                  <a:moveTo>
                    <a:pt x="5304414" y="3257549"/>
                  </a:moveTo>
                  <a:lnTo>
                    <a:pt x="40048" y="3257549"/>
                  </a:lnTo>
                  <a:lnTo>
                    <a:pt x="37260" y="3257183"/>
                  </a:lnTo>
                  <a:lnTo>
                    <a:pt x="5659" y="3229029"/>
                  </a:lnTo>
                  <a:lnTo>
                    <a:pt x="0" y="3204152"/>
                  </a:lnTo>
                  <a:lnTo>
                    <a:pt x="0" y="320039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5304414" y="0"/>
                  </a:lnTo>
                  <a:lnTo>
                    <a:pt x="5343726" y="19392"/>
                  </a:lnTo>
                  <a:lnTo>
                    <a:pt x="5357811" y="53397"/>
                  </a:lnTo>
                  <a:lnTo>
                    <a:pt x="5357811" y="3204152"/>
                  </a:lnTo>
                  <a:lnTo>
                    <a:pt x="5338418" y="3243463"/>
                  </a:lnTo>
                  <a:lnTo>
                    <a:pt x="5308130" y="3257183"/>
                  </a:lnTo>
                  <a:lnTo>
                    <a:pt x="5304414" y="32575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133599"/>
              <a:ext cx="57150" cy="3257550"/>
            </a:xfrm>
            <a:custGeom>
              <a:avLst/>
              <a:gdLst/>
              <a:ahLst/>
              <a:cxnLst/>
              <a:rect l="l" t="t" r="r" b="b"/>
              <a:pathLst>
                <a:path w="57150" h="3257550">
                  <a:moveTo>
                    <a:pt x="57150" y="3257549"/>
                  </a:moveTo>
                  <a:lnTo>
                    <a:pt x="49571" y="3257549"/>
                  </a:lnTo>
                  <a:lnTo>
                    <a:pt x="42281" y="3256098"/>
                  </a:lnTo>
                  <a:lnTo>
                    <a:pt x="7250" y="3229271"/>
                  </a:lnTo>
                  <a:lnTo>
                    <a:pt x="0" y="32079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3200399"/>
                  </a:lnTo>
                  <a:lnTo>
                    <a:pt x="36944" y="3240810"/>
                  </a:lnTo>
                  <a:lnTo>
                    <a:pt x="51448" y="3256503"/>
                  </a:lnTo>
                  <a:lnTo>
                    <a:pt x="57150" y="325754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66774" y="3390899"/>
              <a:ext cx="4886325" cy="552450"/>
            </a:xfrm>
            <a:custGeom>
              <a:avLst/>
              <a:gdLst/>
              <a:ahLst/>
              <a:cxnLst/>
              <a:rect l="l" t="t" r="r" b="b"/>
              <a:pathLst>
                <a:path w="4886325" h="552450">
                  <a:moveTo>
                    <a:pt x="4848224" y="552449"/>
                  </a:moveTo>
                  <a:lnTo>
                    <a:pt x="38099" y="552449"/>
                  </a:lnTo>
                  <a:lnTo>
                    <a:pt x="30498" y="551752"/>
                  </a:lnTo>
                  <a:lnTo>
                    <a:pt x="697" y="521951"/>
                  </a:lnTo>
                  <a:lnTo>
                    <a:pt x="0" y="51434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848224" y="0"/>
                  </a:lnTo>
                  <a:lnTo>
                    <a:pt x="4883534" y="23474"/>
                  </a:lnTo>
                  <a:lnTo>
                    <a:pt x="4886324" y="38099"/>
                  </a:lnTo>
                  <a:lnTo>
                    <a:pt x="4886324" y="514349"/>
                  </a:lnTo>
                  <a:lnTo>
                    <a:pt x="4862850" y="549659"/>
                  </a:lnTo>
                  <a:lnTo>
                    <a:pt x="4848224" y="552449"/>
                  </a:lnTo>
                  <a:close/>
                </a:path>
              </a:pathLst>
            </a:custGeom>
            <a:solidFill>
              <a:srgbClr val="6266F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66774" y="3390900"/>
              <a:ext cx="4886325" cy="552450"/>
            </a:xfrm>
            <a:custGeom>
              <a:avLst/>
              <a:gdLst/>
              <a:ahLst/>
              <a:cxnLst/>
              <a:rect l="l" t="t" r="r" b="b"/>
              <a:pathLst>
                <a:path w="4886325" h="552450">
                  <a:moveTo>
                    <a:pt x="4848224" y="552449"/>
                  </a:moveTo>
                  <a:lnTo>
                    <a:pt x="38099" y="552449"/>
                  </a:lnTo>
                  <a:lnTo>
                    <a:pt x="30498" y="551752"/>
                  </a:lnTo>
                  <a:lnTo>
                    <a:pt x="697" y="521951"/>
                  </a:lnTo>
                  <a:lnTo>
                    <a:pt x="0" y="514349"/>
                  </a:lnTo>
                  <a:lnTo>
                    <a:pt x="0" y="38099"/>
                  </a:lnTo>
                  <a:lnTo>
                    <a:pt x="682" y="30665"/>
                  </a:lnTo>
                  <a:lnTo>
                    <a:pt x="697" y="30498"/>
                  </a:lnTo>
                  <a:lnTo>
                    <a:pt x="30498" y="697"/>
                  </a:lnTo>
                  <a:lnTo>
                    <a:pt x="38099" y="0"/>
                  </a:lnTo>
                  <a:lnTo>
                    <a:pt x="4848224" y="0"/>
                  </a:lnTo>
                  <a:lnTo>
                    <a:pt x="4855826" y="697"/>
                  </a:lnTo>
                  <a:lnTo>
                    <a:pt x="4862850" y="2789"/>
                  </a:lnTo>
                  <a:lnTo>
                    <a:pt x="4869296" y="6276"/>
                  </a:lnTo>
                  <a:lnTo>
                    <a:pt x="4873200" y="9524"/>
                  </a:lnTo>
                  <a:lnTo>
                    <a:pt x="34310" y="9524"/>
                  </a:lnTo>
                  <a:lnTo>
                    <a:pt x="30665" y="10249"/>
                  </a:lnTo>
                  <a:lnTo>
                    <a:pt x="23663" y="13149"/>
                  </a:lnTo>
                  <a:lnTo>
                    <a:pt x="20573" y="15214"/>
                  </a:lnTo>
                  <a:lnTo>
                    <a:pt x="15214" y="20573"/>
                  </a:lnTo>
                  <a:lnTo>
                    <a:pt x="13276" y="23474"/>
                  </a:lnTo>
                  <a:lnTo>
                    <a:pt x="13150" y="23663"/>
                  </a:lnTo>
                  <a:lnTo>
                    <a:pt x="10319" y="30498"/>
                  </a:lnTo>
                  <a:lnTo>
                    <a:pt x="10249" y="30665"/>
                  </a:lnTo>
                  <a:lnTo>
                    <a:pt x="9524" y="34310"/>
                  </a:lnTo>
                  <a:lnTo>
                    <a:pt x="9524" y="518138"/>
                  </a:lnTo>
                  <a:lnTo>
                    <a:pt x="34310" y="542924"/>
                  </a:lnTo>
                  <a:lnTo>
                    <a:pt x="4873201" y="542924"/>
                  </a:lnTo>
                  <a:lnTo>
                    <a:pt x="4869296" y="546172"/>
                  </a:lnTo>
                  <a:lnTo>
                    <a:pt x="4862850" y="549659"/>
                  </a:lnTo>
                  <a:lnTo>
                    <a:pt x="4855826" y="551752"/>
                  </a:lnTo>
                  <a:lnTo>
                    <a:pt x="4848224" y="552449"/>
                  </a:lnTo>
                  <a:close/>
                </a:path>
                <a:path w="4886325" h="552450">
                  <a:moveTo>
                    <a:pt x="4873201" y="542924"/>
                  </a:moveTo>
                  <a:lnTo>
                    <a:pt x="4852013" y="542924"/>
                  </a:lnTo>
                  <a:lnTo>
                    <a:pt x="4855659" y="542199"/>
                  </a:lnTo>
                  <a:lnTo>
                    <a:pt x="4862660" y="539298"/>
                  </a:lnTo>
                  <a:lnTo>
                    <a:pt x="4865750" y="537234"/>
                  </a:lnTo>
                  <a:lnTo>
                    <a:pt x="4871108" y="531875"/>
                  </a:lnTo>
                  <a:lnTo>
                    <a:pt x="4873172" y="528785"/>
                  </a:lnTo>
                  <a:lnTo>
                    <a:pt x="4876004" y="521951"/>
                  </a:lnTo>
                  <a:lnTo>
                    <a:pt x="4876073" y="521783"/>
                  </a:lnTo>
                  <a:lnTo>
                    <a:pt x="4876798" y="518138"/>
                  </a:lnTo>
                  <a:lnTo>
                    <a:pt x="4876798" y="34310"/>
                  </a:lnTo>
                  <a:lnTo>
                    <a:pt x="4852013" y="9524"/>
                  </a:lnTo>
                  <a:lnTo>
                    <a:pt x="4873200" y="9524"/>
                  </a:lnTo>
                  <a:lnTo>
                    <a:pt x="4886324" y="514349"/>
                  </a:lnTo>
                  <a:lnTo>
                    <a:pt x="4885642" y="521783"/>
                  </a:lnTo>
                  <a:lnTo>
                    <a:pt x="4885627" y="521951"/>
                  </a:lnTo>
                  <a:lnTo>
                    <a:pt x="4883591" y="528785"/>
                  </a:lnTo>
                  <a:lnTo>
                    <a:pt x="4883534" y="528975"/>
                  </a:lnTo>
                  <a:lnTo>
                    <a:pt x="4880047" y="535421"/>
                  </a:lnTo>
                  <a:lnTo>
                    <a:pt x="4875165" y="541290"/>
                  </a:lnTo>
                  <a:lnTo>
                    <a:pt x="4873201" y="5429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921" y="2400299"/>
              <a:ext cx="190206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58874" y="2343785"/>
            <a:ext cx="125095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075" y="2750455"/>
            <a:ext cx="4900930" cy="469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지정한 폴더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: "C:\Users\User\Downloads"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또는 기타 경로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있 는 파일들을 주제별로 하위 폴더에 자동으로 이동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283" y="3600450"/>
            <a:ext cx="172283" cy="1333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01748" y="3548887"/>
            <a:ext cx="3194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폴더 지정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→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분류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→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정리 완료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0299" y="2133599"/>
            <a:ext cx="5372100" cy="3257550"/>
            <a:chOff x="6210299" y="2133599"/>
            <a:chExt cx="5372100" cy="3257550"/>
          </a:xfrm>
        </p:grpSpPr>
        <p:sp>
          <p:nvSpPr>
            <p:cNvPr id="21" name="object 21"/>
            <p:cNvSpPr/>
            <p:nvPr/>
          </p:nvSpPr>
          <p:spPr>
            <a:xfrm>
              <a:off x="6224586" y="2133599"/>
              <a:ext cx="5358130" cy="3257550"/>
            </a:xfrm>
            <a:custGeom>
              <a:avLst/>
              <a:gdLst/>
              <a:ahLst/>
              <a:cxnLst/>
              <a:rect l="l" t="t" r="r" b="b"/>
              <a:pathLst>
                <a:path w="5358130" h="3257550">
                  <a:moveTo>
                    <a:pt x="5304414" y="3257549"/>
                  </a:moveTo>
                  <a:lnTo>
                    <a:pt x="40048" y="3257549"/>
                  </a:lnTo>
                  <a:lnTo>
                    <a:pt x="37261" y="3257183"/>
                  </a:lnTo>
                  <a:lnTo>
                    <a:pt x="5660" y="3229029"/>
                  </a:lnTo>
                  <a:lnTo>
                    <a:pt x="0" y="3204152"/>
                  </a:lnTo>
                  <a:lnTo>
                    <a:pt x="0" y="3200399"/>
                  </a:lnTo>
                  <a:lnTo>
                    <a:pt x="0" y="53397"/>
                  </a:lnTo>
                  <a:lnTo>
                    <a:pt x="14543" y="14085"/>
                  </a:lnTo>
                  <a:lnTo>
                    <a:pt x="40048" y="0"/>
                  </a:lnTo>
                  <a:lnTo>
                    <a:pt x="5304414" y="0"/>
                  </a:lnTo>
                  <a:lnTo>
                    <a:pt x="5343726" y="19392"/>
                  </a:lnTo>
                  <a:lnTo>
                    <a:pt x="5357811" y="53397"/>
                  </a:lnTo>
                  <a:lnTo>
                    <a:pt x="5357811" y="3204152"/>
                  </a:lnTo>
                  <a:lnTo>
                    <a:pt x="5338419" y="3243463"/>
                  </a:lnTo>
                  <a:lnTo>
                    <a:pt x="5308130" y="3257183"/>
                  </a:lnTo>
                  <a:lnTo>
                    <a:pt x="5304414" y="32575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10299" y="2133599"/>
              <a:ext cx="57150" cy="3257550"/>
            </a:xfrm>
            <a:custGeom>
              <a:avLst/>
              <a:gdLst/>
              <a:ahLst/>
              <a:cxnLst/>
              <a:rect l="l" t="t" r="r" b="b"/>
              <a:pathLst>
                <a:path w="57150" h="3257550">
                  <a:moveTo>
                    <a:pt x="57150" y="3257549"/>
                  </a:moveTo>
                  <a:lnTo>
                    <a:pt x="49571" y="3257549"/>
                  </a:lnTo>
                  <a:lnTo>
                    <a:pt x="42280" y="3256098"/>
                  </a:lnTo>
                  <a:lnTo>
                    <a:pt x="7249" y="3229271"/>
                  </a:lnTo>
                  <a:lnTo>
                    <a:pt x="0" y="32079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3200399"/>
                  </a:lnTo>
                  <a:lnTo>
                    <a:pt x="36943" y="3240810"/>
                  </a:lnTo>
                  <a:lnTo>
                    <a:pt x="51448" y="3256503"/>
                  </a:lnTo>
                  <a:lnTo>
                    <a:pt x="57150" y="325754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2400299"/>
              <a:ext cx="142874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11950" y="2343785"/>
            <a:ext cx="115570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조건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2819399"/>
            <a:ext cx="152399" cy="1523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721475" y="2777363"/>
            <a:ext cx="28035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확장자에 따라 분류 기준 명확화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162299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721475" y="3114876"/>
            <a:ext cx="280352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파일명 자동 넘버링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(1), (2)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505200"/>
            <a:ext cx="152399" cy="1523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721475" y="3463162"/>
            <a:ext cx="30321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후 폴더별 이동 파일 목록 표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848100"/>
            <a:ext cx="152399" cy="1523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721475" y="3806062"/>
            <a:ext cx="30321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이동 전 분류 계획 마크다운 표로 확인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9599" y="5619749"/>
            <a:ext cx="10972800" cy="552450"/>
            <a:chOff x="609599" y="5619749"/>
            <a:chExt cx="10972800" cy="552450"/>
          </a:xfrm>
        </p:grpSpPr>
        <p:sp>
          <p:nvSpPr>
            <p:cNvPr id="34" name="object 34"/>
            <p:cNvSpPr/>
            <p:nvPr/>
          </p:nvSpPr>
          <p:spPr>
            <a:xfrm>
              <a:off x="614362" y="562451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10896527" y="542923"/>
                  </a:moveTo>
                  <a:lnTo>
                    <a:pt x="66746" y="542923"/>
                  </a:lnTo>
                  <a:lnTo>
                    <a:pt x="62101" y="542466"/>
                  </a:lnTo>
                  <a:lnTo>
                    <a:pt x="24240" y="525316"/>
                  </a:lnTo>
                  <a:lnTo>
                    <a:pt x="2287" y="490023"/>
                  </a:lnTo>
                  <a:lnTo>
                    <a:pt x="0" y="476177"/>
                  </a:lnTo>
                  <a:lnTo>
                    <a:pt x="0" y="4714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1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5"/>
                  </a:lnTo>
                  <a:lnTo>
                    <a:pt x="10963274" y="476177"/>
                  </a:lnTo>
                  <a:lnTo>
                    <a:pt x="10948627" y="515074"/>
                  </a:lnTo>
                  <a:lnTo>
                    <a:pt x="10914841" y="539279"/>
                  </a:lnTo>
                  <a:lnTo>
                    <a:pt x="10901172" y="542466"/>
                  </a:lnTo>
                  <a:lnTo>
                    <a:pt x="10896527" y="542923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14362" y="562451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0" y="471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8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931524" y="12038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4"/>
                  </a:lnTo>
                  <a:lnTo>
                    <a:pt x="10957833" y="44099"/>
                  </a:lnTo>
                  <a:lnTo>
                    <a:pt x="10959629" y="48433"/>
                  </a:lnTo>
                  <a:lnTo>
                    <a:pt x="10960984" y="52900"/>
                  </a:lnTo>
                  <a:lnTo>
                    <a:pt x="10961900" y="57500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471487"/>
                  </a:lnTo>
                  <a:lnTo>
                    <a:pt x="10963274" y="476178"/>
                  </a:lnTo>
                  <a:lnTo>
                    <a:pt x="10962815" y="480823"/>
                  </a:lnTo>
                  <a:lnTo>
                    <a:pt x="10961900" y="485423"/>
                  </a:lnTo>
                  <a:lnTo>
                    <a:pt x="10960984" y="490024"/>
                  </a:lnTo>
                  <a:lnTo>
                    <a:pt x="10959629" y="494490"/>
                  </a:lnTo>
                  <a:lnTo>
                    <a:pt x="10957833" y="498824"/>
                  </a:lnTo>
                  <a:lnTo>
                    <a:pt x="10956039" y="503157"/>
                  </a:lnTo>
                  <a:lnTo>
                    <a:pt x="10927623" y="533490"/>
                  </a:lnTo>
                  <a:lnTo>
                    <a:pt x="10905772" y="541551"/>
                  </a:lnTo>
                  <a:lnTo>
                    <a:pt x="10901172" y="542466"/>
                  </a:lnTo>
                  <a:lnTo>
                    <a:pt x="10896527" y="542924"/>
                  </a:lnTo>
                  <a:lnTo>
                    <a:pt x="10891836" y="542924"/>
                  </a:lnTo>
                  <a:lnTo>
                    <a:pt x="71437" y="542924"/>
                  </a:lnTo>
                  <a:lnTo>
                    <a:pt x="31748" y="530884"/>
                  </a:lnTo>
                  <a:lnTo>
                    <a:pt x="20923" y="522000"/>
                  </a:lnTo>
                  <a:lnTo>
                    <a:pt x="17606" y="518684"/>
                  </a:lnTo>
                  <a:lnTo>
                    <a:pt x="457" y="480823"/>
                  </a:lnTo>
                  <a:lnTo>
                    <a:pt x="0" y="476178"/>
                  </a:lnTo>
                  <a:lnTo>
                    <a:pt x="0" y="471487"/>
                  </a:lnTo>
                  <a:close/>
                </a:path>
              </a:pathLst>
            </a:custGeom>
            <a:ln w="9524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668" y="5781674"/>
              <a:ext cx="157153" cy="2286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44574" y="5777737"/>
            <a:ext cx="6823076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시스템 프롬프트는 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에게 정확한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역할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그리고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제약조건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을 명확히 전달합니다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(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 및 역할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9372600">
                <a:moveTo>
                  <a:pt x="12191999" y="9372599"/>
                </a:moveTo>
                <a:lnTo>
                  <a:pt x="0" y="9372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372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729" y="1294606"/>
            <a:ext cx="10958830" cy="2514600"/>
          </a:xfrm>
          <a:custGeom>
            <a:avLst/>
            <a:gdLst/>
            <a:ahLst/>
            <a:cxnLst/>
            <a:rect l="l" t="t" r="r" b="b"/>
            <a:pathLst>
              <a:path w="10958830" h="2514600">
                <a:moveTo>
                  <a:pt x="10905113" y="2514599"/>
                </a:moveTo>
                <a:lnTo>
                  <a:pt x="40048" y="2514599"/>
                </a:lnTo>
                <a:lnTo>
                  <a:pt x="37260" y="2514233"/>
                </a:lnTo>
                <a:lnTo>
                  <a:pt x="5659" y="2486080"/>
                </a:lnTo>
                <a:lnTo>
                  <a:pt x="0" y="2461202"/>
                </a:lnTo>
                <a:lnTo>
                  <a:pt x="0" y="2457449"/>
                </a:lnTo>
                <a:lnTo>
                  <a:pt x="0" y="53397"/>
                </a:lnTo>
                <a:lnTo>
                  <a:pt x="14544" y="14085"/>
                </a:lnTo>
                <a:lnTo>
                  <a:pt x="40048" y="0"/>
                </a:lnTo>
                <a:lnTo>
                  <a:pt x="10905113" y="0"/>
                </a:lnTo>
                <a:lnTo>
                  <a:pt x="10944425" y="19392"/>
                </a:lnTo>
                <a:lnTo>
                  <a:pt x="10958510" y="53397"/>
                </a:lnTo>
                <a:lnTo>
                  <a:pt x="10958510" y="2461202"/>
                </a:lnTo>
                <a:lnTo>
                  <a:pt x="10939118" y="2500514"/>
                </a:lnTo>
                <a:lnTo>
                  <a:pt x="10908829" y="2514233"/>
                </a:lnTo>
                <a:lnTo>
                  <a:pt x="10905113" y="2514599"/>
                </a:lnTo>
                <a:close/>
              </a:path>
            </a:pathLst>
          </a:custGeom>
          <a:solidFill>
            <a:srgbClr val="1D293B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441" y="1294606"/>
            <a:ext cx="57150" cy="2514600"/>
          </a:xfrm>
          <a:custGeom>
            <a:avLst/>
            <a:gdLst/>
            <a:ahLst/>
            <a:cxnLst/>
            <a:rect l="l" t="t" r="r" b="b"/>
            <a:pathLst>
              <a:path w="57150" h="2514600">
                <a:moveTo>
                  <a:pt x="57150" y="2514599"/>
                </a:moveTo>
                <a:lnTo>
                  <a:pt x="49571" y="2514599"/>
                </a:lnTo>
                <a:lnTo>
                  <a:pt x="42281" y="2513149"/>
                </a:lnTo>
                <a:lnTo>
                  <a:pt x="7250" y="2486321"/>
                </a:lnTo>
                <a:lnTo>
                  <a:pt x="0" y="2465028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7150" y="0"/>
                </a:lnTo>
                <a:lnTo>
                  <a:pt x="51448" y="1046"/>
                </a:lnTo>
                <a:lnTo>
                  <a:pt x="46180" y="4184"/>
                </a:lnTo>
                <a:lnTo>
                  <a:pt x="29098" y="45747"/>
                </a:lnTo>
                <a:lnTo>
                  <a:pt x="28575" y="57150"/>
                </a:lnTo>
                <a:lnTo>
                  <a:pt x="28575" y="2457449"/>
                </a:lnTo>
                <a:lnTo>
                  <a:pt x="36944" y="2497860"/>
                </a:lnTo>
                <a:lnTo>
                  <a:pt x="51448" y="2513553"/>
                </a:lnTo>
                <a:lnTo>
                  <a:pt x="57150" y="25145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616" y="1904206"/>
            <a:ext cx="247650" cy="247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616" y="2513806"/>
            <a:ext cx="247650" cy="247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616" y="3123406"/>
            <a:ext cx="247650" cy="2476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09441" y="4418806"/>
            <a:ext cx="10972800" cy="2043113"/>
          </a:xfrm>
          <a:custGeom>
            <a:avLst/>
            <a:gdLst/>
            <a:ahLst/>
            <a:cxnLst/>
            <a:rect l="l" t="t" r="r" b="b"/>
            <a:pathLst>
              <a:path w="10972800" h="4267200">
                <a:moveTo>
                  <a:pt x="10896599" y="4267199"/>
                </a:moveTo>
                <a:lnTo>
                  <a:pt x="76199" y="4267199"/>
                </a:lnTo>
                <a:lnTo>
                  <a:pt x="68693" y="4266836"/>
                </a:lnTo>
                <a:lnTo>
                  <a:pt x="27882" y="4249932"/>
                </a:lnTo>
                <a:lnTo>
                  <a:pt x="3262" y="4213086"/>
                </a:lnTo>
                <a:lnTo>
                  <a:pt x="0" y="4190999"/>
                </a:lnTo>
                <a:lnTo>
                  <a:pt x="0" y="76199"/>
                </a:lnTo>
                <a:lnTo>
                  <a:pt x="12829" y="33856"/>
                </a:lnTo>
                <a:lnTo>
                  <a:pt x="47038" y="5800"/>
                </a:lnTo>
                <a:lnTo>
                  <a:pt x="76199" y="0"/>
                </a:lnTo>
                <a:lnTo>
                  <a:pt x="10896599" y="0"/>
                </a:lnTo>
                <a:lnTo>
                  <a:pt x="10938940" y="12829"/>
                </a:lnTo>
                <a:lnTo>
                  <a:pt x="10966998" y="47038"/>
                </a:lnTo>
                <a:lnTo>
                  <a:pt x="10972799" y="76199"/>
                </a:lnTo>
                <a:lnTo>
                  <a:pt x="10972799" y="4190999"/>
                </a:lnTo>
                <a:lnTo>
                  <a:pt x="10959968" y="4233341"/>
                </a:lnTo>
                <a:lnTo>
                  <a:pt x="10925759" y="4261398"/>
                </a:lnTo>
                <a:lnTo>
                  <a:pt x="10896599" y="4267199"/>
                </a:lnTo>
                <a:close/>
              </a:path>
            </a:pathLst>
          </a:custGeom>
          <a:solidFill>
            <a:srgbClr val="111726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441" y="4418806"/>
            <a:ext cx="10972800" cy="1961484"/>
          </a:xfrm>
          <a:custGeom>
            <a:avLst/>
            <a:gdLst/>
            <a:ahLst/>
            <a:cxnLst/>
            <a:rect l="l" t="t" r="r" b="b"/>
            <a:pathLst>
              <a:path w="10972800" h="4267200">
                <a:moveTo>
                  <a:pt x="10896599" y="4267199"/>
                </a:moveTo>
                <a:lnTo>
                  <a:pt x="76199" y="4267199"/>
                </a:lnTo>
                <a:lnTo>
                  <a:pt x="68693" y="4266836"/>
                </a:lnTo>
                <a:lnTo>
                  <a:pt x="27882" y="4249932"/>
                </a:lnTo>
                <a:lnTo>
                  <a:pt x="3262" y="4213086"/>
                </a:lnTo>
                <a:lnTo>
                  <a:pt x="0" y="4190999"/>
                </a:lnTo>
                <a:lnTo>
                  <a:pt x="0" y="76199"/>
                </a:lnTo>
                <a:lnTo>
                  <a:pt x="12829" y="33856"/>
                </a:lnTo>
                <a:lnTo>
                  <a:pt x="47038" y="5800"/>
                </a:lnTo>
                <a:lnTo>
                  <a:pt x="76199" y="0"/>
                </a:lnTo>
                <a:lnTo>
                  <a:pt x="10896599" y="0"/>
                </a:lnTo>
                <a:lnTo>
                  <a:pt x="10933419" y="9524"/>
                </a:lnTo>
                <a:lnTo>
                  <a:pt x="71822" y="9524"/>
                </a:lnTo>
                <a:lnTo>
                  <a:pt x="67486" y="9951"/>
                </a:lnTo>
                <a:lnTo>
                  <a:pt x="32149" y="25957"/>
                </a:lnTo>
                <a:lnTo>
                  <a:pt x="11660" y="58897"/>
                </a:lnTo>
                <a:lnTo>
                  <a:pt x="9524" y="71821"/>
                </a:lnTo>
                <a:lnTo>
                  <a:pt x="9524" y="4195376"/>
                </a:lnTo>
                <a:lnTo>
                  <a:pt x="23193" y="4231681"/>
                </a:lnTo>
                <a:lnTo>
                  <a:pt x="54729" y="4254273"/>
                </a:lnTo>
                <a:lnTo>
                  <a:pt x="71822" y="4257673"/>
                </a:lnTo>
                <a:lnTo>
                  <a:pt x="10933420" y="4257673"/>
                </a:lnTo>
                <a:lnTo>
                  <a:pt x="10932555" y="4258191"/>
                </a:lnTo>
                <a:lnTo>
                  <a:pt x="10925759" y="4261398"/>
                </a:lnTo>
                <a:lnTo>
                  <a:pt x="10918685" y="4263936"/>
                </a:lnTo>
                <a:lnTo>
                  <a:pt x="10911467" y="4265749"/>
                </a:lnTo>
                <a:lnTo>
                  <a:pt x="10904105" y="4266836"/>
                </a:lnTo>
                <a:lnTo>
                  <a:pt x="10896599" y="4267199"/>
                </a:lnTo>
                <a:close/>
              </a:path>
              <a:path w="10972800" h="4267200">
                <a:moveTo>
                  <a:pt x="10933420" y="4257673"/>
                </a:moveTo>
                <a:lnTo>
                  <a:pt x="10900976" y="4257673"/>
                </a:lnTo>
                <a:lnTo>
                  <a:pt x="10905312" y="4257246"/>
                </a:lnTo>
                <a:lnTo>
                  <a:pt x="10913900" y="4255538"/>
                </a:lnTo>
                <a:lnTo>
                  <a:pt x="10946841" y="4235049"/>
                </a:lnTo>
                <a:lnTo>
                  <a:pt x="10962847" y="4199712"/>
                </a:lnTo>
                <a:lnTo>
                  <a:pt x="10963273" y="4195376"/>
                </a:lnTo>
                <a:lnTo>
                  <a:pt x="10963273" y="71821"/>
                </a:lnTo>
                <a:lnTo>
                  <a:pt x="10949604" y="35516"/>
                </a:lnTo>
                <a:lnTo>
                  <a:pt x="10917754" y="12829"/>
                </a:lnTo>
                <a:lnTo>
                  <a:pt x="10900976" y="9524"/>
                </a:lnTo>
                <a:lnTo>
                  <a:pt x="10933419" y="9524"/>
                </a:lnTo>
                <a:lnTo>
                  <a:pt x="10963790" y="40242"/>
                </a:lnTo>
                <a:lnTo>
                  <a:pt x="10972799" y="4190999"/>
                </a:lnTo>
                <a:lnTo>
                  <a:pt x="10972436" y="4198506"/>
                </a:lnTo>
                <a:lnTo>
                  <a:pt x="10955531" y="4239316"/>
                </a:lnTo>
                <a:lnTo>
                  <a:pt x="10939070" y="4254273"/>
                </a:lnTo>
                <a:lnTo>
                  <a:pt x="10933420" y="4257673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466" y="4618831"/>
            <a:ext cx="10572750" cy="1371600"/>
          </a:xfrm>
          <a:custGeom>
            <a:avLst/>
            <a:gdLst/>
            <a:ahLst/>
            <a:cxnLst/>
            <a:rect l="l" t="t" r="r" b="b"/>
            <a:pathLst>
              <a:path w="10572750" h="1371600">
                <a:moveTo>
                  <a:pt x="10539701" y="1371599"/>
                </a:moveTo>
                <a:lnTo>
                  <a:pt x="33047" y="1371599"/>
                </a:lnTo>
                <a:lnTo>
                  <a:pt x="28187" y="1370631"/>
                </a:lnTo>
                <a:lnTo>
                  <a:pt x="966" y="1343411"/>
                </a:lnTo>
                <a:lnTo>
                  <a:pt x="0" y="1338551"/>
                </a:lnTo>
                <a:lnTo>
                  <a:pt x="0" y="1333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539701" y="0"/>
                </a:lnTo>
                <a:lnTo>
                  <a:pt x="10571781" y="28186"/>
                </a:lnTo>
                <a:lnTo>
                  <a:pt x="10572749" y="33047"/>
                </a:lnTo>
                <a:lnTo>
                  <a:pt x="10572749" y="1338551"/>
                </a:lnTo>
                <a:lnTo>
                  <a:pt x="10544561" y="1370631"/>
                </a:lnTo>
                <a:lnTo>
                  <a:pt x="10539701" y="13715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441" y="4097338"/>
            <a:ext cx="190499" cy="1666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4074" y="1505585"/>
            <a:ext cx="3870325" cy="425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출력 형식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354965" indent="-258445">
              <a:lnSpc>
                <a:spcPct val="100000"/>
              </a:lnSpc>
              <a:spcBef>
                <a:spcPts val="1085"/>
              </a:spcBef>
              <a:buSzPct val="85185"/>
              <a:buFont typeface="Trebuchet MS"/>
              <a:buAutoNum type="arabicPlain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및 이동 계획 요약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)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분류 및 이동 계획을 표 형식으로 제시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 indent="-258445">
              <a:lnSpc>
                <a:spcPct val="100000"/>
              </a:lnSpc>
              <a:spcBef>
                <a:spcPts val="1345"/>
              </a:spcBef>
              <a:buSzPct val="85185"/>
              <a:buFont typeface="Trebuchet MS"/>
              <a:buAutoNum type="arabicPlain" startAt="2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확인 요청 메시지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실행 전 사용자에게 확인 요청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 indent="-258445">
              <a:lnSpc>
                <a:spcPct val="100000"/>
              </a:lnSpc>
              <a:spcBef>
                <a:spcPts val="1345"/>
              </a:spcBef>
              <a:buSzPct val="85185"/>
              <a:buFont typeface="Trebuchet MS"/>
              <a:buAutoNum type="arabicPlain" startAt="3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실행 결과 요약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)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이동 결과를 표 형식으로 정리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65405">
              <a:lnSpc>
                <a:spcPct val="100000"/>
              </a:lnSpc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예시 테이블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69215">
              <a:lnSpc>
                <a:spcPct val="100000"/>
              </a:lnSpc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폴더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이동 예정 파일명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|-----------|----------------|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4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문서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report.docx, resume.pdf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이미지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photo.jpg, logo.png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동영상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video.mp4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압축파일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data.zip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(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출력 형식 예시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086600">
                <a:moveTo>
                  <a:pt x="12191999" y="7086599"/>
                </a:moveTo>
                <a:lnTo>
                  <a:pt x="0" y="7086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86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7315200" cy="2971800"/>
            <a:chOff x="609599" y="1371599"/>
            <a:chExt cx="7315200" cy="29718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7301230" cy="2971800"/>
            </a:xfrm>
            <a:custGeom>
              <a:avLst/>
              <a:gdLst/>
              <a:ahLst/>
              <a:cxnLst/>
              <a:rect l="l" t="t" r="r" b="b"/>
              <a:pathLst>
                <a:path w="7301230" h="2971800">
                  <a:moveTo>
                    <a:pt x="7247514" y="2971799"/>
                  </a:moveTo>
                  <a:lnTo>
                    <a:pt x="40048" y="2971799"/>
                  </a:lnTo>
                  <a:lnTo>
                    <a:pt x="37260" y="2971433"/>
                  </a:lnTo>
                  <a:lnTo>
                    <a:pt x="5659" y="2943280"/>
                  </a:lnTo>
                  <a:lnTo>
                    <a:pt x="0" y="2918402"/>
                  </a:lnTo>
                  <a:lnTo>
                    <a:pt x="0" y="2914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7247514" y="0"/>
                  </a:lnTo>
                  <a:lnTo>
                    <a:pt x="7286825" y="19392"/>
                  </a:lnTo>
                  <a:lnTo>
                    <a:pt x="7300911" y="53397"/>
                  </a:lnTo>
                  <a:lnTo>
                    <a:pt x="7300911" y="2918402"/>
                  </a:lnTo>
                  <a:lnTo>
                    <a:pt x="7281518" y="2957713"/>
                  </a:lnTo>
                  <a:lnTo>
                    <a:pt x="7251230" y="2971433"/>
                  </a:lnTo>
                  <a:lnTo>
                    <a:pt x="7247514" y="29717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599"/>
              <a:ext cx="57150" cy="2971800"/>
            </a:xfrm>
            <a:custGeom>
              <a:avLst/>
              <a:gdLst/>
              <a:ahLst/>
              <a:cxnLst/>
              <a:rect l="l" t="t" r="r" b="b"/>
              <a:pathLst>
                <a:path w="57150" h="2971800">
                  <a:moveTo>
                    <a:pt x="57150" y="2971799"/>
                  </a:moveTo>
                  <a:lnTo>
                    <a:pt x="49571" y="2971799"/>
                  </a:lnTo>
                  <a:lnTo>
                    <a:pt x="42281" y="2970349"/>
                  </a:lnTo>
                  <a:lnTo>
                    <a:pt x="7250" y="2943521"/>
                  </a:lnTo>
                  <a:lnTo>
                    <a:pt x="0" y="2922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914649"/>
                  </a:lnTo>
                  <a:lnTo>
                    <a:pt x="36944" y="2955060"/>
                  </a:lnTo>
                  <a:lnTo>
                    <a:pt x="51448" y="2970753"/>
                  </a:lnTo>
                  <a:lnTo>
                    <a:pt x="57150" y="29717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075" y="1581785"/>
            <a:ext cx="265112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저장공간 분석 및 최적화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074" y="2015363"/>
            <a:ext cx="58515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비서가 컴퓨터 저장공간을 분석하고 효율적인 정리 방안을 제시해 드립니다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074" y="2465514"/>
            <a:ext cx="114617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사용된 공간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532" y="2468399"/>
            <a:ext cx="1699667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78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% (</a:t>
            </a: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234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GB / </a:t>
            </a: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300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GB)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IBM Plex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238499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20775" y="3196463"/>
            <a:ext cx="389889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 탐지 및 제거로 최대 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30%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공간 확보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581400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20775" y="3539363"/>
            <a:ext cx="342264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오래된 미사용 파일 정리 및 아카이빙 추천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924300"/>
            <a:ext cx="152399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20775" y="3882262"/>
            <a:ext cx="41370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설치 패키지 등 불필요 파일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9599" y="1857374"/>
            <a:ext cx="3352800" cy="2152650"/>
            <a:chOff x="8229599" y="1857374"/>
            <a:chExt cx="3352800" cy="2152650"/>
          </a:xfrm>
        </p:grpSpPr>
        <p:sp>
          <p:nvSpPr>
            <p:cNvPr id="17" name="object 17"/>
            <p:cNvSpPr/>
            <p:nvPr/>
          </p:nvSpPr>
          <p:spPr>
            <a:xfrm>
              <a:off x="8229599" y="1857374"/>
              <a:ext cx="3352800" cy="2152650"/>
            </a:xfrm>
            <a:custGeom>
              <a:avLst/>
              <a:gdLst/>
              <a:ahLst/>
              <a:cxnLst/>
              <a:rect l="l" t="t" r="r" b="b"/>
              <a:pathLst>
                <a:path w="3352800" h="2152650">
                  <a:moveTo>
                    <a:pt x="3276599" y="2152649"/>
                  </a:moveTo>
                  <a:lnTo>
                    <a:pt x="76199" y="2152649"/>
                  </a:lnTo>
                  <a:lnTo>
                    <a:pt x="68693" y="2152287"/>
                  </a:lnTo>
                  <a:lnTo>
                    <a:pt x="27882" y="2135382"/>
                  </a:lnTo>
                  <a:lnTo>
                    <a:pt x="3261" y="2098536"/>
                  </a:lnTo>
                  <a:lnTo>
                    <a:pt x="0" y="20764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8941" y="12829"/>
                  </a:lnTo>
                  <a:lnTo>
                    <a:pt x="3346998" y="47039"/>
                  </a:lnTo>
                  <a:lnTo>
                    <a:pt x="3352799" y="76199"/>
                  </a:lnTo>
                  <a:lnTo>
                    <a:pt x="3352799" y="2076449"/>
                  </a:lnTo>
                  <a:lnTo>
                    <a:pt x="3339968" y="2118791"/>
                  </a:lnTo>
                  <a:lnTo>
                    <a:pt x="3305759" y="2146848"/>
                  </a:lnTo>
                  <a:lnTo>
                    <a:pt x="3276599" y="21526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229587" y="1857374"/>
              <a:ext cx="3352800" cy="2152650"/>
            </a:xfrm>
            <a:custGeom>
              <a:avLst/>
              <a:gdLst/>
              <a:ahLst/>
              <a:cxnLst/>
              <a:rect l="l" t="t" r="r" b="b"/>
              <a:pathLst>
                <a:path w="3352800" h="2152650">
                  <a:moveTo>
                    <a:pt x="3352800" y="76200"/>
                  </a:moveTo>
                  <a:lnTo>
                    <a:pt x="3343275" y="39382"/>
                  </a:lnTo>
                  <a:lnTo>
                    <a:pt x="3343275" y="71831"/>
                  </a:lnTo>
                  <a:lnTo>
                    <a:pt x="3343275" y="76200"/>
                  </a:lnTo>
                  <a:lnTo>
                    <a:pt x="3343275" y="466725"/>
                  </a:lnTo>
                  <a:lnTo>
                    <a:pt x="3343275" y="2080831"/>
                  </a:lnTo>
                  <a:lnTo>
                    <a:pt x="3342856" y="2085174"/>
                  </a:lnTo>
                  <a:lnTo>
                    <a:pt x="3326854" y="2120506"/>
                  </a:lnTo>
                  <a:lnTo>
                    <a:pt x="3293910" y="2140991"/>
                  </a:lnTo>
                  <a:lnTo>
                    <a:pt x="3280981" y="2143125"/>
                  </a:lnTo>
                  <a:lnTo>
                    <a:pt x="71831" y="2143125"/>
                  </a:lnTo>
                  <a:lnTo>
                    <a:pt x="35521" y="2129459"/>
                  </a:lnTo>
                  <a:lnTo>
                    <a:pt x="12928" y="2097925"/>
                  </a:lnTo>
                  <a:lnTo>
                    <a:pt x="9842" y="2083968"/>
                  </a:lnTo>
                  <a:lnTo>
                    <a:pt x="9525" y="2080831"/>
                  </a:lnTo>
                  <a:lnTo>
                    <a:pt x="9525" y="466725"/>
                  </a:lnTo>
                  <a:lnTo>
                    <a:pt x="3343275" y="466725"/>
                  </a:lnTo>
                  <a:lnTo>
                    <a:pt x="3343275" y="76200"/>
                  </a:lnTo>
                  <a:lnTo>
                    <a:pt x="3342957" y="69634"/>
                  </a:lnTo>
                  <a:lnTo>
                    <a:pt x="3342017" y="63322"/>
                  </a:lnTo>
                  <a:lnTo>
                    <a:pt x="3342856" y="67487"/>
                  </a:lnTo>
                  <a:lnTo>
                    <a:pt x="3342970" y="68694"/>
                  </a:lnTo>
                  <a:lnTo>
                    <a:pt x="3343275" y="71831"/>
                  </a:lnTo>
                  <a:lnTo>
                    <a:pt x="3343275" y="39382"/>
                  </a:lnTo>
                  <a:lnTo>
                    <a:pt x="3341967" y="37198"/>
                  </a:lnTo>
                  <a:lnTo>
                    <a:pt x="3341967" y="63068"/>
                  </a:lnTo>
                  <a:lnTo>
                    <a:pt x="3340430" y="56883"/>
                  </a:lnTo>
                  <a:lnTo>
                    <a:pt x="3338220" y="50736"/>
                  </a:lnTo>
                  <a:lnTo>
                    <a:pt x="3339884" y="54737"/>
                  </a:lnTo>
                  <a:lnTo>
                    <a:pt x="3341141" y="58902"/>
                  </a:lnTo>
                  <a:lnTo>
                    <a:pt x="3341967" y="63068"/>
                  </a:lnTo>
                  <a:lnTo>
                    <a:pt x="3341967" y="37198"/>
                  </a:lnTo>
                  <a:lnTo>
                    <a:pt x="3339973" y="33858"/>
                  </a:lnTo>
                  <a:lnTo>
                    <a:pt x="3338182" y="31457"/>
                  </a:lnTo>
                  <a:lnTo>
                    <a:pt x="3338182" y="50647"/>
                  </a:lnTo>
                  <a:lnTo>
                    <a:pt x="3335401" y="44742"/>
                  </a:lnTo>
                  <a:lnTo>
                    <a:pt x="3332137" y="39319"/>
                  </a:lnTo>
                  <a:lnTo>
                    <a:pt x="3334474" y="42799"/>
                  </a:lnTo>
                  <a:lnTo>
                    <a:pt x="3336531" y="46647"/>
                  </a:lnTo>
                  <a:lnTo>
                    <a:pt x="3338182" y="50647"/>
                  </a:lnTo>
                  <a:lnTo>
                    <a:pt x="3338182" y="31457"/>
                  </a:lnTo>
                  <a:lnTo>
                    <a:pt x="3335540" y="27889"/>
                  </a:lnTo>
                  <a:lnTo>
                    <a:pt x="3331934" y="23926"/>
                  </a:lnTo>
                  <a:lnTo>
                    <a:pt x="3331934" y="39014"/>
                  </a:lnTo>
                  <a:lnTo>
                    <a:pt x="3328174" y="33934"/>
                  </a:lnTo>
                  <a:lnTo>
                    <a:pt x="3323755" y="29057"/>
                  </a:lnTo>
                  <a:lnTo>
                    <a:pt x="3318878" y="24638"/>
                  </a:lnTo>
                  <a:lnTo>
                    <a:pt x="3314014" y="21018"/>
                  </a:lnTo>
                  <a:lnTo>
                    <a:pt x="3317290" y="23202"/>
                  </a:lnTo>
                  <a:lnTo>
                    <a:pt x="3320656" y="25958"/>
                  </a:lnTo>
                  <a:lnTo>
                    <a:pt x="3323755" y="29057"/>
                  </a:lnTo>
                  <a:lnTo>
                    <a:pt x="3326854" y="32156"/>
                  </a:lnTo>
                  <a:lnTo>
                    <a:pt x="3329609" y="35521"/>
                  </a:lnTo>
                  <a:lnTo>
                    <a:pt x="3331934" y="39014"/>
                  </a:lnTo>
                  <a:lnTo>
                    <a:pt x="3331934" y="23926"/>
                  </a:lnTo>
                  <a:lnTo>
                    <a:pt x="3313252" y="9423"/>
                  </a:lnTo>
                  <a:lnTo>
                    <a:pt x="3313252" y="20523"/>
                  </a:lnTo>
                  <a:lnTo>
                    <a:pt x="3308070" y="17411"/>
                  </a:lnTo>
                  <a:lnTo>
                    <a:pt x="3302393" y="14744"/>
                  </a:lnTo>
                  <a:lnTo>
                    <a:pt x="3306165" y="16281"/>
                  </a:lnTo>
                  <a:lnTo>
                    <a:pt x="3310001" y="18338"/>
                  </a:lnTo>
                  <a:lnTo>
                    <a:pt x="3313252" y="20523"/>
                  </a:lnTo>
                  <a:lnTo>
                    <a:pt x="3313252" y="9423"/>
                  </a:lnTo>
                  <a:lnTo>
                    <a:pt x="3312566" y="9017"/>
                  </a:lnTo>
                  <a:lnTo>
                    <a:pt x="3305772" y="5803"/>
                  </a:lnTo>
                  <a:lnTo>
                    <a:pt x="3301746" y="4368"/>
                  </a:lnTo>
                  <a:lnTo>
                    <a:pt x="3301746" y="14478"/>
                  </a:lnTo>
                  <a:lnTo>
                    <a:pt x="3295929" y="12382"/>
                  </a:lnTo>
                  <a:lnTo>
                    <a:pt x="3289973" y="10896"/>
                  </a:lnTo>
                  <a:lnTo>
                    <a:pt x="3293910" y="11671"/>
                  </a:lnTo>
                  <a:lnTo>
                    <a:pt x="3297758" y="12839"/>
                  </a:lnTo>
                  <a:lnTo>
                    <a:pt x="3301746" y="14478"/>
                  </a:lnTo>
                  <a:lnTo>
                    <a:pt x="3301746" y="4368"/>
                  </a:lnTo>
                  <a:lnTo>
                    <a:pt x="3298698" y="3263"/>
                  </a:lnTo>
                  <a:lnTo>
                    <a:pt x="3291471" y="1460"/>
                  </a:lnTo>
                  <a:lnTo>
                    <a:pt x="3289249" y="1143"/>
                  </a:lnTo>
                  <a:lnTo>
                    <a:pt x="3289249" y="10744"/>
                  </a:lnTo>
                  <a:lnTo>
                    <a:pt x="3283178" y="9842"/>
                  </a:lnTo>
                  <a:lnTo>
                    <a:pt x="3276600" y="9525"/>
                  </a:lnTo>
                  <a:lnTo>
                    <a:pt x="3280981" y="9525"/>
                  </a:lnTo>
                  <a:lnTo>
                    <a:pt x="3285325" y="9956"/>
                  </a:lnTo>
                  <a:lnTo>
                    <a:pt x="3289249" y="10744"/>
                  </a:lnTo>
                  <a:lnTo>
                    <a:pt x="3289249" y="1143"/>
                  </a:lnTo>
                  <a:lnTo>
                    <a:pt x="3284105" y="368"/>
                  </a:lnTo>
                  <a:lnTo>
                    <a:pt x="3276600" y="0"/>
                  </a:lnTo>
                  <a:lnTo>
                    <a:pt x="76200" y="0"/>
                  </a:lnTo>
                  <a:lnTo>
                    <a:pt x="76200" y="9525"/>
                  </a:lnTo>
                  <a:lnTo>
                    <a:pt x="69634" y="9842"/>
                  </a:lnTo>
                  <a:lnTo>
                    <a:pt x="63550" y="10744"/>
                  </a:lnTo>
                  <a:lnTo>
                    <a:pt x="67487" y="9956"/>
                  </a:lnTo>
                  <a:lnTo>
                    <a:pt x="71831" y="9525"/>
                  </a:lnTo>
                  <a:lnTo>
                    <a:pt x="76200" y="9525"/>
                  </a:lnTo>
                  <a:lnTo>
                    <a:pt x="76200" y="0"/>
                  </a:lnTo>
                  <a:lnTo>
                    <a:pt x="68694" y="368"/>
                  </a:lnTo>
                  <a:lnTo>
                    <a:pt x="62826" y="1244"/>
                  </a:lnTo>
                  <a:lnTo>
                    <a:pt x="62826" y="10896"/>
                  </a:lnTo>
                  <a:lnTo>
                    <a:pt x="56883" y="12382"/>
                  </a:lnTo>
                  <a:lnTo>
                    <a:pt x="51079" y="14465"/>
                  </a:lnTo>
                  <a:lnTo>
                    <a:pt x="55041" y="12839"/>
                  </a:lnTo>
                  <a:lnTo>
                    <a:pt x="58902" y="11671"/>
                  </a:lnTo>
                  <a:lnTo>
                    <a:pt x="62826" y="10896"/>
                  </a:lnTo>
                  <a:lnTo>
                    <a:pt x="62826" y="1244"/>
                  </a:lnTo>
                  <a:lnTo>
                    <a:pt x="61341" y="1460"/>
                  </a:lnTo>
                  <a:lnTo>
                    <a:pt x="54114" y="3263"/>
                  </a:lnTo>
                  <a:lnTo>
                    <a:pt x="50342" y="4622"/>
                  </a:lnTo>
                  <a:lnTo>
                    <a:pt x="50342" y="14770"/>
                  </a:lnTo>
                  <a:lnTo>
                    <a:pt x="44742" y="17411"/>
                  </a:lnTo>
                  <a:lnTo>
                    <a:pt x="39471" y="20561"/>
                  </a:lnTo>
                  <a:lnTo>
                    <a:pt x="42799" y="18338"/>
                  </a:lnTo>
                  <a:lnTo>
                    <a:pt x="46647" y="16281"/>
                  </a:lnTo>
                  <a:lnTo>
                    <a:pt x="50342" y="14770"/>
                  </a:lnTo>
                  <a:lnTo>
                    <a:pt x="50342" y="4622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8836" y="9867"/>
                  </a:lnTo>
                  <a:lnTo>
                    <a:pt x="38836" y="20993"/>
                  </a:lnTo>
                  <a:lnTo>
                    <a:pt x="33921" y="24638"/>
                  </a:lnTo>
                  <a:lnTo>
                    <a:pt x="29057" y="29057"/>
                  </a:lnTo>
                  <a:lnTo>
                    <a:pt x="24638" y="33934"/>
                  </a:lnTo>
                  <a:lnTo>
                    <a:pt x="20967" y="38849"/>
                  </a:lnTo>
                  <a:lnTo>
                    <a:pt x="23202" y="35521"/>
                  </a:lnTo>
                  <a:lnTo>
                    <a:pt x="25958" y="32156"/>
                  </a:lnTo>
                  <a:lnTo>
                    <a:pt x="29057" y="29057"/>
                  </a:lnTo>
                  <a:lnTo>
                    <a:pt x="32156" y="25958"/>
                  </a:lnTo>
                  <a:lnTo>
                    <a:pt x="35521" y="23202"/>
                  </a:lnTo>
                  <a:lnTo>
                    <a:pt x="38836" y="20993"/>
                  </a:lnTo>
                  <a:lnTo>
                    <a:pt x="38836" y="986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2326" y="22326"/>
                  </a:lnTo>
                  <a:lnTo>
                    <a:pt x="20548" y="24295"/>
                  </a:lnTo>
                  <a:lnTo>
                    <a:pt x="20548" y="39484"/>
                  </a:lnTo>
                  <a:lnTo>
                    <a:pt x="17411" y="44742"/>
                  </a:lnTo>
                  <a:lnTo>
                    <a:pt x="14617" y="50647"/>
                  </a:lnTo>
                  <a:lnTo>
                    <a:pt x="16281" y="46647"/>
                  </a:lnTo>
                  <a:lnTo>
                    <a:pt x="18338" y="42799"/>
                  </a:lnTo>
                  <a:lnTo>
                    <a:pt x="20548" y="39484"/>
                  </a:lnTo>
                  <a:lnTo>
                    <a:pt x="20548" y="24295"/>
                  </a:lnTo>
                  <a:lnTo>
                    <a:pt x="17272" y="27889"/>
                  </a:lnTo>
                  <a:lnTo>
                    <a:pt x="14579" y="31521"/>
                  </a:lnTo>
                  <a:lnTo>
                    <a:pt x="14579" y="50736"/>
                  </a:lnTo>
                  <a:lnTo>
                    <a:pt x="12382" y="56883"/>
                  </a:lnTo>
                  <a:lnTo>
                    <a:pt x="10845" y="62966"/>
                  </a:lnTo>
                  <a:lnTo>
                    <a:pt x="11658" y="58902"/>
                  </a:lnTo>
                  <a:lnTo>
                    <a:pt x="12928" y="54737"/>
                  </a:lnTo>
                  <a:lnTo>
                    <a:pt x="14579" y="50736"/>
                  </a:lnTo>
                  <a:lnTo>
                    <a:pt x="14579" y="31521"/>
                  </a:lnTo>
                  <a:lnTo>
                    <a:pt x="12839" y="33858"/>
                  </a:lnTo>
                  <a:lnTo>
                    <a:pt x="10756" y="37350"/>
                  </a:lnTo>
                  <a:lnTo>
                    <a:pt x="10756" y="63449"/>
                  </a:lnTo>
                  <a:lnTo>
                    <a:pt x="9842" y="69634"/>
                  </a:lnTo>
                  <a:lnTo>
                    <a:pt x="9525" y="76200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10756" y="63449"/>
                  </a:lnTo>
                  <a:lnTo>
                    <a:pt x="10756" y="37350"/>
                  </a:lnTo>
                  <a:lnTo>
                    <a:pt x="0" y="76200"/>
                  </a:lnTo>
                  <a:lnTo>
                    <a:pt x="0" y="2076450"/>
                  </a:lnTo>
                  <a:lnTo>
                    <a:pt x="12839" y="2118804"/>
                  </a:lnTo>
                  <a:lnTo>
                    <a:pt x="47040" y="2146858"/>
                  </a:lnTo>
                  <a:lnTo>
                    <a:pt x="76200" y="2152650"/>
                  </a:lnTo>
                  <a:lnTo>
                    <a:pt x="3276600" y="2152650"/>
                  </a:lnTo>
                  <a:lnTo>
                    <a:pt x="3313430" y="2143125"/>
                  </a:lnTo>
                  <a:lnTo>
                    <a:pt x="3319068" y="2139734"/>
                  </a:lnTo>
                  <a:lnTo>
                    <a:pt x="3347008" y="2105622"/>
                  </a:lnTo>
                  <a:lnTo>
                    <a:pt x="3352800" y="2076450"/>
                  </a:lnTo>
                  <a:lnTo>
                    <a:pt x="3352800" y="76200"/>
                  </a:lnTo>
                  <a:close/>
                </a:path>
              </a:pathLst>
            </a:custGeom>
            <a:solidFill>
              <a:srgbClr val="372FA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78824" y="1977263"/>
            <a:ext cx="21367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20250" y="2512218"/>
            <a:ext cx="571500" cy="500380"/>
          </a:xfrm>
          <a:custGeom>
            <a:avLst/>
            <a:gdLst/>
            <a:ahLst/>
            <a:cxnLst/>
            <a:rect l="l" t="t" r="r" b="b"/>
            <a:pathLst>
              <a:path w="571500" h="500380">
                <a:moveTo>
                  <a:pt x="0" y="277266"/>
                </a:move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500062" y="0"/>
                </a:lnTo>
                <a:lnTo>
                  <a:pt x="527847" y="5621"/>
                </a:lnTo>
                <a:lnTo>
                  <a:pt x="550557" y="20942"/>
                </a:lnTo>
                <a:lnTo>
                  <a:pt x="565878" y="43652"/>
                </a:lnTo>
                <a:lnTo>
                  <a:pt x="571500" y="71437"/>
                </a:lnTo>
                <a:lnTo>
                  <a:pt x="571500" y="250031"/>
                </a:lnTo>
                <a:lnTo>
                  <a:pt x="71437" y="250031"/>
                </a:lnTo>
                <a:lnTo>
                  <a:pt x="51359" y="251900"/>
                </a:lnTo>
                <a:lnTo>
                  <a:pt x="32537" y="257286"/>
                </a:lnTo>
                <a:lnTo>
                  <a:pt x="15306" y="265853"/>
                </a:lnTo>
                <a:lnTo>
                  <a:pt x="0" y="277266"/>
                </a:lnTo>
                <a:close/>
              </a:path>
              <a:path w="571500" h="500380">
                <a:moveTo>
                  <a:pt x="571500" y="277266"/>
                </a:moveTo>
                <a:lnTo>
                  <a:pt x="556193" y="265853"/>
                </a:lnTo>
                <a:lnTo>
                  <a:pt x="538962" y="257286"/>
                </a:lnTo>
                <a:lnTo>
                  <a:pt x="520140" y="251900"/>
                </a:lnTo>
                <a:lnTo>
                  <a:pt x="500062" y="250031"/>
                </a:lnTo>
                <a:lnTo>
                  <a:pt x="571500" y="250031"/>
                </a:lnTo>
                <a:lnTo>
                  <a:pt x="571500" y="277266"/>
                </a:lnTo>
                <a:close/>
              </a:path>
              <a:path w="571500" h="500380">
                <a:moveTo>
                  <a:pt x="500062" y="500062"/>
                </a:moveTo>
                <a:lnTo>
                  <a:pt x="71437" y="500062"/>
                </a:lnTo>
                <a:lnTo>
                  <a:pt x="43652" y="494441"/>
                </a:lnTo>
                <a:lnTo>
                  <a:pt x="20942" y="479119"/>
                </a:lnTo>
                <a:lnTo>
                  <a:pt x="5621" y="456409"/>
                </a:lnTo>
                <a:lnTo>
                  <a:pt x="0" y="428624"/>
                </a:lnTo>
                <a:lnTo>
                  <a:pt x="0" y="357187"/>
                </a:lnTo>
                <a:lnTo>
                  <a:pt x="5621" y="329402"/>
                </a:lnTo>
                <a:lnTo>
                  <a:pt x="20942" y="306692"/>
                </a:lnTo>
                <a:lnTo>
                  <a:pt x="43652" y="291371"/>
                </a:lnTo>
                <a:lnTo>
                  <a:pt x="71437" y="285750"/>
                </a:lnTo>
                <a:lnTo>
                  <a:pt x="500062" y="285750"/>
                </a:lnTo>
                <a:lnTo>
                  <a:pt x="527847" y="291371"/>
                </a:lnTo>
                <a:lnTo>
                  <a:pt x="550557" y="306692"/>
                </a:lnTo>
                <a:lnTo>
                  <a:pt x="565878" y="329402"/>
                </a:lnTo>
                <a:lnTo>
                  <a:pt x="571500" y="357187"/>
                </a:lnTo>
                <a:lnTo>
                  <a:pt x="352450" y="357187"/>
                </a:lnTo>
                <a:lnTo>
                  <a:pt x="347894" y="358093"/>
                </a:lnTo>
                <a:lnTo>
                  <a:pt x="321468" y="388169"/>
                </a:lnTo>
                <a:lnTo>
                  <a:pt x="321468" y="397642"/>
                </a:lnTo>
                <a:lnTo>
                  <a:pt x="347894" y="427718"/>
                </a:lnTo>
                <a:lnTo>
                  <a:pt x="352450" y="428624"/>
                </a:lnTo>
                <a:lnTo>
                  <a:pt x="571500" y="428624"/>
                </a:lnTo>
                <a:lnTo>
                  <a:pt x="565878" y="456409"/>
                </a:lnTo>
                <a:lnTo>
                  <a:pt x="550557" y="479119"/>
                </a:lnTo>
                <a:lnTo>
                  <a:pt x="527847" y="494441"/>
                </a:lnTo>
                <a:lnTo>
                  <a:pt x="500062" y="500062"/>
                </a:lnTo>
                <a:close/>
              </a:path>
              <a:path w="571500" h="500380">
                <a:moveTo>
                  <a:pt x="459607" y="428624"/>
                </a:moveTo>
                <a:lnTo>
                  <a:pt x="361924" y="428624"/>
                </a:lnTo>
                <a:lnTo>
                  <a:pt x="366480" y="427718"/>
                </a:lnTo>
                <a:lnTo>
                  <a:pt x="375232" y="424093"/>
                </a:lnTo>
                <a:lnTo>
                  <a:pt x="392906" y="397642"/>
                </a:lnTo>
                <a:lnTo>
                  <a:pt x="392906" y="388169"/>
                </a:lnTo>
                <a:lnTo>
                  <a:pt x="366480" y="358093"/>
                </a:lnTo>
                <a:lnTo>
                  <a:pt x="361924" y="357187"/>
                </a:lnTo>
                <a:lnTo>
                  <a:pt x="459607" y="357187"/>
                </a:lnTo>
                <a:lnTo>
                  <a:pt x="429531" y="383613"/>
                </a:lnTo>
                <a:lnTo>
                  <a:pt x="428624" y="388169"/>
                </a:lnTo>
                <a:lnTo>
                  <a:pt x="428624" y="397642"/>
                </a:lnTo>
                <a:lnTo>
                  <a:pt x="455050" y="427718"/>
                </a:lnTo>
                <a:lnTo>
                  <a:pt x="459607" y="428624"/>
                </a:lnTo>
                <a:close/>
              </a:path>
              <a:path w="571500" h="500380">
                <a:moveTo>
                  <a:pt x="571500" y="428624"/>
                </a:moveTo>
                <a:lnTo>
                  <a:pt x="469080" y="428624"/>
                </a:lnTo>
                <a:lnTo>
                  <a:pt x="473636" y="427718"/>
                </a:lnTo>
                <a:lnTo>
                  <a:pt x="482388" y="424093"/>
                </a:lnTo>
                <a:lnTo>
                  <a:pt x="500062" y="397642"/>
                </a:lnTo>
                <a:lnTo>
                  <a:pt x="500062" y="388169"/>
                </a:lnTo>
                <a:lnTo>
                  <a:pt x="473636" y="358093"/>
                </a:lnTo>
                <a:lnTo>
                  <a:pt x="469080" y="357187"/>
                </a:lnTo>
                <a:lnTo>
                  <a:pt x="571500" y="357187"/>
                </a:lnTo>
                <a:lnTo>
                  <a:pt x="571500" y="428624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9315" y="3141637"/>
            <a:ext cx="2595910" cy="69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5320" marR="647700" indent="-635" algn="ctr">
              <a:lnSpc>
                <a:spcPct val="130400"/>
              </a:lnSpc>
              <a:spcBef>
                <a:spcPts val="9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클라우드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</a:t>
            </a:r>
            <a:r>
              <a:rPr sz="1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머신러닝 기반 분석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으로 효율적인 저장공간 관리를 지원합니다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4800599"/>
            <a:ext cx="3505200" cy="1524000"/>
            <a:chOff x="609599" y="4800599"/>
            <a:chExt cx="3505200" cy="1524000"/>
          </a:xfrm>
        </p:grpSpPr>
        <p:sp>
          <p:nvSpPr>
            <p:cNvPr id="23" name="object 23"/>
            <p:cNvSpPr/>
            <p:nvPr/>
          </p:nvSpPr>
          <p:spPr>
            <a:xfrm>
              <a:off x="6095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1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9" y="1490141"/>
                  </a:lnTo>
                  <a:lnTo>
                    <a:pt x="3458160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452177"/>
                  </a:lnTo>
                  <a:lnTo>
                    <a:pt x="23193" y="1488480"/>
                  </a:lnTo>
                  <a:lnTo>
                    <a:pt x="54729" y="1511074"/>
                  </a:lnTo>
                  <a:lnTo>
                    <a:pt x="71822" y="1514474"/>
                  </a:lnTo>
                  <a:lnTo>
                    <a:pt x="3465819" y="1514474"/>
                  </a:lnTo>
                  <a:lnTo>
                    <a:pt x="3464956" y="1514990"/>
                  </a:lnTo>
                  <a:lnTo>
                    <a:pt x="3458160" y="1518198"/>
                  </a:lnTo>
                  <a:lnTo>
                    <a:pt x="3451086" y="1520736"/>
                  </a:lnTo>
                  <a:lnTo>
                    <a:pt x="3443868" y="1522549"/>
                  </a:lnTo>
                  <a:lnTo>
                    <a:pt x="3436506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9" y="1514474"/>
                  </a:moveTo>
                  <a:lnTo>
                    <a:pt x="3433377" y="1514474"/>
                  </a:lnTo>
                  <a:lnTo>
                    <a:pt x="3437713" y="1514047"/>
                  </a:lnTo>
                  <a:lnTo>
                    <a:pt x="3446300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95366" y="68693"/>
                  </a:lnTo>
                  <a:lnTo>
                    <a:pt x="3495247" y="67485"/>
                  </a:lnTo>
                  <a:lnTo>
                    <a:pt x="3479241" y="32148"/>
                  </a:lnTo>
                  <a:lnTo>
                    <a:pt x="3446300" y="11659"/>
                  </a:lnTo>
                  <a:lnTo>
                    <a:pt x="3433377" y="9524"/>
                  </a:lnTo>
                  <a:lnTo>
                    <a:pt x="3465820" y="9524"/>
                  </a:lnTo>
                  <a:lnTo>
                    <a:pt x="3496191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9" y="1511074"/>
                  </a:lnTo>
                  <a:lnTo>
                    <a:pt x="3465819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49" y="5162549"/>
              <a:ext cx="152399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96924" y="5594286"/>
            <a:ext cx="2708276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중복 파일 감지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6924" y="5923089"/>
            <a:ext cx="35052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동일 내용의 중복 파일을 찾아 정리하고 참조 링크 제공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43399" y="4800599"/>
            <a:ext cx="3505200" cy="1524000"/>
            <a:chOff x="4343399" y="4800599"/>
            <a:chExt cx="3505200" cy="1524000"/>
          </a:xfrm>
        </p:grpSpPr>
        <p:sp>
          <p:nvSpPr>
            <p:cNvPr id="30" name="object 30"/>
            <p:cNvSpPr/>
            <p:nvPr/>
          </p:nvSpPr>
          <p:spPr>
            <a:xfrm>
              <a:off x="43433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0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8" y="1490141"/>
                  </a:lnTo>
                  <a:lnTo>
                    <a:pt x="3458159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3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452177"/>
                  </a:lnTo>
                  <a:lnTo>
                    <a:pt x="23193" y="1488480"/>
                  </a:lnTo>
                  <a:lnTo>
                    <a:pt x="54728" y="1511074"/>
                  </a:lnTo>
                  <a:lnTo>
                    <a:pt x="71821" y="1514474"/>
                  </a:lnTo>
                  <a:lnTo>
                    <a:pt x="3465818" y="1514474"/>
                  </a:lnTo>
                  <a:lnTo>
                    <a:pt x="3464955" y="1514990"/>
                  </a:lnTo>
                  <a:lnTo>
                    <a:pt x="3458159" y="1518198"/>
                  </a:lnTo>
                  <a:lnTo>
                    <a:pt x="3451085" y="1520736"/>
                  </a:lnTo>
                  <a:lnTo>
                    <a:pt x="3443868" y="1522549"/>
                  </a:lnTo>
                  <a:lnTo>
                    <a:pt x="3436506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8" y="1514474"/>
                  </a:moveTo>
                  <a:lnTo>
                    <a:pt x="3433376" y="1514474"/>
                  </a:lnTo>
                  <a:lnTo>
                    <a:pt x="3437712" y="1514047"/>
                  </a:lnTo>
                  <a:lnTo>
                    <a:pt x="3446299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82004" y="35516"/>
                  </a:lnTo>
                  <a:lnTo>
                    <a:pt x="3450157" y="12829"/>
                  </a:lnTo>
                  <a:lnTo>
                    <a:pt x="3433376" y="9524"/>
                  </a:lnTo>
                  <a:lnTo>
                    <a:pt x="3465819" y="9524"/>
                  </a:lnTo>
                  <a:lnTo>
                    <a:pt x="3496190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8" y="1511074"/>
                  </a:lnTo>
                  <a:lnTo>
                    <a:pt x="3465818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5434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7" y="363934"/>
                  </a:lnTo>
                  <a:lnTo>
                    <a:pt x="15140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3" y="35797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5" y="21109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5"/>
                  </a:lnTo>
                  <a:lnTo>
                    <a:pt x="431784" y="376903"/>
                  </a:lnTo>
                  <a:lnTo>
                    <a:pt x="400989" y="412018"/>
                  </a:lnTo>
                  <a:lnTo>
                    <a:pt x="363935" y="440451"/>
                  </a:lnTo>
                  <a:lnTo>
                    <a:pt x="322045" y="461107"/>
                  </a:lnTo>
                  <a:lnTo>
                    <a:pt x="276931" y="473194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4874" y="5162549"/>
              <a:ext cx="13334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530725" y="5594286"/>
            <a:ext cx="205104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사용 빈도 분석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30724" y="5923089"/>
            <a:ext cx="3227071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장기간 미사용 파일 식별 및 아카이브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Calibri"/>
              </a:rPr>
              <a:t>/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삭제 추천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77199" y="4800599"/>
            <a:ext cx="3505200" cy="1524000"/>
            <a:chOff x="8077199" y="4800599"/>
            <a:chExt cx="3505200" cy="1524000"/>
          </a:xfrm>
        </p:grpSpPr>
        <p:sp>
          <p:nvSpPr>
            <p:cNvPr id="37" name="object 37"/>
            <p:cNvSpPr/>
            <p:nvPr/>
          </p:nvSpPr>
          <p:spPr>
            <a:xfrm>
              <a:off x="80771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1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1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8" y="1490141"/>
                  </a:lnTo>
                  <a:lnTo>
                    <a:pt x="3458159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1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1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3" y="71821"/>
                  </a:lnTo>
                  <a:lnTo>
                    <a:pt x="9523" y="1452177"/>
                  </a:lnTo>
                  <a:lnTo>
                    <a:pt x="9832" y="1455306"/>
                  </a:lnTo>
                  <a:lnTo>
                    <a:pt x="9951" y="1456512"/>
                  </a:lnTo>
                  <a:lnTo>
                    <a:pt x="25956" y="1491849"/>
                  </a:lnTo>
                  <a:lnTo>
                    <a:pt x="58897" y="1512338"/>
                  </a:lnTo>
                  <a:lnTo>
                    <a:pt x="71821" y="1514474"/>
                  </a:lnTo>
                  <a:lnTo>
                    <a:pt x="3465818" y="1514474"/>
                  </a:lnTo>
                  <a:lnTo>
                    <a:pt x="3464955" y="1514990"/>
                  </a:lnTo>
                  <a:lnTo>
                    <a:pt x="3458159" y="1518198"/>
                  </a:lnTo>
                  <a:lnTo>
                    <a:pt x="3451085" y="1520736"/>
                  </a:lnTo>
                  <a:lnTo>
                    <a:pt x="3443867" y="1522549"/>
                  </a:lnTo>
                  <a:lnTo>
                    <a:pt x="3436505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8" y="1514474"/>
                  </a:moveTo>
                  <a:lnTo>
                    <a:pt x="3433376" y="1514474"/>
                  </a:lnTo>
                  <a:lnTo>
                    <a:pt x="3437712" y="1514047"/>
                  </a:lnTo>
                  <a:lnTo>
                    <a:pt x="3446300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82005" y="35516"/>
                  </a:lnTo>
                  <a:lnTo>
                    <a:pt x="3450157" y="12829"/>
                  </a:lnTo>
                  <a:lnTo>
                    <a:pt x="3433376" y="9524"/>
                  </a:lnTo>
                  <a:lnTo>
                    <a:pt x="3465819" y="9524"/>
                  </a:lnTo>
                  <a:lnTo>
                    <a:pt x="3496190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8" y="1511074"/>
                  </a:lnTo>
                  <a:lnTo>
                    <a:pt x="3465818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772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7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7" y="184018"/>
                  </a:lnTo>
                  <a:lnTo>
                    <a:pt x="21109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2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09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9"/>
                  </a:lnTo>
                  <a:lnTo>
                    <a:pt x="455137" y="336455"/>
                  </a:lnTo>
                  <a:lnTo>
                    <a:pt x="431783" y="376903"/>
                  </a:lnTo>
                  <a:lnTo>
                    <a:pt x="400989" y="412018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1" y="473194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9624" y="5161597"/>
              <a:ext cx="172372" cy="1533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264524" y="5594286"/>
            <a:ext cx="192722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 청소 스케줄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64525" y="5923089"/>
            <a:ext cx="3330772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정기적 임시 파일 정리와 저장공간 최적화 일정 설정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컴퓨터 저장공간 확보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D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971</Words>
  <Application>Microsoft Office PowerPoint</Application>
  <PresentationFormat>사용자 지정</PresentationFormat>
  <Paragraphs>168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JP</vt:lpstr>
      <vt:lpstr>Noto Sans KR</vt:lpstr>
      <vt:lpstr>Dotum</vt:lpstr>
      <vt:lpstr>Malgun Gothic</vt:lpstr>
      <vt:lpstr>Arial</vt:lpstr>
      <vt:lpstr>Calibri</vt:lpstr>
      <vt:lpstr>Trebuchet MS</vt:lpstr>
      <vt:lpstr>Office Theme</vt:lpstr>
      <vt:lpstr>자료 정리 비서 MCP</vt:lpstr>
      <vt:lpstr>자료정리 비서 MCP - 작업 시나리오 3가지</vt:lpstr>
      <vt:lpstr>사용할 도구</vt:lpstr>
      <vt:lpstr>시나리오 1. 컴퓨터 시스템 파일정리</vt:lpstr>
      <vt:lpstr> AI 프롬프트 작성 요령 (1)</vt:lpstr>
      <vt:lpstr> AI 프롬프트 작성 요령 (2)</vt:lpstr>
      <vt:lpstr>시스템 프롬프트 (설명 및 역할)</vt:lpstr>
      <vt:lpstr>시스템 프롬프트 (출력 형식 예시)</vt:lpstr>
      <vt:lpstr>시나리오 2. 컴퓨터 저장공간 확보</vt:lpstr>
      <vt:lpstr>시나리오 3. 이메일 정리 자동화</vt:lpstr>
      <vt:lpstr>자료정리 비서 MCP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3</cp:revision>
  <dcterms:created xsi:type="dcterms:W3CDTF">2025-08-11T05:49:02Z</dcterms:created>
  <dcterms:modified xsi:type="dcterms:W3CDTF">2025-08-11T06:16:31Z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